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3EF3F2-CB52-4407-9AB7-1E3E9BE83FEF}">
          <p14:sldIdLst>
            <p14:sldId id="256"/>
            <p14:sldId id="258"/>
            <p14:sldId id="257"/>
          </p14:sldIdLst>
        </p14:section>
        <p14:section name="Untitled Section" id="{6E077172-D065-4D51-B560-0AA69F713CA5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8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7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6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4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0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0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7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lorful carved figures of humans">
            <a:extLst>
              <a:ext uri="{FF2B5EF4-FFF2-40B4-BE49-F238E27FC236}">
                <a16:creationId xmlns:a16="http://schemas.microsoft.com/office/drawing/2014/main" id="{7C964DD7-3CA0-460C-8AE1-5688B6879D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1049" r="-1" b="-1"/>
          <a:stretch/>
        </p:blipFill>
        <p:spPr>
          <a:xfrm>
            <a:off x="-3" y="1386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90706C-4E01-45B4-B69C-542D05366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034" y="822121"/>
            <a:ext cx="5763237" cy="3081954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Workers Compensation Analysis NYC</a:t>
            </a:r>
            <a:endParaRPr lang="en-GB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57731-4E5F-434D-AEF4-5F862FD04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9034" y="4074515"/>
            <a:ext cx="5763237" cy="1279124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Final Project Jayne Horton</a:t>
            </a:r>
            <a:endParaRPr lang="en-GB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0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F47A-026D-4328-B620-822D4FC8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Source File </a:t>
            </a:r>
            <a:br>
              <a:rPr lang="en-US" dirty="0"/>
            </a:br>
            <a:r>
              <a:rPr lang="en-US" sz="1200" dirty="0"/>
              <a:t>Kaggle - https://www.kaggle.com/new-york-state/nys-assembled-workers'-compensation-claims?select=assembled-workers-compensation-claims-beginning-2000.csv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31C3C2-054F-4E06-B8BE-05F7C485A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082" y="987425"/>
            <a:ext cx="5868412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ED3A3-7B1D-4A84-8CDB-14E39CB1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Reviewing csv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Significant work to explore data types and convert to dates, floats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file was significantly large, required .</a:t>
            </a:r>
            <a:r>
              <a:rPr lang="en-GB" dirty="0" err="1"/>
              <a:t>gitattributes</a:t>
            </a:r>
            <a:r>
              <a:rPr lang="en-GB" dirty="0"/>
              <a:t> file to track and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Reduced </a:t>
            </a:r>
            <a:r>
              <a:rPr lang="en-GB" dirty="0" err="1"/>
              <a:t>dataframe</a:t>
            </a:r>
            <a:r>
              <a:rPr lang="en-GB" dirty="0"/>
              <a:t> to 2015-2020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7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C25E27-8D03-47D2-922E-9A8E48A7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exploration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A27EE0-297D-42AD-AB74-845173925C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54010"/>
            <a:ext cx="5181600" cy="349456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FFFBD9-E5F5-4C57-A271-7EF2152EA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5062" y="2510631"/>
            <a:ext cx="5095875" cy="2981325"/>
          </a:xfrm>
        </p:spPr>
      </p:pic>
    </p:spTree>
    <p:extLst>
      <p:ext uri="{BB962C8B-B14F-4D97-AF65-F5344CB8AC3E}">
        <p14:creationId xmlns:p14="http://schemas.microsoft.com/office/powerpoint/2010/main" val="225140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85D5-8D64-42B4-86A5-09E8B429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Machine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1105-7BC0-4023-9168-34DB80D28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0018" y="4430279"/>
            <a:ext cx="5181600" cy="149542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SQLite database</a:t>
            </a:r>
          </a:p>
          <a:p>
            <a:pPr marL="0" indent="0" algn="ctr">
              <a:buNone/>
            </a:pPr>
            <a:r>
              <a:rPr lang="en-GB" sz="1600" dirty="0"/>
              <a:t>Ran into trouble trying to create the database and flask app.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4D6F3-5955-463F-BBF2-4262C8FA1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491" y="1691323"/>
            <a:ext cx="518160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Required the creation of a new Pandas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Classifier from 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points are categorical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different estimators made little difference to the resulting 0.72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9E649-7363-4C8E-AD22-82D10E77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924" y="1933575"/>
            <a:ext cx="34956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98E1-ED62-438F-8E6C-9B38DBAC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 used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735E4-7653-4B2E-8E0C-04E6E9262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5" y="4561982"/>
            <a:ext cx="2752933" cy="821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9FFCB-CAB4-4DA5-9D30-A0DB390EC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955" y="2411441"/>
            <a:ext cx="1255247" cy="1255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E40E42-72DE-48F0-9710-EC8DD02F7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512" y="2332590"/>
            <a:ext cx="3301942" cy="871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784131-855E-4D88-A5EE-35A212C72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968" y="3723782"/>
            <a:ext cx="1362075" cy="1676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03CFB7-EA31-41BD-9C96-A01557D644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637" y="4127136"/>
            <a:ext cx="2983749" cy="12566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2241DB-D005-459E-9BD8-759120B4D3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0041" y="2411441"/>
            <a:ext cx="30861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8142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_2SEEDS">
      <a:dk1>
        <a:srgbClr val="000000"/>
      </a:dk1>
      <a:lt1>
        <a:srgbClr val="FFFFFF"/>
      </a:lt1>
      <a:dk2>
        <a:srgbClr val="3B2E22"/>
      </a:dk2>
      <a:lt2>
        <a:srgbClr val="E8E5E2"/>
      </a:lt2>
      <a:accent1>
        <a:srgbClr val="3378B9"/>
      </a:accent1>
      <a:accent2>
        <a:srgbClr val="3FB0B9"/>
      </a:accent2>
      <a:accent3>
        <a:srgbClr val="4552CB"/>
      </a:accent3>
      <a:accent4>
        <a:srgbClr val="B93C33"/>
      </a:accent4>
      <a:accent5>
        <a:srgbClr val="CB8645"/>
      </a:accent5>
      <a:accent6>
        <a:srgbClr val="B0A330"/>
      </a:accent6>
      <a:hlink>
        <a:srgbClr val="B0743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AvenirNext LT Pro Medium</vt:lpstr>
      <vt:lpstr>BlockprintVTI</vt:lpstr>
      <vt:lpstr>Workers Compensation Analysis NYC</vt:lpstr>
      <vt:lpstr>Source File  Kaggle - https://www.kaggle.com/new-york-state/nys-assembled-workers'-compensation-claims?select=assembled-workers-compensation-claims-beginning-2000.csv</vt:lpstr>
      <vt:lpstr>Data exploration</vt:lpstr>
      <vt:lpstr>Machine learning</vt:lpstr>
      <vt:lpstr>Applications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Workers Compensation Analysis NYC</dc:title>
  <dc:creator>Jayne Horton</dc:creator>
  <cp:lastModifiedBy>Jayne Horton</cp:lastModifiedBy>
  <cp:revision>6</cp:revision>
  <dcterms:created xsi:type="dcterms:W3CDTF">2021-06-11T06:43:48Z</dcterms:created>
  <dcterms:modified xsi:type="dcterms:W3CDTF">2021-06-11T07:41:52Z</dcterms:modified>
</cp:coreProperties>
</file>