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9E4818-28F1-4E2F-8BA5-E10A6FCF94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mi_primer_tableu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FB7CC1-3B04-4ED4-A4C5-B4E97EF234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23/12/2024 10:08:19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0DB32B1-2134-4B1B-956F-3412BF70E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18"/>
            <a:ext cx="12192000" cy="59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2024-12-23T09:08:19Z</dcterms:created>
  <dcterms:modified xsi:type="dcterms:W3CDTF">2024-12-23T09:08:19Z</dcterms:modified>
</cp:coreProperties>
</file>