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C0A4-830C-5986-C40A-143AF775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4BA3C-ABB3-083F-842F-BC176FBF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63906-77D2-3A26-1C5E-0B37FCD1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C877D-0C6B-FB8E-65F9-1BC0F12E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30A02-073E-EBAB-6EB2-C3404F2B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86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95CD8-8C16-8784-0877-CF38C662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0E5375-952A-5547-035A-498AC0B8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F4A66-C9D3-4711-F6BE-7639666E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B4C29-3F88-57F4-2278-8B5D6273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13147-BA99-B5B1-4C48-42B2CEF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E24C60-F1CF-19E1-8BC1-1FF0EE74F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28D3F-611E-21B5-E054-C36E0119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FADC0-34CD-4EA5-7C8A-E7B687D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605E3-BF6C-B52C-A61F-EA5BD34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F219A-E0EA-D51D-E1E7-CC1DB94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70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D247-2FE8-1F0F-62F3-55E8655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295C3-4040-6DEC-B35F-4B54A8B6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4C132-E4B4-E67D-7636-F744AFD9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48B13-869E-7EE3-6E71-9C7CF7FA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1DA93-93EF-C7AE-BDE9-AE114186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9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EE81B-B9A4-26A5-817E-CD1F3C93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C9D96-BE30-B247-B16E-7550853A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5F66B-50D4-83EB-0B9B-C20D40A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8159F-479E-5D42-ADED-7980E6A2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B87FE-470C-7382-AAB4-793EA506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31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5E2D2-D1B9-B552-18E0-111C768F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0002B-53F6-7CDF-384F-25A0F53B6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4323E-0C80-1E0F-C383-741395A4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ADBE39-C1C2-E2D4-6FB1-65D311A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80268B-BB60-E88F-88B3-8BAA1881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8E43D-325B-D464-EF21-D855C251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89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55B88-B416-0770-EB91-0CDAE924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10D10-DCBA-8128-0B4C-F3DC4F37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4DEB4-345A-E2ED-1859-F881A103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A6B4F6-59F3-2641-3F99-7C8DABD4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F520CD-26C0-7477-8F76-DAFE60D89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37164-F7F3-BE68-37DA-7D2CA6FF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62D54E-02EB-C0E5-A756-D361E5B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584A5D-300F-E58A-4E19-12B64BC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6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A5197-1A4F-FC2E-AF06-EA21901F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0AF6DF-37D0-3C9C-FFD4-A6EC14A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4B2338-227A-BA42-895F-FDE18285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3379D2-C0D6-0421-BD92-924A13C5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0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BBDB63-7CCC-9339-D55F-06789CC5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C12EFF-4EBA-A303-79D4-9B273548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3C6376-EA25-31CA-92BD-1E46DDB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58AA3-B137-6939-0A14-439E4459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9747D-8EF5-56DE-F7A7-EB9AFFA9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696873-F34D-F95F-DE73-EB3FC346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0A4C9-190D-6F7B-BE93-0D335ABB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061C7-DD42-8C0E-CF02-B083947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02E25-C36E-A073-2A64-35B658A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1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467D2-3948-861F-FB1C-98DE844C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1036BD-C42B-46F5-C2FD-60BE59883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43FA30-516A-E57E-E389-51BAFE67D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01476-9F11-E958-6A0E-F472089D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470AD-23D1-3929-AB9B-2FD28AE0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E29E-E52C-357F-B7F1-3DD8A726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4C03FC-BB23-3EA2-4801-253E907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70128-E4AE-175A-0B50-217672C5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CF92B-02FB-1232-C626-BC0F8FE7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A4049-DB73-41CB-8B14-9C60F1A6E8FE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37421-6429-96BC-C533-13E2F68E0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6ADC9-B1C7-6A29-8D47-7FDE9D64F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F3D88-761A-4622-AA68-C3305FB61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7652C-28F8-5D58-7DF9-D517DF654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s-ES" sz="3400" dirty="0">
                <a:solidFill>
                  <a:srgbClr val="FFFFFF"/>
                </a:solidFill>
                <a:latin typeface="Consolas" panose="020B0609020204030204" pitchFamily="49" charset="0"/>
              </a:rPr>
              <a:t>1- El </a:t>
            </a:r>
            <a:r>
              <a:rPr lang="es-ES" sz="3400" dirty="0" err="1">
                <a:solidFill>
                  <a:srgbClr val="FFFFFF"/>
                </a:solidFill>
                <a:latin typeface="Consolas" panose="020B0609020204030204" pitchFamily="49" charset="0"/>
              </a:rPr>
              <a:t>titanic</a:t>
            </a:r>
            <a:r>
              <a:rPr lang="es-ES" sz="3400" dirty="0">
                <a:solidFill>
                  <a:srgbClr val="FFFFFF"/>
                </a:solidFill>
                <a:latin typeface="Consolas" panose="020B0609020204030204" pitchFamily="49" charset="0"/>
              </a:rPr>
              <a:t> fue un accidente con una tasa de mortalidad alta.  </a:t>
            </a:r>
            <a:br>
              <a:rPr lang="es-ES" sz="3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s-ES" sz="3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01326-73E6-D2E3-E585-0221E20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3755923"/>
            <a:ext cx="4393278" cy="2244825"/>
          </a:xfrm>
        </p:spPr>
        <p:txBody>
          <a:bodyPr anchor="t">
            <a:normAutofit/>
          </a:bodyPr>
          <a:lstStyle/>
          <a:p>
            <a:pPr algn="l"/>
            <a:r>
              <a:rPr lang="es-ES" sz="800" dirty="0">
                <a:solidFill>
                  <a:srgbClr val="FFFFFF"/>
                </a:solidFill>
              </a:rPr>
              <a:t>1. Hundimientos de barcos de pasajeros (principios del siglo XX):</a:t>
            </a:r>
          </a:p>
          <a:p>
            <a:pPr algn="l"/>
            <a:r>
              <a:rPr lang="es-ES" sz="800" dirty="0">
                <a:solidFill>
                  <a:srgbClr val="FFFFFF"/>
                </a:solidFill>
              </a:rPr>
              <a:t>Rango de supervivencia: Entre 30% y 50%.</a:t>
            </a:r>
          </a:p>
          <a:p>
            <a:pPr algn="l"/>
            <a:r>
              <a:rPr lang="es-ES" sz="800" dirty="0">
                <a:solidFill>
                  <a:srgbClr val="FFFFFF"/>
                </a:solidFill>
              </a:rPr>
              <a:t>Ejemplos:</a:t>
            </a:r>
          </a:p>
          <a:p>
            <a:pPr algn="l"/>
            <a:r>
              <a:rPr lang="es-ES" sz="800" dirty="0">
                <a:solidFill>
                  <a:srgbClr val="FFFFFF"/>
                </a:solidFill>
              </a:rPr>
              <a:t>RMS </a:t>
            </a:r>
            <a:r>
              <a:rPr lang="es-ES" sz="800" dirty="0" err="1">
                <a:solidFill>
                  <a:srgbClr val="FFFFFF"/>
                </a:solidFill>
              </a:rPr>
              <a:t>Empress</a:t>
            </a:r>
            <a:r>
              <a:rPr lang="es-ES" sz="800" dirty="0">
                <a:solidFill>
                  <a:srgbClr val="FFFFFF"/>
                </a:solidFill>
              </a:rPr>
              <a:t> </a:t>
            </a:r>
            <a:r>
              <a:rPr lang="es-ES" sz="800" dirty="0" err="1">
                <a:solidFill>
                  <a:srgbClr val="FFFFFF"/>
                </a:solidFill>
              </a:rPr>
              <a:t>of</a:t>
            </a:r>
            <a:r>
              <a:rPr lang="es-ES" sz="800" dirty="0">
                <a:solidFill>
                  <a:srgbClr val="FFFFFF"/>
                </a:solidFill>
              </a:rPr>
              <a:t> </a:t>
            </a:r>
            <a:r>
              <a:rPr lang="es-ES" sz="800" dirty="0" err="1">
                <a:solidFill>
                  <a:srgbClr val="FFFFFF"/>
                </a:solidFill>
              </a:rPr>
              <a:t>Ireland</a:t>
            </a:r>
            <a:r>
              <a:rPr lang="es-ES" sz="800" dirty="0">
                <a:solidFill>
                  <a:srgbClr val="FFFFFF"/>
                </a:solidFill>
              </a:rPr>
              <a:t> (1914): Supervivencia ≈ 38% (465 sobrevivientes de 1,477).</a:t>
            </a:r>
          </a:p>
          <a:p>
            <a:pPr algn="l"/>
            <a:r>
              <a:rPr lang="es-ES" sz="800" dirty="0">
                <a:solidFill>
                  <a:srgbClr val="FFFFFF"/>
                </a:solidFill>
              </a:rPr>
              <a:t>RMS Lusitania (1915): Supervivencia ≈ 38.8% (761 sobrevivientes de 1,959).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0D92F5-2BBB-61D1-F7C0-F70D3AB4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96309"/>
            <a:ext cx="3737164" cy="22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A1FEB2-387A-5E4F-44A4-EEF6A1B4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 En esa ocasión los datos apoyan que se dio el "Las mujeres y los niños primero", pero...  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6EC8C2-4C5F-4074-B763-1608ECD9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96969"/>
            <a:ext cx="6780700" cy="46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8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9C79D-3615-5CBD-E073-E1F77DB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55" y="1723698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 ... que la clase en la que se viajes tuvo una influencia significativa y podría explicar...  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D685C28-FBA9-5D7A-70A7-6E11524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33" y="2292705"/>
            <a:ext cx="7272285" cy="2272589"/>
          </a:xfrm>
        </p:spPr>
      </p:pic>
    </p:spTree>
    <p:extLst>
      <p:ext uri="{BB962C8B-B14F-4D97-AF65-F5344CB8AC3E}">
        <p14:creationId xmlns:p14="http://schemas.microsoft.com/office/powerpoint/2010/main" val="124354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95753-FF16-2C98-BCBA-84B516B4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4- ... las diferencias de tasas de supervivencia entre mujeres y niños.    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22673A-62EC-4EE0-CF60-2C8E83DE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05446"/>
            <a:ext cx="6780700" cy="46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1AC994-2225-022A-402D-1C788E43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5- Además aunque el puerto de embarque parece influir, se podría asumir que lo fue el tipo de pasaje que embarcó en cada uno.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257461-B84C-3446-6CB6-74780818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49459"/>
            <a:ext cx="6780700" cy="53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0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Tema de Office</vt:lpstr>
      <vt:lpstr>1- El titanic fue un accidente con una tasa de mortalidad alta.   </vt:lpstr>
      <vt:lpstr>2- En esa ocasión los datos apoyan que se dio el "Las mujeres y los niños primero", pero...   </vt:lpstr>
      <vt:lpstr>3- ... que la clase en la que se viajes tuvo una influencia significativa y podría explicar...   </vt:lpstr>
      <vt:lpstr>4- ... las diferencias de tasas de supervivencia entre mujeres y niños.     </vt:lpstr>
      <vt:lpstr>5- Además aunque el puerto de embarque parece influir, se podría asumir que lo fue el tipo de pasaje que embarcó en cada uno.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joseluis padilla</cp:lastModifiedBy>
  <cp:revision>2</cp:revision>
  <dcterms:created xsi:type="dcterms:W3CDTF">2024-12-10T08:13:28Z</dcterms:created>
  <dcterms:modified xsi:type="dcterms:W3CDTF">2024-12-10T19:29:43Z</dcterms:modified>
</cp:coreProperties>
</file>