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3" r:id="rId2"/>
    <p:sldId id="263" r:id="rId3"/>
    <p:sldId id="324" r:id="rId4"/>
    <p:sldId id="331" r:id="rId5"/>
    <p:sldId id="335" r:id="rId6"/>
    <p:sldId id="344" r:id="rId7"/>
    <p:sldId id="336" r:id="rId8"/>
    <p:sldId id="342" r:id="rId9"/>
    <p:sldId id="343" r:id="rId10"/>
    <p:sldId id="325" r:id="rId11"/>
    <p:sldId id="332" r:id="rId12"/>
    <p:sldId id="346" r:id="rId13"/>
    <p:sldId id="347" r:id="rId14"/>
    <p:sldId id="341" r:id="rId15"/>
    <p:sldId id="348" r:id="rId16"/>
    <p:sldId id="349" r:id="rId17"/>
    <p:sldId id="350" r:id="rId18"/>
    <p:sldId id="351" r:id="rId19"/>
    <p:sldId id="345" r:id="rId20"/>
    <p:sldId id="352" r:id="rId21"/>
    <p:sldId id="334" r:id="rId22"/>
    <p:sldId id="353" r:id="rId23"/>
    <p:sldId id="354" r:id="rId24"/>
    <p:sldId id="355" r:id="rId25"/>
    <p:sldId id="356" r:id="rId26"/>
    <p:sldId id="357" r:id="rId27"/>
    <p:sldId id="358" r:id="rId28"/>
    <p:sldId id="359" r:id="rId29"/>
    <p:sldId id="326" r:id="rId30"/>
    <p:sldId id="337" r:id="rId31"/>
    <p:sldId id="340" r:id="rId32"/>
    <p:sldId id="33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73"/>
    <p:restoredTop sz="50260" autoAdjust="0"/>
  </p:normalViewPr>
  <p:slideViewPr>
    <p:cSldViewPr snapToGrid="0">
      <p:cViewPr>
        <p:scale>
          <a:sx n="100" d="100"/>
          <a:sy n="100" d="100"/>
        </p:scale>
        <p:origin x="472" y="-496"/>
      </p:cViewPr>
      <p:guideLst>
        <p:guide orient="horz" pos="2115"/>
        <p:guide pos="3840"/>
      </p:guideLst>
    </p:cSldViewPr>
  </p:slideViewPr>
  <p:outlineViewPr>
    <p:cViewPr>
      <p:scale>
        <a:sx n="33" d="100"/>
        <a:sy n="33" d="100"/>
      </p:scale>
      <p:origin x="0" y="-48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p:scale>
          <a:sx n="145" d="100"/>
          <a:sy n="145" d="100"/>
        </p:scale>
        <p:origin x="1904" y="-19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pPr/>
              <a:t>2020/12/23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pPr/>
              <a:t>‹#›</a:t>
            </a:fld>
            <a:endParaRPr lang="zh-CN" altLang="en-US" dirty="0"/>
          </a:p>
        </p:txBody>
      </p:sp>
    </p:spTree>
    <p:extLst>
      <p:ext uri="{BB962C8B-B14F-4D97-AF65-F5344CB8AC3E}">
        <p14:creationId xmlns:p14="http://schemas.microsoft.com/office/powerpoint/2010/main" val="38362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zh-CN" altLang="en-US" sz="1200" kern="1200" dirty="0">
                <a:solidFill>
                  <a:schemeClr val="tx1"/>
                </a:solidFill>
                <a:effectLst/>
                <a:latin typeface="+mn-lt"/>
                <a:ea typeface="Adobe 黑体 Std R" panose="020B0400000000000000" pitchFamily="34" charset="-122"/>
                <a:cs typeface="+mn-cs"/>
              </a:rPr>
              <a:t>專利名稱：</a:t>
            </a:r>
            <a:r>
              <a:rPr lang="zh-TW" altLang="zh-TW" sz="1200" kern="1200" dirty="0">
                <a:solidFill>
                  <a:schemeClr val="tx1"/>
                </a:solidFill>
                <a:effectLst/>
                <a:latin typeface="+mn-lt"/>
                <a:ea typeface="Adobe 黑体 Std R" panose="020B0400000000000000" pitchFamily="34" charset="-122"/>
                <a:cs typeface="+mn-cs"/>
              </a:rPr>
              <a:t>混合式基因運算方法</a:t>
            </a:r>
            <a:r>
              <a:rPr lang="zh-TW" altLang="en-US" sz="1400" kern="1200" dirty="0">
                <a:solidFill>
                  <a:schemeClr val="tx1"/>
                </a:solidFill>
                <a:effectLst/>
                <a:latin typeface="+mn-lt"/>
                <a:ea typeface="Adobe 黑体 Std R" panose="020B0400000000000000" pitchFamily="34" charset="-122"/>
                <a:cs typeface="+mn-cs"/>
              </a:rPr>
              <a:t>（</a:t>
            </a:r>
            <a:r>
              <a:rPr lang="en-US" altLang="zh-TW" sz="1200" kern="1200" dirty="0">
                <a:solidFill>
                  <a:schemeClr val="tx1"/>
                </a:solidFill>
                <a:effectLst/>
                <a:latin typeface="+mn-lt"/>
                <a:ea typeface="Adobe 黑体 Std R" panose="020B0400000000000000" pitchFamily="34" charset="-122"/>
                <a:cs typeface="+mn-cs"/>
              </a:rPr>
              <a:t>Mixed</a:t>
            </a:r>
            <a:r>
              <a:rPr lang="zh-TW" altLang="en-US" sz="1200" kern="1200" dirty="0">
                <a:solidFill>
                  <a:schemeClr val="tx1"/>
                </a:solidFill>
                <a:effectLst/>
                <a:latin typeface="+mn-lt"/>
                <a:ea typeface="Adobe 黑体 Std R" panose="020B0400000000000000" pitchFamily="34" charset="-122"/>
                <a:cs typeface="+mn-cs"/>
              </a:rPr>
              <a:t> </a:t>
            </a:r>
            <a:r>
              <a:rPr lang="en-US" altLang="zh-TW" dirty="0"/>
              <a:t>G</a:t>
            </a:r>
            <a:r>
              <a:rPr lang="en-US" altLang="zh-TW" sz="1200" kern="1200" dirty="0">
                <a:solidFill>
                  <a:schemeClr val="tx1"/>
                </a:solidFill>
                <a:effectLst/>
                <a:latin typeface="+mn-lt"/>
                <a:ea typeface="Adobe 黑体 Std R" panose="020B0400000000000000" pitchFamily="34" charset="-122"/>
                <a:cs typeface="+mn-cs"/>
              </a:rPr>
              <a:t>enetic</a:t>
            </a:r>
            <a:r>
              <a:rPr lang="zh-TW" altLang="en-US" sz="1200" kern="1200" dirty="0">
                <a:solidFill>
                  <a:schemeClr val="tx1"/>
                </a:solidFill>
                <a:effectLst/>
                <a:latin typeface="+mn-lt"/>
                <a:ea typeface="Adobe 黑体 Std R" panose="020B0400000000000000" pitchFamily="34" charset="-122"/>
                <a:cs typeface="+mn-cs"/>
              </a:rPr>
              <a:t> </a:t>
            </a:r>
            <a:r>
              <a:rPr lang="en-US" altLang="zh-TW" sz="1200" kern="1200" dirty="0">
                <a:solidFill>
                  <a:schemeClr val="tx1"/>
                </a:solidFill>
                <a:effectLst/>
                <a:latin typeface="+mn-lt"/>
                <a:ea typeface="Adobe 黑体 Std R" panose="020B0400000000000000" pitchFamily="34" charset="-122"/>
                <a:cs typeface="+mn-cs"/>
              </a:rPr>
              <a:t>Algorithm</a:t>
            </a:r>
            <a:r>
              <a:rPr lang="zh-TW" altLang="en-US" sz="1200" kern="1200" dirty="0">
                <a:solidFill>
                  <a:schemeClr val="tx1"/>
                </a:solidFill>
                <a:effectLst/>
                <a:latin typeface="+mn-lt"/>
                <a:ea typeface="Adobe 黑体 Std R" panose="020B0400000000000000" pitchFamily="34" charset="-122"/>
                <a:cs typeface="+mn-cs"/>
              </a:rPr>
              <a:t>）</a:t>
            </a:r>
            <a:endParaRPr lang="en-US" altLang="zh-TW" sz="1400" kern="1200" dirty="0">
              <a:solidFill>
                <a:schemeClr val="tx1"/>
              </a:solidFill>
              <a:effectLst/>
              <a:latin typeface="+mn-lt"/>
              <a:ea typeface="Adobe 黑体 Std R" panose="020B0400000000000000" pitchFamily="34" charset="-122"/>
              <a:cs typeface="+mn-cs"/>
            </a:endParaRPr>
          </a:p>
          <a:p>
            <a:pPr lvl="0"/>
            <a:r>
              <a:rPr lang="zh-TW" altLang="en-US" sz="1400" kern="1200" dirty="0">
                <a:solidFill>
                  <a:schemeClr val="tx1"/>
                </a:solidFill>
                <a:effectLst/>
                <a:latin typeface="+mn-lt"/>
                <a:ea typeface="Adobe 黑体 Std R" panose="020B0400000000000000" pitchFamily="34" charset="-122"/>
                <a:cs typeface="+mn-cs"/>
              </a:rPr>
              <a:t>發明人</a:t>
            </a:r>
            <a:r>
              <a:rPr lang="zh-TW" altLang="en-US" sz="1200" kern="1200" dirty="0">
                <a:solidFill>
                  <a:schemeClr val="tx1"/>
                </a:solidFill>
                <a:effectLst/>
                <a:latin typeface="+mn-lt"/>
                <a:ea typeface="Adobe 黑体 Std R" panose="020B0400000000000000" pitchFamily="34" charset="-122"/>
                <a:cs typeface="+mn-cs"/>
              </a:rPr>
              <a:t>：</a:t>
            </a:r>
            <a:r>
              <a:rPr lang="zh-TW" altLang="zh-TW" sz="1200" kern="1200" dirty="0">
                <a:solidFill>
                  <a:schemeClr val="tx1"/>
                </a:solidFill>
                <a:effectLst/>
                <a:latin typeface="+mn-lt"/>
                <a:ea typeface="Adobe 黑体 Std R" panose="020B0400000000000000" pitchFamily="34" charset="-122"/>
                <a:cs typeface="+mn-cs"/>
              </a:rPr>
              <a:t>李宛玲</a:t>
            </a:r>
            <a:r>
              <a:rPr lang="en-US" altLang="zh-TW" sz="1200" kern="1200" dirty="0">
                <a:solidFill>
                  <a:schemeClr val="tx1"/>
                </a:solidFill>
                <a:effectLst/>
                <a:latin typeface="+mn-lt"/>
                <a:ea typeface="Adobe 黑体 Std R" panose="020B0400000000000000" pitchFamily="34" charset="-122"/>
                <a:cs typeface="+mn-cs"/>
              </a:rPr>
              <a:t>(TW)LI</a:t>
            </a:r>
            <a:r>
              <a:rPr lang="zh-TW" altLang="en-US" sz="1200" kern="1200" dirty="0">
                <a:solidFill>
                  <a:schemeClr val="tx1"/>
                </a:solidFill>
                <a:effectLst/>
                <a:latin typeface="+mn-lt"/>
                <a:ea typeface="Adobe 黑体 Std R" panose="020B0400000000000000" pitchFamily="34" charset="-122"/>
                <a:cs typeface="+mn-cs"/>
              </a:rPr>
              <a:t>，</a:t>
            </a:r>
            <a:r>
              <a:rPr lang="en-US" altLang="zh-TW" sz="1200" kern="1200" dirty="0">
                <a:solidFill>
                  <a:schemeClr val="tx1"/>
                </a:solidFill>
                <a:effectLst/>
                <a:latin typeface="+mn-lt"/>
                <a:ea typeface="Adobe 黑体 Std R" panose="020B0400000000000000" pitchFamily="34" charset="-122"/>
                <a:cs typeface="+mn-cs"/>
              </a:rPr>
              <a:t>WAN-LING</a:t>
            </a:r>
            <a:endParaRPr lang="zh-TW" altLang="zh-TW" sz="1400" kern="1200" dirty="0">
              <a:solidFill>
                <a:schemeClr val="tx1"/>
              </a:solidFill>
              <a:effectLst/>
              <a:latin typeface="+mn-lt"/>
              <a:ea typeface="Adobe 黑体 Std R" panose="020B0400000000000000" pitchFamily="34" charset="-122"/>
              <a:cs typeface="+mn-cs"/>
            </a:endParaRPr>
          </a:p>
          <a:p>
            <a:pPr lvl="0"/>
            <a:r>
              <a:rPr lang="zh-TW" altLang="en-US" sz="1200" kern="1200" dirty="0">
                <a:solidFill>
                  <a:schemeClr val="tx1"/>
                </a:solidFill>
                <a:effectLst/>
                <a:latin typeface="+mn-lt"/>
                <a:ea typeface="Adobe 黑体 Std R" panose="020B0400000000000000" pitchFamily="34" charset="-122"/>
                <a:cs typeface="+mn-cs"/>
              </a:rPr>
              <a:t>出處：</a:t>
            </a:r>
            <a:r>
              <a:rPr lang="zh-TW" altLang="zh-TW" sz="1200" kern="1200" dirty="0">
                <a:solidFill>
                  <a:schemeClr val="tx1"/>
                </a:solidFill>
                <a:effectLst/>
                <a:latin typeface="+mn-lt"/>
                <a:ea typeface="Adobe 黑体 Std R" panose="020B0400000000000000" pitchFamily="34" charset="-122"/>
                <a:cs typeface="+mn-cs"/>
              </a:rPr>
              <a:t>全球專利檢索系統</a:t>
            </a:r>
            <a:endParaRPr lang="en-US" altLang="zh-TW" sz="1200" kern="1200" dirty="0">
              <a:solidFill>
                <a:schemeClr val="tx1"/>
              </a:solidFill>
              <a:effectLst/>
              <a:latin typeface="+mn-lt"/>
              <a:ea typeface="Adobe 黑体 Std R" panose="020B0400000000000000" pitchFamily="34" charset="-122"/>
              <a:cs typeface="+mn-cs"/>
            </a:endParaRPr>
          </a:p>
          <a:p>
            <a:pPr lvl="0"/>
            <a:r>
              <a:rPr lang="en-US" altLang="zh-TW" dirty="0"/>
              <a:t>2018</a:t>
            </a:r>
            <a:r>
              <a:rPr lang="zh-TW" altLang="en-US" dirty="0"/>
              <a:t>年申請，</a:t>
            </a:r>
            <a:r>
              <a:rPr lang="en-US" altLang="zh-TW" dirty="0"/>
              <a:t>2019</a:t>
            </a:r>
            <a:r>
              <a:rPr lang="zh-CN" altLang="en-US" dirty="0"/>
              <a:t>年公告</a:t>
            </a:r>
            <a:endParaRPr lang="en-US" altLang="zh-CN" dirty="0"/>
          </a:p>
          <a:p>
            <a:pPr lvl="0"/>
            <a:r>
              <a:rPr lang="zh-CN" altLang="en-US" sz="1200" kern="1200" dirty="0">
                <a:solidFill>
                  <a:schemeClr val="tx1"/>
                </a:solidFill>
                <a:effectLst/>
                <a:latin typeface="+mn-lt"/>
                <a:ea typeface="Adobe 黑体 Std R" panose="020B0400000000000000" pitchFamily="34" charset="-122"/>
                <a:cs typeface="+mn-cs"/>
              </a:rPr>
              <a:t>申請人：財團法人精密機械研究發展中心</a:t>
            </a:r>
            <a:endParaRPr lang="en-US" altLang="zh-CN" sz="1200" kern="1200" dirty="0">
              <a:solidFill>
                <a:schemeClr val="tx1"/>
              </a:solidFill>
              <a:effectLst/>
              <a:latin typeface="+mn-lt"/>
              <a:ea typeface="Adobe 黑体 Std R" panose="020B0400000000000000" pitchFamily="34" charset="-122"/>
              <a:cs typeface="+mn-cs"/>
            </a:endParaRPr>
          </a:p>
          <a:p>
            <a:pPr lvl="0"/>
            <a:r>
              <a:rPr lang="zh-CN" altLang="en-US" sz="1200" kern="1200" dirty="0">
                <a:solidFill>
                  <a:schemeClr val="tx1"/>
                </a:solidFill>
                <a:effectLst/>
                <a:latin typeface="+mn-lt"/>
                <a:ea typeface="Adobe 黑体 Std R" panose="020B0400000000000000" pitchFamily="34" charset="-122"/>
                <a:cs typeface="+mn-cs"/>
              </a:rPr>
              <a:t>所以這個專利是用工廠的製造排程去做說明</a:t>
            </a:r>
            <a:endParaRPr lang="en-US" altLang="zh-TW" sz="1200" kern="1200" dirty="0">
              <a:solidFill>
                <a:schemeClr val="tx1"/>
              </a:solidFill>
              <a:effectLst/>
              <a:latin typeface="+mn-lt"/>
              <a:ea typeface="Adobe 黑体 Std R" panose="020B0400000000000000" pitchFamily="34" charset="-122"/>
              <a:cs typeface="+mn-cs"/>
            </a:endParaRPr>
          </a:p>
          <a:p>
            <a:pPr lvl="0"/>
            <a:endParaRPr lang="zh-TW" altLang="zh-TW" sz="1400" kern="1200" dirty="0">
              <a:solidFill>
                <a:schemeClr val="tx1"/>
              </a:solidFill>
              <a:effectLst/>
              <a:latin typeface="+mn-lt"/>
              <a:ea typeface="Adobe 黑体 Std R" panose="020B0400000000000000" pitchFamily="34" charset="-122"/>
              <a:cs typeface="+mn-cs"/>
            </a:endParaRPr>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1</a:t>
            </a:fld>
            <a:endParaRPr lang="zh-CN" altLang="en-US" dirty="0"/>
          </a:p>
        </p:txBody>
      </p:sp>
    </p:spTree>
    <p:extLst>
      <p:ext uri="{BB962C8B-B14F-4D97-AF65-F5344CB8AC3E}">
        <p14:creationId xmlns:p14="http://schemas.microsoft.com/office/powerpoint/2010/main" val="195120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10</a:t>
            </a:fld>
            <a:endParaRPr lang="zh-CN" altLang="en-US" dirty="0"/>
          </a:p>
        </p:txBody>
      </p:sp>
    </p:spTree>
    <p:extLst>
      <p:ext uri="{BB962C8B-B14F-4D97-AF65-F5344CB8AC3E}">
        <p14:creationId xmlns:p14="http://schemas.microsoft.com/office/powerpoint/2010/main" val="361454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請求項</a:t>
            </a:r>
            <a:r>
              <a:rPr lang="en-US" altLang="zh-CN" dirty="0"/>
              <a:t>1</a:t>
            </a:r>
            <a:r>
              <a:rPr lang="zh-CN" altLang="en-US" dirty="0"/>
              <a:t>是解釋整個演算法的步驟</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2932459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第一適應目標：根據發明內容的</a:t>
            </a:r>
            <a:r>
              <a:rPr lang="en-US" altLang="zh-CN" dirty="0"/>
              <a:t>[0019]</a:t>
            </a:r>
            <a:r>
              <a:rPr lang="zh-CN" altLang="en-US" dirty="0"/>
              <a:t>，第一適應目標等同於適應函數</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121251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後面的請求項一</a:t>
            </a:r>
            <a:r>
              <a:rPr lang="zh-TW" altLang="en-US" dirty="0"/>
              <a:t> </a:t>
            </a:r>
            <a:r>
              <a:rPr lang="zh-CN" altLang="en-US" dirty="0"/>
              <a:t>一解釋</a:t>
            </a:r>
            <a:endParaRPr lang="en-US" altLang="zh-CN" dirty="0"/>
          </a:p>
          <a:p>
            <a:r>
              <a:rPr lang="zh-CN" altLang="en-US" dirty="0"/>
              <a:t>混合適應目標會在最後介紹</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175272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704591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1828165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將傳進基因運算的第一適應目標，兩兩一組並交配，產生新的第一適應目標</a:t>
            </a:r>
            <a:endParaRPr lang="en-US" altLang="zh-CN" dirty="0"/>
          </a:p>
          <a:p>
            <a:r>
              <a:rPr lang="zh-CN" altLang="en-US" dirty="0"/>
              <a:t>至於是否交配是由交配機率決定的，</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1725212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369869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549136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請求項二和請求項三，是在描述單點搜索運算</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61510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技術特徵：主要技術、結合技術</a:t>
            </a:r>
            <a:endParaRPr kumimoji="1" lang="en-US" altLang="zh-CN" dirty="0"/>
          </a:p>
          <a:p>
            <a:r>
              <a:rPr kumimoji="1" lang="zh-CN" altLang="en-US" dirty="0"/>
              <a:t>專利範圍：請求項、舉例說明</a:t>
            </a:r>
            <a:endParaRPr kumimoji="1" lang="en-US" altLang="zh-CN" dirty="0"/>
          </a:p>
          <a:p>
            <a:r>
              <a:rPr kumimoji="1" lang="zh-CN" altLang="en-US" dirty="0"/>
              <a:t>心得分享</a:t>
            </a:r>
            <a:endParaRPr kumimoji="1" lang="zh-TW" altLang="en-US" dirty="0"/>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2</a:t>
            </a:fld>
            <a:endParaRPr lang="zh-CN" altLang="en-US" dirty="0"/>
          </a:p>
        </p:txBody>
      </p:sp>
    </p:spTree>
    <p:extLst>
      <p:ext uri="{BB962C8B-B14F-4D97-AF65-F5344CB8AC3E}">
        <p14:creationId xmlns:p14="http://schemas.microsoft.com/office/powerpoint/2010/main" val="3046062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前面說過，模擬退火演算法在搜尋到區域最佳解後，會以一定的機率接受比當前解還要差的解。</a:t>
            </a:r>
            <a:endParaRPr lang="en" altLang="zh-TW" dirty="0"/>
          </a:p>
          <a:p>
            <a:pPr fontAlgn="base"/>
            <a:r>
              <a:rPr lang="zh-TW" altLang="en-US" dirty="0"/>
              <a:t>搜尋範圍大的時候，模擬退火法基本上就像隨機亂走一樣，所以有機會跳脫區域解，也就是排除掉區域解</a:t>
            </a:r>
            <a:endParaRPr lang="en-US" altLang="zh-TW" dirty="0"/>
          </a:p>
          <a:p>
            <a:pPr fontAlgn="base"/>
            <a:r>
              <a:rPr lang="zh-TW" altLang="en-US" dirty="0"/>
              <a:t>那搜尋範圍會因為排除掉區域解，逐漸變小，所以向較差解前進的機率會逐漸縮小，只會朝著較好的解前進，進而找出最佳解。</a:t>
            </a:r>
            <a:endParaRPr lang="en" altLang="zh-TW" dirty="0"/>
          </a:p>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431313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請求項四和請求項五和請求向六，是在描述比較運算</a:t>
            </a:r>
          </a:p>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2813278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前面有說過，禁忌搜索演算法中的移步（跳躍）是有系統性的移動</a:t>
            </a:r>
            <a:endParaRPr lang="en-US" altLang="zh-CN" dirty="0"/>
          </a:p>
          <a:p>
            <a:endParaRPr lang="en-US" altLang="zh-CN" dirty="0"/>
          </a:p>
          <a:p>
            <a:r>
              <a:rPr lang="zh-CN" altLang="en-US" dirty="0"/>
              <a:t>常見的移步</a:t>
            </a:r>
            <a:endParaRPr lang="en-US" altLang="zh-CN" dirty="0"/>
          </a:p>
          <a:p>
            <a:r>
              <a:rPr lang="zh-CN" altLang="en-US" dirty="0"/>
              <a:t>兩兩互換法：隨機選兩個節點互換值，形成新解</a:t>
            </a:r>
            <a:r>
              <a:rPr lang="en-US" altLang="zh-CN" dirty="0"/>
              <a:t>	</a:t>
            </a:r>
          </a:p>
          <a:p>
            <a:r>
              <a:rPr lang="zh-CN" altLang="en-US" dirty="0"/>
              <a:t>插入法：隨機選兩個節點，將其中一點插入到另一點的前</a:t>
            </a:r>
            <a:r>
              <a:rPr lang="en-US" altLang="zh-TW" dirty="0"/>
              <a:t>/</a:t>
            </a:r>
            <a:r>
              <a:rPr lang="zh-CN" altLang="en-US" dirty="0"/>
              <a:t>後位置</a:t>
            </a:r>
            <a:endParaRPr lang="en-US" altLang="zh-CN" dirty="0"/>
          </a:p>
          <a:p>
            <a:r>
              <a:rPr lang="zh-CN" altLang="en-US" dirty="0"/>
              <a:t>增減法：隨機選兩個節點，對節點內的值增</a:t>
            </a:r>
            <a:r>
              <a:rPr lang="en-US" altLang="zh-CN" dirty="0"/>
              <a:t>/</a:t>
            </a:r>
            <a:r>
              <a:rPr lang="zh-CN" altLang="en-US" dirty="0"/>
              <a:t>減一個變化量，以形成新解</a:t>
            </a:r>
            <a:endParaRPr lang="en-US" altLang="zh-CN" dirty="0"/>
          </a:p>
          <a:p>
            <a:r>
              <a:rPr lang="en-US" altLang="zh-CN" dirty="0"/>
              <a:t>////////////////////////////////////////////////////////////////////////////</a:t>
            </a:r>
          </a:p>
          <a:p>
            <a:r>
              <a:rPr lang="zh-CN" altLang="en-US" dirty="0"/>
              <a:t>禁忌名單：先進先出</a:t>
            </a:r>
            <a:r>
              <a:rPr lang="en-US" altLang="zh-CN" dirty="0"/>
              <a:t>(FIFO)</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166393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前面有說過，</a:t>
            </a:r>
            <a:r>
              <a:rPr lang="en-US" altLang="zh-TW" dirty="0" err="1"/>
              <a:t>Tabu</a:t>
            </a:r>
            <a:r>
              <a:rPr lang="zh-CN" altLang="en-US" dirty="0"/>
              <a:t>表（這邊的資料庫）採用先進先出的原則</a:t>
            </a:r>
            <a:endParaRPr lang="en-US" altLang="zh-CN" dirty="0"/>
          </a:p>
          <a:p>
            <a:endParaRPr lang="en-US" altLang="zh-CN" dirty="0"/>
          </a:p>
          <a:p>
            <a:r>
              <a:rPr lang="zh-CN" altLang="en-US" dirty="0"/>
              <a:t>所以被取代掉的比較適應目標，都是先存入資料庫的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413386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第二適應目標</a:t>
            </a:r>
            <a:endParaRPr lang="en-US" altLang="zh-CN" dirty="0"/>
          </a:p>
          <a:p>
            <a:r>
              <a:rPr lang="zh-CN" altLang="en-US" dirty="0"/>
              <a:t>為什麼叫第一評估路徑、第二評估路徑，而不是第一評估目標、第二評估目標？</a:t>
            </a:r>
            <a:endParaRPr lang="en-US" altLang="zh-CN" dirty="0"/>
          </a:p>
          <a:p>
            <a:endParaRPr lang="en-US" altLang="zh-CN" dirty="0"/>
          </a:p>
          <a:p>
            <a:r>
              <a:rPr lang="zh-CN" altLang="en-US" dirty="0"/>
              <a:t>因為前面有提到，根據發明內容的</a:t>
            </a:r>
            <a:r>
              <a:rPr lang="en-US" altLang="zh-CN" dirty="0"/>
              <a:t>[0019]</a:t>
            </a:r>
            <a:r>
              <a:rPr lang="zh-CN" altLang="en-US" dirty="0"/>
              <a:t>，第一適應目標等同於適應函數，所以「適應目標」這四個字，專門指目標函數對應的適應函數</a:t>
            </a:r>
            <a:endParaRPr lang="en-US" altLang="zh-CN" dirty="0"/>
          </a:p>
          <a:p>
            <a:endParaRPr lang="en-US" altLang="zh-CN" dirty="0"/>
          </a:p>
          <a:p>
            <a:r>
              <a:rPr lang="zh-CN" altLang="en-US" dirty="0"/>
              <a:t>因此我認為</a:t>
            </a:r>
            <a:endParaRPr lang="en-US" altLang="zh-CN" dirty="0"/>
          </a:p>
          <a:p>
            <a:endParaRPr lang="en-US" altLang="zh-CN" dirty="0"/>
          </a:p>
          <a:p>
            <a:r>
              <a:rPr lang="zh-CN" altLang="en-US" dirty="0"/>
              <a:t>追尋目標是：目標函數</a:t>
            </a:r>
            <a:endParaRPr lang="en-US" altLang="zh-CN" dirty="0"/>
          </a:p>
          <a:p>
            <a:endParaRPr lang="en-US" altLang="zh-CN" dirty="0"/>
          </a:p>
          <a:p>
            <a:r>
              <a:rPr lang="zh-CN" altLang="en-US" dirty="0"/>
              <a:t>第二適應目標是：一般的基因演算法在突變後，會產生新族群，並回到判斷是否滿足目標函數的步驟，所以他這邊突變完轉換的第二適應目標，也是適應函數</a:t>
            </a:r>
            <a:endParaRPr lang="en-US" altLang="zh-CN" dirty="0"/>
          </a:p>
          <a:p>
            <a:endParaRPr lang="en-US" altLang="zh-CN" dirty="0"/>
          </a:p>
          <a:p>
            <a:r>
              <a:rPr lang="zh-CN" altLang="en-US" dirty="0"/>
              <a:t>而這邊單點搜索運算、比較運算，計算出的第一、第二評估路徑，就像突變後產出的新族群，並非適應函數</a:t>
            </a:r>
            <a:endParaRPr lang="en-US" altLang="zh-CN" dirty="0"/>
          </a:p>
          <a:p>
            <a:r>
              <a:rPr lang="zh-CN" altLang="en-US" dirty="0"/>
              <a:t>因此這邊才會先綜合第一、第二評估路徑，找出最符合目標函數的路徑，才轉換成適應函數</a:t>
            </a:r>
            <a:endParaRPr lang="en-US" altLang="zh-CN" dirty="0"/>
          </a:p>
          <a:p>
            <a:r>
              <a:rPr lang="zh-CN" altLang="en-US" dirty="0"/>
              <a:t>所以他產出的混合適應目標才是適應函數，所以叫做混合「適應目標」</a:t>
            </a:r>
            <a:endParaRPr lang="en-US" altLang="zh-CN"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410054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4115237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1571147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1045486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791075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29</a:t>
            </a:fld>
            <a:endParaRPr lang="zh-CN" altLang="en-US" dirty="0"/>
          </a:p>
        </p:txBody>
      </p:sp>
    </p:spTree>
    <p:extLst>
      <p:ext uri="{BB962C8B-B14F-4D97-AF65-F5344CB8AC3E}">
        <p14:creationId xmlns:p14="http://schemas.microsoft.com/office/powerpoint/2010/main" val="412474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3</a:t>
            </a:fld>
            <a:endParaRPr lang="zh-CN" altLang="en-US" dirty="0"/>
          </a:p>
        </p:txBody>
      </p:sp>
    </p:spTree>
    <p:extLst>
      <p:ext uri="{BB962C8B-B14F-4D97-AF65-F5344CB8AC3E}">
        <p14:creationId xmlns:p14="http://schemas.microsoft.com/office/powerpoint/2010/main" val="976726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943719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31</a:t>
            </a:fld>
            <a:endParaRPr lang="zh-CN" altLang="en-US" dirty="0"/>
          </a:p>
        </p:txBody>
      </p:sp>
    </p:spTree>
    <p:extLst>
      <p:ext uri="{BB962C8B-B14F-4D97-AF65-F5344CB8AC3E}">
        <p14:creationId xmlns:p14="http://schemas.microsoft.com/office/powerpoint/2010/main" val="3988533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3CF659B7-856F-413B-B4A3-0AD6F5EDB980}" type="slidenum">
              <a:rPr lang="zh-CN" altLang="en-US" smtClean="0"/>
              <a:pPr/>
              <a:t>32</a:t>
            </a:fld>
            <a:endParaRPr lang="zh-CN" altLang="en-US" dirty="0"/>
          </a:p>
        </p:txBody>
      </p:sp>
    </p:spTree>
    <p:extLst>
      <p:ext uri="{BB962C8B-B14F-4D97-AF65-F5344CB8AC3E}">
        <p14:creationId xmlns:p14="http://schemas.microsoft.com/office/powerpoint/2010/main" val="197928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Adobe 黑体 Std R" panose="020B0400000000000000" pitchFamily="34" charset="-122"/>
                <a:cs typeface="+mn-cs"/>
              </a:rPr>
              <a:t>基因運算法</a:t>
            </a:r>
            <a:r>
              <a:rPr lang="zh-TW" altLang="en-US" sz="1200" kern="1200" dirty="0">
                <a:solidFill>
                  <a:schemeClr val="tx1"/>
                </a:solidFill>
                <a:effectLst/>
                <a:latin typeface="+mn-lt"/>
                <a:ea typeface="Adobe 黑体 Std R" panose="020B0400000000000000" pitchFamily="34" charset="-122"/>
                <a:cs typeface="+mn-cs"/>
              </a:rPr>
              <a:t>是一種多點搜索演算法，</a:t>
            </a:r>
            <a:r>
              <a:rPr lang="zh-TW" altLang="zh-TW" sz="1200" kern="1200" dirty="0">
                <a:solidFill>
                  <a:schemeClr val="tx1"/>
                </a:solidFill>
                <a:effectLst/>
                <a:latin typeface="+mn-lt"/>
                <a:ea typeface="Adobe 黑体 Std R" panose="020B0400000000000000" pitchFamily="34" charset="-122"/>
                <a:cs typeface="+mn-cs"/>
              </a:rPr>
              <a:t>雖然具有全</a:t>
            </a:r>
            <a:r>
              <a:rPr lang="zh-TW" altLang="en-US" sz="1200" kern="1200" dirty="0">
                <a:solidFill>
                  <a:schemeClr val="tx1"/>
                </a:solidFill>
                <a:effectLst/>
                <a:latin typeface="+mn-lt"/>
                <a:ea typeface="Adobe 黑体 Std R" panose="020B0400000000000000" pitchFamily="34" charset="-122"/>
                <a:cs typeface="+mn-cs"/>
              </a:rPr>
              <a:t>域</a:t>
            </a:r>
            <a:r>
              <a:rPr lang="zh-TW" altLang="zh-TW" sz="1200" kern="1200" dirty="0">
                <a:solidFill>
                  <a:schemeClr val="tx1"/>
                </a:solidFill>
                <a:effectLst/>
                <a:latin typeface="+mn-lt"/>
                <a:ea typeface="Adobe 黑体 Std R" panose="020B0400000000000000" pitchFamily="34" charset="-122"/>
                <a:cs typeface="+mn-cs"/>
              </a:rPr>
              <a:t>搜索能力，而不會陷入局部解快速下降之問題；</a:t>
            </a:r>
            <a:endParaRPr lang="en-US" altLang="zh-TW" sz="1200" kern="1200" dirty="0">
              <a:solidFill>
                <a:schemeClr val="tx1"/>
              </a:solidFill>
              <a:effectLst/>
              <a:latin typeface="+mn-lt"/>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Adobe 黑体 Std R" panose="020B0400000000000000" pitchFamily="34" charset="-122"/>
                <a:cs typeface="+mn-cs"/>
              </a:rPr>
              <a:t>但是，基因運算法的</a:t>
            </a:r>
            <a:r>
              <a:rPr lang="zh-TW" altLang="en-US" sz="1200" kern="1200" dirty="0">
                <a:solidFill>
                  <a:schemeClr val="tx1"/>
                </a:solidFill>
                <a:effectLst/>
                <a:latin typeface="+mn-lt"/>
                <a:ea typeface="Adobe 黑体 Std R" panose="020B0400000000000000" pitchFamily="34" charset="-122"/>
                <a:cs typeface="+mn-cs"/>
              </a:rPr>
              <a:t>區域</a:t>
            </a:r>
            <a:r>
              <a:rPr lang="zh-TW" altLang="zh-TW" sz="1200" kern="1200" dirty="0">
                <a:solidFill>
                  <a:schemeClr val="tx1"/>
                </a:solidFill>
                <a:effectLst/>
                <a:latin typeface="+mn-lt"/>
                <a:ea typeface="Adobe 黑体 Std R" panose="020B0400000000000000" pitchFamily="34" charset="-122"/>
                <a:cs typeface="+mn-cs"/>
              </a:rPr>
              <a:t>搜索能力較差，導致單純的</a:t>
            </a:r>
            <a:r>
              <a:rPr lang="zh-TW" altLang="en-US" sz="1200" kern="1200" dirty="0">
                <a:solidFill>
                  <a:schemeClr val="tx1"/>
                </a:solidFill>
                <a:effectLst/>
                <a:latin typeface="+mn-lt"/>
                <a:ea typeface="Adobe 黑体 Std R" panose="020B0400000000000000" pitchFamily="34" charset="-122"/>
                <a:cs typeface="+mn-cs"/>
              </a:rPr>
              <a:t>基因</a:t>
            </a:r>
            <a:r>
              <a:rPr lang="zh-TW" altLang="zh-TW" sz="1200" kern="1200" dirty="0">
                <a:solidFill>
                  <a:schemeClr val="tx1"/>
                </a:solidFill>
                <a:effectLst/>
                <a:latin typeface="+mn-lt"/>
                <a:ea typeface="Adobe 黑体 Std R" panose="020B0400000000000000" pitchFamily="34" charset="-122"/>
                <a:cs typeface="+mn-cs"/>
              </a:rPr>
              <a:t>演算法比較費時，在進化後期搜索效率較低，</a:t>
            </a:r>
            <a:endParaRPr lang="en-US" altLang="zh-TW" sz="1200" kern="1200" dirty="0">
              <a:solidFill>
                <a:schemeClr val="tx1"/>
              </a:solidFill>
              <a:effectLst/>
              <a:latin typeface="+mn-lt"/>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Adobe 黑体 Std R" panose="020B0400000000000000" pitchFamily="34" charset="-122"/>
                <a:cs typeface="+mn-cs"/>
              </a:rPr>
              <a:t>而</a:t>
            </a:r>
            <a:r>
              <a:rPr lang="zh-TW" altLang="en-US" sz="1200" kern="1200" dirty="0">
                <a:solidFill>
                  <a:schemeClr val="tx1"/>
                </a:solidFill>
                <a:effectLst/>
                <a:latin typeface="+mn-lt"/>
                <a:ea typeface="Adobe 黑体 Std R" panose="020B0400000000000000" pitchFamily="34" charset="-122"/>
                <a:cs typeface="+mn-cs"/>
              </a:rPr>
              <a:t>且</a:t>
            </a:r>
            <a:r>
              <a:rPr lang="zh-TW" altLang="zh-TW" sz="1200" kern="1200" dirty="0">
                <a:solidFill>
                  <a:schemeClr val="tx1"/>
                </a:solidFill>
                <a:effectLst/>
                <a:latin typeface="+mn-lt"/>
                <a:ea typeface="Adobe 黑体 Std R" panose="020B0400000000000000" pitchFamily="34" charset="-122"/>
                <a:cs typeface="+mn-cs"/>
              </a:rPr>
              <a:t>在實際應用中，基因運算法容易產生早熟收斂的問題，</a:t>
            </a:r>
            <a:r>
              <a:rPr lang="zh-TW" altLang="en-US" sz="1200" kern="1200" dirty="0">
                <a:solidFill>
                  <a:schemeClr val="tx1"/>
                </a:solidFill>
                <a:effectLst/>
                <a:latin typeface="+mn-lt"/>
                <a:ea typeface="Adobe 黑体 Std R" panose="020B0400000000000000" pitchFamily="34" charset="-122"/>
                <a:cs typeface="+mn-cs"/>
              </a:rPr>
              <a:t>因為</a:t>
            </a:r>
            <a:r>
              <a:rPr lang="zh-TW" altLang="zh-TW" sz="1200" kern="1200" dirty="0">
                <a:solidFill>
                  <a:schemeClr val="tx1"/>
                </a:solidFill>
                <a:effectLst/>
                <a:latin typeface="+mn-lt"/>
                <a:ea typeface="Adobe 黑体 Std R" panose="020B0400000000000000" pitchFamily="34" charset="-122"/>
                <a:cs typeface="+mn-cs"/>
              </a:rPr>
              <a:t>不一定是有找到最佳解而收斂，</a:t>
            </a:r>
            <a:r>
              <a:rPr lang="zh-TW" altLang="en-US" sz="1200" kern="1200" dirty="0">
                <a:solidFill>
                  <a:schemeClr val="tx1"/>
                </a:solidFill>
                <a:effectLst/>
                <a:latin typeface="+mn-lt"/>
                <a:ea typeface="Adobe 黑体 Std R" panose="020B0400000000000000" pitchFamily="34" charset="-122"/>
                <a:cs typeface="+mn-cs"/>
              </a:rPr>
              <a:t>所以會</a:t>
            </a:r>
            <a:r>
              <a:rPr lang="zh-TW" altLang="zh-TW" sz="1200" kern="1200" dirty="0">
                <a:solidFill>
                  <a:schemeClr val="tx1"/>
                </a:solidFill>
                <a:effectLst/>
                <a:latin typeface="+mn-lt"/>
                <a:ea typeface="Adobe 黑体 Std R" panose="020B0400000000000000" pitchFamily="34" charset="-122"/>
                <a:cs typeface="+mn-cs"/>
              </a:rPr>
              <a:t>造成誤算</a:t>
            </a:r>
            <a:r>
              <a:rPr lang="zh-TW" altLang="en-US" sz="1200" kern="1200" dirty="0">
                <a:solidFill>
                  <a:schemeClr val="tx1"/>
                </a:solidFill>
                <a:effectLst/>
                <a:latin typeface="+mn-lt"/>
                <a:ea typeface="Adobe 黑体 Std R" panose="020B0400000000000000" pitchFamily="34" charset="-122"/>
                <a:cs typeface="+mn-cs"/>
              </a:rPr>
              <a:t>的</a:t>
            </a:r>
            <a:r>
              <a:rPr lang="zh-TW" altLang="zh-TW" sz="1200" kern="1200" dirty="0">
                <a:solidFill>
                  <a:schemeClr val="tx1"/>
                </a:solidFill>
                <a:effectLst/>
                <a:latin typeface="+mn-lt"/>
                <a:ea typeface="Adobe 黑体 Std R" panose="020B0400000000000000" pitchFamily="34" charset="-122"/>
                <a:cs typeface="+mn-cs"/>
              </a:rPr>
              <a:t>問題發生。</a:t>
            </a:r>
          </a:p>
          <a:p>
            <a:r>
              <a:rPr lang="zh-TW" altLang="zh-TW" sz="1200" kern="1200" dirty="0">
                <a:solidFill>
                  <a:schemeClr val="tx1"/>
                </a:solidFill>
                <a:effectLst/>
                <a:latin typeface="+mn-lt"/>
                <a:ea typeface="Adobe 黑体 Std R" panose="020B0400000000000000" pitchFamily="34" charset="-122"/>
                <a:cs typeface="+mn-cs"/>
              </a:rPr>
              <a:t>為</a:t>
            </a:r>
            <a:r>
              <a:rPr lang="zh-TW" altLang="en-US" sz="1200" kern="1200" dirty="0">
                <a:solidFill>
                  <a:schemeClr val="tx1"/>
                </a:solidFill>
                <a:effectLst/>
                <a:latin typeface="+mn-lt"/>
                <a:ea typeface="Adobe 黑体 Std R" panose="020B0400000000000000" pitchFamily="34" charset="-122"/>
                <a:cs typeface="+mn-cs"/>
              </a:rPr>
              <a:t>了解決這個問題</a:t>
            </a:r>
            <a:r>
              <a:rPr lang="zh-TW" altLang="zh-TW" sz="1200" kern="1200" dirty="0">
                <a:solidFill>
                  <a:schemeClr val="tx1"/>
                </a:solidFill>
                <a:effectLst/>
                <a:latin typeface="+mn-lt"/>
                <a:ea typeface="Adobe 黑体 Std R" panose="020B0400000000000000" pitchFamily="34" charset="-122"/>
                <a:cs typeface="+mn-cs"/>
              </a:rPr>
              <a:t>，</a:t>
            </a:r>
            <a:r>
              <a:rPr lang="zh-TW" altLang="en-US" sz="1200" kern="1200" dirty="0">
                <a:solidFill>
                  <a:schemeClr val="tx1"/>
                </a:solidFill>
                <a:effectLst/>
                <a:latin typeface="+mn-lt"/>
                <a:ea typeface="Adobe 黑体 Std R" panose="020B0400000000000000" pitchFamily="34" charset="-122"/>
                <a:cs typeface="+mn-cs"/>
              </a:rPr>
              <a:t>這個</a:t>
            </a:r>
            <a:r>
              <a:rPr lang="zh-TW" altLang="zh-TW" sz="1200" kern="1200" dirty="0">
                <a:solidFill>
                  <a:schemeClr val="tx1"/>
                </a:solidFill>
                <a:effectLst/>
                <a:latin typeface="+mn-lt"/>
                <a:ea typeface="Adobe 黑体 Std R" panose="020B0400000000000000" pitchFamily="34" charset="-122"/>
                <a:cs typeface="+mn-cs"/>
              </a:rPr>
              <a:t>發明提供一種混合式基因運算方法，將基因</a:t>
            </a:r>
            <a:r>
              <a:rPr lang="zh-TW" altLang="en-US" sz="1200" kern="1200" dirty="0">
                <a:solidFill>
                  <a:schemeClr val="tx1"/>
                </a:solidFill>
                <a:effectLst/>
                <a:latin typeface="+mn-lt"/>
                <a:ea typeface="Adobe 黑体 Std R" panose="020B0400000000000000" pitchFamily="34" charset="-122"/>
                <a:cs typeface="+mn-cs"/>
              </a:rPr>
              <a:t>演算法結合單</a:t>
            </a:r>
            <a:r>
              <a:rPr lang="zh-TW" altLang="zh-TW" sz="1200" kern="1200" dirty="0">
                <a:solidFill>
                  <a:schemeClr val="tx1"/>
                </a:solidFill>
                <a:effectLst/>
                <a:latin typeface="+mn-lt"/>
                <a:ea typeface="Adobe 黑体 Std R" panose="020B0400000000000000" pitchFamily="34" charset="-122"/>
                <a:cs typeface="+mn-cs"/>
              </a:rPr>
              <a:t>點搜尋運算與比較運算</a:t>
            </a:r>
            <a:r>
              <a:rPr lang="zh-TW" altLang="en-US" sz="1200" kern="1200" dirty="0">
                <a:solidFill>
                  <a:schemeClr val="tx1"/>
                </a:solidFill>
                <a:effectLst/>
                <a:latin typeface="+mn-lt"/>
                <a:ea typeface="Adobe 黑体 Std R" panose="020B0400000000000000" pitchFamily="34" charset="-122"/>
                <a:cs typeface="+mn-cs"/>
              </a:rPr>
              <a:t>。</a:t>
            </a:r>
            <a:endParaRPr lang="en-US" altLang="zh-TW" sz="1200" kern="1200" dirty="0">
              <a:solidFill>
                <a:schemeClr val="tx1"/>
              </a:solidFill>
              <a:effectLst/>
              <a:latin typeface="+mn-lt"/>
              <a:ea typeface="Adobe 黑体 Std R" panose="020B0400000000000000" pitchFamily="34" charset="-122"/>
              <a:cs typeface="+mn-cs"/>
            </a:endParaRPr>
          </a:p>
          <a:p>
            <a:endParaRPr lang="en-US" altLang="zh-TW" sz="1200" kern="1200" dirty="0">
              <a:solidFill>
                <a:schemeClr val="tx1"/>
              </a:solidFill>
              <a:effectLst/>
              <a:latin typeface="+mn-lt"/>
              <a:ea typeface="Adobe 黑体 Std R" panose="020B0400000000000000" pitchFamily="34" charset="-122"/>
              <a:cs typeface="+mn-cs"/>
            </a:endParaRPr>
          </a:p>
          <a:p>
            <a:r>
              <a:rPr lang="zh-CN" altLang="en-US" sz="1200" kern="1200" dirty="0">
                <a:solidFill>
                  <a:schemeClr val="tx1"/>
                </a:solidFill>
                <a:effectLst/>
                <a:latin typeface="+mn-lt"/>
                <a:ea typeface="Adobe 黑体 Std R" panose="020B0400000000000000" pitchFamily="34" charset="-122"/>
                <a:cs typeface="+mn-cs"/>
              </a:rPr>
              <a:t>單點搜索運算：模擬退火法</a:t>
            </a:r>
            <a:endParaRPr lang="en-US" altLang="zh-CN" sz="1200" kern="1200" dirty="0">
              <a:solidFill>
                <a:schemeClr val="tx1"/>
              </a:solidFill>
              <a:effectLst/>
              <a:latin typeface="+mn-lt"/>
              <a:ea typeface="Adobe 黑体 Std R" panose="020B0400000000000000" pitchFamily="34" charset="-122"/>
              <a:cs typeface="+mn-cs"/>
            </a:endParaRPr>
          </a:p>
          <a:p>
            <a:r>
              <a:rPr lang="zh-CN" altLang="en-US" sz="1200" kern="1200" dirty="0">
                <a:solidFill>
                  <a:schemeClr val="tx1"/>
                </a:solidFill>
                <a:effectLst/>
                <a:latin typeface="+mn-lt"/>
                <a:ea typeface="Adobe 黑体 Std R" panose="020B0400000000000000" pitchFamily="34" charset="-122"/>
                <a:cs typeface="+mn-cs"/>
              </a:rPr>
              <a:t>比較運算：禁忌搜索法</a:t>
            </a:r>
            <a:endParaRPr lang="en-US" altLang="zh-TW" sz="1200" kern="1200" dirty="0">
              <a:solidFill>
                <a:schemeClr val="tx1"/>
              </a:solidFill>
              <a:effectLst/>
              <a:latin typeface="+mn-lt"/>
              <a:ea typeface="Adobe 黑体 Std R" panose="020B0400000000000000" pitchFamily="34" charset="-122"/>
              <a:cs typeface="+mn-cs"/>
            </a:endParaRPr>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29559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1200" kern="1200" dirty="0">
              <a:solidFill>
                <a:schemeClr val="tx1"/>
              </a:solidFill>
              <a:effectLst/>
              <a:latin typeface="+mn-lt"/>
              <a:ea typeface="Adobe 黑体 Std R" panose="020B0400000000000000" pitchFamily="34" charset="-122"/>
              <a:cs typeface="+mn-cs"/>
            </a:endParaRPr>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30337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Adobe 黑体 Std R" panose="020B0400000000000000" pitchFamily="34" charset="-122"/>
                <a:cs typeface="+mn-cs"/>
              </a:rPr>
              <a:t>最佳化問題的解稱為個體，染色體代表每一個可行解</a:t>
            </a:r>
            <a:endParaRPr lang="en" altLang="zh-TW" sz="1200" b="0" i="0" kern="1200" dirty="0">
              <a:solidFill>
                <a:schemeClr val="tx1"/>
              </a:solidFill>
              <a:effectLst/>
              <a:latin typeface="+mn-lt"/>
              <a:ea typeface="Adobe 黑体 Std R" panose="020B0400000000000000" pitchFamily="34" charset="-122"/>
              <a:cs typeface="+mn-cs"/>
            </a:endParaRPr>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262647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dirty="0">
                <a:solidFill>
                  <a:schemeClr val="tx1"/>
                </a:solidFill>
                <a:effectLst/>
                <a:latin typeface="+mn-lt"/>
                <a:ea typeface="Adobe 黑体 Std R" panose="020B0400000000000000" pitchFamily="34" charset="-122"/>
                <a:cs typeface="+mn-cs"/>
              </a:rPr>
              <a:t>許多傳統的搜尋方法都是單點搜</a:t>
            </a:r>
            <a:r>
              <a:rPr lang="zh-CN" altLang="en-US" sz="1200" kern="1200" dirty="0">
                <a:solidFill>
                  <a:schemeClr val="tx1"/>
                </a:solidFill>
                <a:effectLst/>
                <a:latin typeface="+mn-lt"/>
                <a:ea typeface="Adobe 黑体 Std R" panose="020B0400000000000000" pitchFamily="34" charset="-122"/>
                <a:cs typeface="+mn-cs"/>
              </a:rPr>
              <a:t>索</a:t>
            </a:r>
            <a:r>
              <a:rPr lang="zh-TW" altLang="zh-TW" sz="1200" kern="1200" dirty="0">
                <a:solidFill>
                  <a:schemeClr val="tx1"/>
                </a:solidFill>
                <a:effectLst/>
                <a:latin typeface="+mn-lt"/>
                <a:ea typeface="Adobe 黑体 Std R" panose="020B0400000000000000" pitchFamily="34" charset="-122"/>
                <a:cs typeface="+mn-cs"/>
              </a:rPr>
              <a:t>，這種點對點的搜尋方法，</a:t>
            </a:r>
            <a:r>
              <a:rPr lang="zh-TW" altLang="en-US" sz="1200" kern="1200" dirty="0">
                <a:solidFill>
                  <a:schemeClr val="tx1"/>
                </a:solidFill>
                <a:effectLst/>
                <a:latin typeface="+mn-lt"/>
                <a:ea typeface="Adobe 黑体 Std R" panose="020B0400000000000000" pitchFamily="34" charset="-122"/>
                <a:cs typeface="+mn-cs"/>
              </a:rPr>
              <a:t>擅長</a:t>
            </a:r>
            <a:r>
              <a:rPr lang="zh-TW" altLang="zh-TW" sz="1200" kern="1200" dirty="0">
                <a:solidFill>
                  <a:schemeClr val="tx1"/>
                </a:solidFill>
                <a:effectLst/>
                <a:latin typeface="+mn-lt"/>
                <a:ea typeface="Adobe 黑体 Std R" panose="020B0400000000000000" pitchFamily="34" charset="-122"/>
                <a:cs typeface="+mn-cs"/>
              </a:rPr>
              <a:t>找出局部最佳解</a:t>
            </a:r>
            <a:r>
              <a:rPr lang="en-US" altLang="zh-TW" sz="1200" kern="1200" dirty="0">
                <a:solidFill>
                  <a:schemeClr val="tx1"/>
                </a:solidFill>
                <a:effectLst/>
                <a:latin typeface="+mn-lt"/>
                <a:ea typeface="Adobe 黑体 Std R" panose="020B0400000000000000" pitchFamily="34" charset="-122"/>
                <a:cs typeface="+mn-cs"/>
              </a:rPr>
              <a:t>(Local Optimal Solution)</a:t>
            </a:r>
            <a:r>
              <a:rPr lang="zh-TW" altLang="zh-TW" dirty="0">
                <a:effectLst/>
              </a:rPr>
              <a:t> </a:t>
            </a:r>
            <a:r>
              <a:rPr lang="zh-TW" altLang="en-US" dirty="0">
                <a:effectLst/>
              </a:rPr>
              <a:t>，可以解決</a:t>
            </a:r>
            <a:r>
              <a:rPr lang="zh-TW" altLang="zh-TW" sz="1200" kern="1200" dirty="0">
                <a:solidFill>
                  <a:schemeClr val="tx1"/>
                </a:solidFill>
                <a:effectLst/>
                <a:latin typeface="+mn-lt"/>
                <a:ea typeface="Adobe 黑体 Std R" panose="020B0400000000000000" pitchFamily="34" charset="-122"/>
                <a:cs typeface="+mn-cs"/>
              </a:rPr>
              <a:t>進化後期搜索效率較低</a:t>
            </a:r>
            <a:r>
              <a:rPr lang="zh-TW" altLang="en-US" sz="1200" kern="1200" dirty="0">
                <a:solidFill>
                  <a:schemeClr val="tx1"/>
                </a:solidFill>
                <a:effectLst/>
                <a:latin typeface="+mn-lt"/>
                <a:ea typeface="Adobe 黑体 Std R" panose="020B0400000000000000" pitchFamily="34" charset="-122"/>
                <a:cs typeface="+mn-cs"/>
              </a:rPr>
              <a:t>的問題</a:t>
            </a:r>
            <a:endParaRPr lang="en-US" altLang="zh-TW" dirty="0">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420717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a:solidFill>
                  <a:schemeClr val="tx1"/>
                </a:solidFill>
                <a:effectLst/>
                <a:latin typeface="+mn-lt"/>
                <a:ea typeface="Adobe 黑体 Std R" panose="020B0400000000000000" pitchFamily="34" charset="-122"/>
                <a:cs typeface="+mn-cs"/>
              </a:rPr>
              <a:t>爬山演算法是完全的貪心法，每次</a:t>
            </a:r>
            <a:r>
              <a:rPr lang="zh-CN" altLang="en-US" sz="1200" b="0" i="0" kern="1200" dirty="0">
                <a:solidFill>
                  <a:schemeClr val="tx1"/>
                </a:solidFill>
                <a:effectLst/>
                <a:latin typeface="+mn-lt"/>
                <a:ea typeface="Adobe 黑体 Std R" panose="020B0400000000000000" pitchFamily="34" charset="-122"/>
                <a:cs typeface="+mn-cs"/>
              </a:rPr>
              <a:t>都只</a:t>
            </a:r>
            <a:r>
              <a:rPr lang="zh-TW" altLang="en-US" sz="1200" b="0" i="0" kern="1200" dirty="0">
                <a:solidFill>
                  <a:schemeClr val="tx1"/>
                </a:solidFill>
                <a:effectLst/>
                <a:latin typeface="+mn-lt"/>
                <a:ea typeface="Adobe 黑体 Std R" panose="020B0400000000000000" pitchFamily="34" charset="-122"/>
                <a:cs typeface="+mn-cs"/>
              </a:rPr>
              <a:t>選擇一個當前最佳解，因此只能搜尋到區域最佳解</a:t>
            </a:r>
            <a:endParaRPr lang="en-US" altLang="zh-TW" sz="1200" b="0" i="0" kern="1200" dirty="0">
              <a:solidFill>
                <a:schemeClr val="tx1"/>
              </a:solidFill>
              <a:effectLst/>
              <a:latin typeface="+mn-lt"/>
              <a:ea typeface="Adobe 黑体 Std R" panose="020B0400000000000000" pitchFamily="34" charset="-122"/>
              <a:cs typeface="+mn-cs"/>
            </a:endParaRPr>
          </a:p>
          <a:p>
            <a:r>
              <a:rPr lang="zh-TW" altLang="en-US" sz="1200" b="0" i="0" kern="1200" dirty="0">
                <a:solidFill>
                  <a:schemeClr val="tx1"/>
                </a:solidFill>
                <a:effectLst/>
                <a:latin typeface="+mn-lt"/>
                <a:ea typeface="Adobe 黑体 Std R" panose="020B0400000000000000" pitchFamily="34" charset="-122"/>
                <a:cs typeface="+mn-cs"/>
              </a:rPr>
              <a:t>模擬退火演算法在搜尋到區域最佳解後，會以一定的機率接受比當前解還要差的解。</a:t>
            </a:r>
            <a:endParaRPr lang="en-US" altLang="zh-TW" sz="1200" b="0" i="0" kern="1200" dirty="0">
              <a:solidFill>
                <a:schemeClr val="tx1"/>
              </a:solidFill>
              <a:effectLst/>
              <a:latin typeface="+mn-lt"/>
              <a:ea typeface="Adobe 黑体 Std R" panose="020B0400000000000000" pitchFamily="34" charset="-122"/>
              <a:cs typeface="+mn-cs"/>
            </a:endParaRPr>
          </a:p>
          <a:p>
            <a:r>
              <a:rPr lang="zh-TW" altLang="en-US" sz="1200" b="0" i="0" kern="1200" dirty="0">
                <a:solidFill>
                  <a:schemeClr val="tx1"/>
                </a:solidFill>
                <a:effectLst/>
                <a:latin typeface="+mn-lt"/>
                <a:ea typeface="Adobe 黑体 Std R" panose="020B0400000000000000" pitchFamily="34" charset="-122"/>
                <a:cs typeface="+mn-cs"/>
              </a:rPr>
              <a:t>因此也許經過幾次這樣不是區域最佳的移動後，會到跳出區域最佳解</a:t>
            </a:r>
            <a:endParaRPr lang="en" altLang="zh-TW" sz="1200" b="0" i="0" kern="1200" dirty="0">
              <a:solidFill>
                <a:schemeClr val="tx1"/>
              </a:solidFill>
              <a:effectLst/>
              <a:latin typeface="+mn-lt"/>
              <a:ea typeface="Adobe 黑体 Std R" panose="020B0400000000000000" pitchFamily="34" charset="-122"/>
              <a:cs typeface="+mn-cs"/>
            </a:endParaRPr>
          </a:p>
          <a:p>
            <a:endParaRPr lang="en" altLang="zh-TW" sz="1200" b="0" i="0" kern="1200" dirty="0">
              <a:solidFill>
                <a:schemeClr val="tx1"/>
              </a:solidFill>
              <a:effectLst/>
              <a:latin typeface="+mn-lt"/>
              <a:ea typeface="Adobe 黑体 Std R" panose="020B0400000000000000" pitchFamily="34" charset="-122"/>
              <a:cs typeface="+mn-cs"/>
            </a:endParaRPr>
          </a:p>
          <a:p>
            <a:pPr fontAlgn="base"/>
            <a:r>
              <a:rPr lang="zh-TW" altLang="en-US" sz="1200" b="0" i="0" kern="1200" dirty="0">
                <a:solidFill>
                  <a:schemeClr val="tx1"/>
                </a:solidFill>
                <a:effectLst/>
                <a:latin typeface="+mn-lt"/>
                <a:ea typeface="Adobe 黑体 Std R" panose="020B0400000000000000" pitchFamily="34" charset="-122"/>
                <a:cs typeface="+mn-cs"/>
              </a:rPr>
              <a:t>當溫度很高（搜索範圍大）的時候，模擬退火法基本上就像隨機亂走一樣，所以有機會從區域最佳解跳脫</a:t>
            </a:r>
            <a:endParaRPr lang="en-US" altLang="zh-TW" sz="1200" b="0" i="0" kern="1200" dirty="0">
              <a:solidFill>
                <a:schemeClr val="tx1"/>
              </a:solidFill>
              <a:effectLst/>
              <a:latin typeface="+mn-lt"/>
              <a:ea typeface="Adobe 黑体 Std R" panose="020B0400000000000000" pitchFamily="34" charset="-122"/>
              <a:cs typeface="+mn-cs"/>
            </a:endParaRPr>
          </a:p>
          <a:p>
            <a:pPr fontAlgn="base"/>
            <a:r>
              <a:rPr lang="zh-TW" altLang="en-US" sz="1200" b="0" i="0" kern="1200" dirty="0">
                <a:solidFill>
                  <a:schemeClr val="tx1"/>
                </a:solidFill>
                <a:effectLst/>
                <a:latin typeface="+mn-lt"/>
                <a:ea typeface="Adobe 黑体 Std R" panose="020B0400000000000000" pitchFamily="34" charset="-122"/>
                <a:cs typeface="+mn-cs"/>
              </a:rPr>
              <a:t>但是當溫度</a:t>
            </a:r>
            <a:r>
              <a:rPr lang="zh-TW" altLang="en-US" dirty="0"/>
              <a:t>逐漸下降（搜索範圍小）之後</a:t>
            </a:r>
            <a:r>
              <a:rPr lang="zh-TW" altLang="en-US" sz="1200" b="0" i="0" kern="1200" dirty="0">
                <a:solidFill>
                  <a:schemeClr val="tx1"/>
                </a:solidFill>
                <a:effectLst/>
                <a:latin typeface="+mn-lt"/>
                <a:ea typeface="Adobe 黑体 Std R" panose="020B0400000000000000" pitchFamily="34" charset="-122"/>
                <a:cs typeface="+mn-cs"/>
              </a:rPr>
              <a:t>，材料就會</a:t>
            </a:r>
            <a:r>
              <a:rPr lang="zh-TW" altLang="en-US" dirty="0"/>
              <a:t>逐漸凝固，增大晶粒的體積，並且減少晶格中的缺陷（排除掉區域最佳解），用以讓結構更緊緻（</a:t>
            </a:r>
            <a:r>
              <a:rPr lang="zh-TW" altLang="en-US" sz="1200" b="0" i="0" kern="1200" dirty="0">
                <a:solidFill>
                  <a:schemeClr val="tx1"/>
                </a:solidFill>
                <a:effectLst/>
                <a:latin typeface="+mn-lt"/>
                <a:ea typeface="Adobe 黑体 Std R" panose="020B0400000000000000" pitchFamily="34" charset="-122"/>
                <a:cs typeface="+mn-cs"/>
              </a:rPr>
              <a:t>找到全域最佳解）</a:t>
            </a:r>
            <a:endParaRPr lang="en-US" altLang="zh-TW" sz="1200" b="0" i="0" kern="1200" dirty="0">
              <a:solidFill>
                <a:schemeClr val="tx1"/>
              </a:solidFill>
              <a:effectLst/>
              <a:latin typeface="+mn-lt"/>
              <a:ea typeface="Adobe 黑体 Std R" panose="020B0400000000000000" pitchFamily="34" charset="-122"/>
              <a:cs typeface="+mn-cs"/>
            </a:endParaRPr>
          </a:p>
          <a:p>
            <a:pPr fontAlgn="base"/>
            <a:endParaRPr lang="zh-TW" altLang="en-US" sz="1200" b="0" i="0" kern="1200" dirty="0">
              <a:solidFill>
                <a:schemeClr val="tx1"/>
              </a:solidFill>
              <a:effectLst/>
              <a:latin typeface="+mn-lt"/>
              <a:ea typeface="Adobe 黑体 Std R" panose="020B0400000000000000" pitchFamily="34" charset="-122"/>
              <a:cs typeface="+mn-cs"/>
            </a:endParaRPr>
          </a:p>
          <a:p>
            <a:pPr fontAlgn="base"/>
            <a:r>
              <a:rPr lang="zh-TW" altLang="en-US" sz="1200" b="0" i="0" kern="1200" dirty="0">
                <a:solidFill>
                  <a:schemeClr val="tx1"/>
                </a:solidFill>
                <a:effectLst/>
                <a:latin typeface="+mn-lt"/>
                <a:ea typeface="Adobe 黑体 Std R" panose="020B0400000000000000" pitchFamily="34" charset="-122"/>
                <a:cs typeface="+mn-cs"/>
              </a:rPr>
              <a:t>當溫度幾乎降到零的時候，模擬退火法基本上就會退化成爬山演算法，最後會找出某個「區域最佳解」。</a:t>
            </a:r>
            <a:endParaRPr lang="en-US" altLang="zh-TW" sz="1200" b="0" i="0" kern="1200" dirty="0">
              <a:solidFill>
                <a:schemeClr val="tx1"/>
              </a:solidFill>
              <a:effectLst/>
              <a:latin typeface="+mn-lt"/>
              <a:ea typeface="Adobe 黑体 Std R" panose="020B0400000000000000" pitchFamily="34" charset="-122"/>
              <a:cs typeface="+mn-cs"/>
            </a:endParaRPr>
          </a:p>
          <a:p>
            <a:pPr fontAlgn="base"/>
            <a:endParaRPr lang="en-US" altLang="zh-TW" sz="1200" b="0" i="0" kern="1200" dirty="0">
              <a:solidFill>
                <a:schemeClr val="tx1"/>
              </a:solidFill>
              <a:effectLst/>
              <a:latin typeface="+mn-lt"/>
              <a:ea typeface="Adobe 黑体 Std R" panose="020B0400000000000000" pitchFamily="34" charset="-122"/>
              <a:cs typeface="+mn-cs"/>
            </a:endParaRPr>
          </a:p>
          <a:p>
            <a:pPr fontAlgn="base"/>
            <a:r>
              <a:rPr lang="zh-TW" altLang="en-US" sz="1200" b="0" i="0" kern="1200" dirty="0">
                <a:solidFill>
                  <a:schemeClr val="tx1"/>
                </a:solidFill>
                <a:effectLst/>
                <a:latin typeface="+mn-lt"/>
                <a:ea typeface="Adobe 黑体 Std R" panose="020B0400000000000000" pitchFamily="34" charset="-122"/>
                <a:cs typeface="+mn-cs"/>
              </a:rPr>
              <a:t>但是因為經過從高溫緩慢降溫的過程，所以模擬退火法比較有機會在高溫時跳出區域最佳解，然後找到更好的解，甚至是全域最佳解之後才凝固，這就是「模擬退火法」的設計原理了。</a:t>
            </a:r>
          </a:p>
          <a:p>
            <a:endParaRPr lang="en" altLang="zh-TW" sz="1200" b="0" i="0" kern="1200" dirty="0">
              <a:solidFill>
                <a:schemeClr val="tx1"/>
              </a:solidFill>
              <a:effectLst/>
              <a:latin typeface="+mn-lt"/>
              <a:ea typeface="Adobe 黑体 Std R" panose="020B0400000000000000" pitchFamily="34" charset="-122"/>
              <a:cs typeface="+mn-cs"/>
            </a:endParaRPr>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63599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啟發法源自於希臘文，現在較常使用在心理學上，</a:t>
            </a:r>
            <a:endParaRPr lang="en-US" altLang="zh-CN" dirty="0"/>
          </a:p>
          <a:p>
            <a:r>
              <a:rPr lang="zh-CN" altLang="en-US" dirty="0"/>
              <a:t>禁忌搜索演算法是</a:t>
            </a:r>
            <a:r>
              <a:rPr lang="zh-TW" altLang="en-US" dirty="0"/>
              <a:t>模仿人類 “利用對過去經驗的記憶，進行日常生活決定” 的行為，比如說走捷徑上學。</a:t>
            </a:r>
            <a:endParaRPr lang="en-US" altLang="zh-CN" dirty="0"/>
          </a:p>
          <a:p>
            <a:r>
              <a:rPr lang="zh-CN" altLang="en-US" dirty="0"/>
              <a:t>禁忌搜索演算法中的移步是有系統性的移動，不像基因演算法的隨機移動</a:t>
            </a:r>
            <a:endParaRPr lang="en-US" altLang="zh-CN" dirty="0"/>
          </a:p>
          <a:p>
            <a:endParaRPr lang="en-US" altLang="zh-CN" dirty="0"/>
          </a:p>
          <a:p>
            <a:r>
              <a:rPr lang="en-US" altLang="zh-CN" dirty="0" err="1"/>
              <a:t>Tabu</a:t>
            </a:r>
            <a:r>
              <a:rPr lang="zh-CN" altLang="en-US" dirty="0"/>
              <a:t>表：先進先出</a:t>
            </a:r>
            <a:r>
              <a:rPr lang="en-US" altLang="zh-CN" dirty="0"/>
              <a:t>(FIFO)</a:t>
            </a:r>
          </a:p>
          <a:p>
            <a:r>
              <a:rPr lang="en-US" altLang="zh-CN" dirty="0"/>
              <a:t>//////////////////////////////////////////////////////////////</a:t>
            </a:r>
          </a:p>
          <a:p>
            <a:r>
              <a:rPr lang="zh-CN" altLang="en-US" dirty="0"/>
              <a:t>常見的移步</a:t>
            </a:r>
            <a:endParaRPr lang="en-US" altLang="zh-CN" dirty="0"/>
          </a:p>
          <a:p>
            <a:r>
              <a:rPr lang="zh-CN" altLang="en-US" dirty="0"/>
              <a:t>兩兩互換法：隨機選兩個節點互換值，形成新解</a:t>
            </a:r>
            <a:r>
              <a:rPr lang="en-US" altLang="zh-CN" dirty="0"/>
              <a:t>	</a:t>
            </a:r>
          </a:p>
          <a:p>
            <a:r>
              <a:rPr lang="zh-CN" altLang="en-US" dirty="0"/>
              <a:t>插入法：隨機選兩個節點，將其中一點插入到另一點的前</a:t>
            </a:r>
            <a:r>
              <a:rPr lang="en-US" altLang="zh-TW" dirty="0"/>
              <a:t>/</a:t>
            </a:r>
            <a:r>
              <a:rPr lang="zh-CN" altLang="en-US" dirty="0"/>
              <a:t>後位置</a:t>
            </a:r>
            <a:endParaRPr lang="en-US" altLang="zh-CN" dirty="0"/>
          </a:p>
          <a:p>
            <a:r>
              <a:rPr lang="zh-CN" altLang="en-US" dirty="0"/>
              <a:t>增減法：隨機選兩個節點，對節點內的值增</a:t>
            </a:r>
            <a:r>
              <a:rPr lang="en-US" altLang="zh-CN" dirty="0"/>
              <a:t>/</a:t>
            </a:r>
            <a:r>
              <a:rPr lang="zh-CN" altLang="en-US" dirty="0"/>
              <a:t>減一個變化量，以形成新解</a:t>
            </a:r>
            <a:endParaRPr lang="en-US" altLang="zh-CN"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2251932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a:extLst>
              <a:ext uri="{FF2B5EF4-FFF2-40B4-BE49-F238E27FC236}">
                <a16:creationId xmlns:a16="http://schemas.microsoft.com/office/drawing/2014/main" id="{8FD56877-9492-CA43-871C-180661985648}"/>
              </a:ext>
            </a:extLst>
          </p:cNvPr>
          <p:cNvSpPr txBox="1"/>
          <p:nvPr userDrawn="1"/>
        </p:nvSpPr>
        <p:spPr>
          <a:xfrm>
            <a:off x="10299468" y="451384"/>
            <a:ext cx="1483098"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110516023</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extLst>
      <p:ext uri="{BB962C8B-B14F-4D97-AF65-F5344CB8AC3E}">
        <p14:creationId xmlns:p14="http://schemas.microsoft.com/office/powerpoint/2010/main" val="72718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3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pPr/>
              <a:t>2020/12/23</a:t>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01044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FB86A-A4B3-41D7-896C-B1AAF170ABA1}"/>
              </a:ext>
            </a:extLst>
          </p:cNvPr>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pPr/>
              <a:t>2020/12/23</a:t>
            </a:fld>
            <a:endParaRPr lang="zh-CN" altLang="en-US" dirty="0">
              <a:solidFill>
                <a:srgbClr val="000000">
                  <a:tint val="75000"/>
                </a:srgbClr>
              </a:solidFill>
            </a:endParaRPr>
          </a:p>
        </p:txBody>
      </p:sp>
      <p:sp>
        <p:nvSpPr>
          <p:cNvPr id="3" name="页脚占位符 2">
            <a:extLst>
              <a:ext uri="{FF2B5EF4-FFF2-40B4-BE49-F238E27FC236}">
                <a16:creationId xmlns:a16="http://schemas.microsoft.com/office/drawing/2014/main" id="{3DE48D47-F4E5-4BC3-8B93-F8AEDB87B5E7}"/>
              </a:ext>
            </a:extLst>
          </p:cNvPr>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a:extLst>
              <a:ext uri="{FF2B5EF4-FFF2-40B4-BE49-F238E27FC236}">
                <a16:creationId xmlns:a16="http://schemas.microsoft.com/office/drawing/2014/main" id="{D514D83C-A030-4768-9BC5-8784D4613076}"/>
              </a:ext>
            </a:extLst>
          </p:cNvPr>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348576121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8" name="文本框 3">
            <a:extLst>
              <a:ext uri="{FF2B5EF4-FFF2-40B4-BE49-F238E27FC236}">
                <a16:creationId xmlns:a16="http://schemas.microsoft.com/office/drawing/2014/main" id="{0B871171-6060-EC48-8274-92FEC65AEF32}"/>
              </a:ext>
            </a:extLst>
          </p:cNvPr>
          <p:cNvSpPr txBox="1"/>
          <p:nvPr userDrawn="1"/>
        </p:nvSpPr>
        <p:spPr>
          <a:xfrm>
            <a:off x="10299468" y="451384"/>
            <a:ext cx="1483098"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110516023</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extLst>
      <p:ext uri="{BB962C8B-B14F-4D97-AF65-F5344CB8AC3E}">
        <p14:creationId xmlns:p14="http://schemas.microsoft.com/office/powerpoint/2010/main" val="7339959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pPr/>
              <a:t>‹#›</a:t>
            </a:fld>
            <a:endParaRPr lang="zh-CN" altLang="en-US" dirty="0"/>
          </a:p>
        </p:txBody>
      </p:sp>
    </p:spTree>
    <p:extLst>
      <p:ext uri="{BB962C8B-B14F-4D97-AF65-F5344CB8AC3E}">
        <p14:creationId xmlns:p14="http://schemas.microsoft.com/office/powerpoint/2010/main" val="900614203"/>
      </p:ext>
    </p:extLst>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pPr/>
              <a:t>2020/12/23</a:t>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pPr/>
              <a:t>‹#›</a:t>
            </a:fld>
            <a:endParaRPr lang="zh-CN" altLang="en-US" dirty="0"/>
          </a:p>
        </p:txBody>
      </p:sp>
    </p:spTree>
    <p:extLst>
      <p:ext uri="{BB962C8B-B14F-4D97-AF65-F5344CB8AC3E}">
        <p14:creationId xmlns:p14="http://schemas.microsoft.com/office/powerpoint/2010/main" val="54730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96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 id="2147483657" r:id="rId6"/>
    <p:sldLayoutId id="214748365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5602" y="2793223"/>
            <a:ext cx="8061350" cy="707886"/>
          </a:xfrm>
          <a:prstGeom prst="rect">
            <a:avLst/>
          </a:prstGeom>
          <a:noFill/>
        </p:spPr>
        <p:txBody>
          <a:bodyPr wrap="square" rtlCol="0">
            <a:spAutoFit/>
          </a:bodyPr>
          <a:lstStyle/>
          <a:p>
            <a:pPr algn="ctr"/>
            <a:r>
              <a:rPr lang="zh-CN" altLang="en-US" sz="4000" b="1" dirty="0">
                <a:solidFill>
                  <a:srgbClr val="21273E"/>
                </a:solidFill>
                <a:effectLst>
                  <a:outerShdw blurRad="38100" dist="38100" dir="2700000" algn="tl">
                    <a:srgbClr val="000000">
                      <a:alpha val="30000"/>
                    </a:srgbClr>
                  </a:outerShdw>
                </a:effectLst>
                <a:latin typeface="Libian SC" panose="02010600040101010101" pitchFamily="2" charset="-122"/>
                <a:ea typeface="Libian SC" panose="02010600040101010101" pitchFamily="2" charset="-122"/>
              </a:rPr>
              <a:t>混合式基因演算方法</a:t>
            </a:r>
          </a:p>
        </p:txBody>
      </p:sp>
      <p:sp>
        <p:nvSpPr>
          <p:cNvPr id="3" name="文本框 2"/>
          <p:cNvSpPr txBox="1"/>
          <p:nvPr/>
        </p:nvSpPr>
        <p:spPr>
          <a:xfrm>
            <a:off x="2537859" y="1685227"/>
            <a:ext cx="7096836" cy="1107996"/>
          </a:xfrm>
          <a:prstGeom prst="rect">
            <a:avLst/>
          </a:prstGeom>
          <a:noFill/>
        </p:spPr>
        <p:txBody>
          <a:bodyPr wrap="square" rtlCol="0">
            <a:spAutoFit/>
          </a:bodyPr>
          <a:lstStyle/>
          <a:p>
            <a:pPr algn="ctr"/>
            <a:r>
              <a:rPr lang="zh-CN" altLang="en-US" sz="6600" b="1" dirty="0">
                <a:solidFill>
                  <a:srgbClr val="21273E"/>
                </a:solidFill>
                <a:effectLst>
                  <a:outerShdw blurRad="38100" dist="38100" dir="2700000" algn="tl">
                    <a:srgbClr val="000000">
                      <a:alpha val="30000"/>
                    </a:srgbClr>
                  </a:outerShdw>
                </a:effectLst>
                <a:latin typeface="Xingkai SC" panose="02010600040101010101" pitchFamily="2" charset="-122"/>
                <a:ea typeface="Xingkai SC" panose="02010600040101010101" pitchFamily="2" charset="-122"/>
              </a:rPr>
              <a:t>專利閱讀期末報告</a:t>
            </a:r>
          </a:p>
        </p:txBody>
      </p:sp>
      <p:sp>
        <p:nvSpPr>
          <p:cNvPr id="4" name="文本框 3"/>
          <p:cNvSpPr txBox="1"/>
          <p:nvPr/>
        </p:nvSpPr>
        <p:spPr>
          <a:xfrm>
            <a:off x="3239570" y="3638210"/>
            <a:ext cx="5693414" cy="307777"/>
          </a:xfrm>
          <a:prstGeom prst="rect">
            <a:avLst/>
          </a:prstGeom>
          <a:noFill/>
        </p:spPr>
        <p:txBody>
          <a:bodyPr wrap="square" rtlCol="0">
            <a:spAutoFit/>
          </a:bodyPr>
          <a:lstStyle/>
          <a:p>
            <a:pPr algn="ctr"/>
            <a:r>
              <a:rPr lang="zh-CN" altLang="en-US"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rPr>
              <a:t>發明人：</a:t>
            </a:r>
            <a:r>
              <a:rPr lang="zh-TW" altLang="en-US"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rPr>
              <a:t>李宛玲</a:t>
            </a:r>
            <a:r>
              <a:rPr lang="en-US" altLang="zh-TW"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rPr>
              <a:t>(</a:t>
            </a:r>
            <a:r>
              <a:rPr lang="en" altLang="zh-CN"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rPr>
              <a:t>TW)LI</a:t>
            </a:r>
            <a:r>
              <a:rPr lang="zh-CN" altLang="en"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rPr>
              <a:t>，</a:t>
            </a:r>
            <a:r>
              <a:rPr lang="en" altLang="zh-CN"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rPr>
              <a:t>WAN-LING</a:t>
            </a:r>
            <a:endParaRPr lang="zh-CN" altLang="en-US" sz="1400" b="1" dirty="0">
              <a:solidFill>
                <a:srgbClr val="21273E"/>
              </a:solidFill>
              <a:effectLst>
                <a:outerShdw blurRad="38100" dist="38100" dir="2700000" algn="tl">
                  <a:srgbClr val="000000">
                    <a:alpha val="30000"/>
                  </a:srgbClr>
                </a:outerShdw>
              </a:effectLst>
              <a:latin typeface="Kaiti SC" panose="02010600040101010101" pitchFamily="2" charset="-122"/>
              <a:ea typeface="Kaiti SC" panose="02010600040101010101" pitchFamily="2" charset="-122"/>
              <a:cs typeface="Apple Chancery" panose="03020702040506060504" pitchFamily="66" charset="-79"/>
            </a:endParaRPr>
          </a:p>
        </p:txBody>
      </p:sp>
      <p:sp>
        <p:nvSpPr>
          <p:cNvPr id="5" name="圆角矩形 4"/>
          <p:cNvSpPr/>
          <p:nvPr/>
        </p:nvSpPr>
        <p:spPr>
          <a:xfrm>
            <a:off x="5194049" y="5029189"/>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110516023</a:t>
            </a:r>
            <a:r>
              <a:rPr lang="zh-CN" altLang="en-US" sz="1400" dirty="0">
                <a:solidFill>
                  <a:schemeClr val="bg1"/>
                </a:solidFill>
                <a:latin typeface="Kaiti SC" panose="02010600040101010101" pitchFamily="2" charset="-122"/>
                <a:ea typeface="Kaiti SC" panose="02010600040101010101" pitchFamily="2" charset="-122"/>
              </a:rPr>
              <a:t>林庭均</a:t>
            </a:r>
            <a:endParaRPr lang="en-US" altLang="zh-CN" sz="1400" dirty="0">
              <a:solidFill>
                <a:schemeClr val="bg1"/>
              </a:solidFill>
              <a:latin typeface="Kaiti SC" panose="02010600040101010101" pitchFamily="2" charset="-122"/>
              <a:ea typeface="Kaiti SC" panose="02010600040101010101" pitchFamily="2" charset="-122"/>
            </a:endParaRPr>
          </a:p>
        </p:txBody>
      </p:sp>
      <p:sp>
        <p:nvSpPr>
          <p:cNvPr id="6"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2728788" y="3934412"/>
            <a:ext cx="6714978" cy="577787"/>
          </a:xfrm>
          <a:prstGeom prst="rect">
            <a:avLst/>
          </a:prstGeom>
          <a:noFill/>
        </p:spPr>
        <p:txBody>
          <a:bodyPr wrap="square" rtlCol="0">
            <a:spAutoFit/>
          </a:bodyPr>
          <a:lstStyle/>
          <a:p>
            <a:pPr algn="ctr">
              <a:lnSpc>
                <a:spcPct val="150000"/>
              </a:lnSpc>
            </a:pPr>
            <a:r>
              <a:rPr lang="zh-CN" altLang="en-US" sz="1100" dirty="0">
                <a:solidFill>
                  <a:schemeClr val="tx1">
                    <a:lumMod val="85000"/>
                    <a:lumOff val="15000"/>
                    <a:alpha val="70000"/>
                  </a:schemeClr>
                </a:solidFill>
                <a:latin typeface="Kaiti SC" panose="02010600040101010101" pitchFamily="2" charset="-122"/>
                <a:ea typeface="Kaiti SC" panose="02010600040101010101" pitchFamily="2" charset="-122"/>
              </a:rPr>
              <a:t>出處：全球專利檢索系統</a:t>
            </a:r>
            <a:endParaRPr lang="en-US" altLang="zh-CN" sz="1100" dirty="0">
              <a:solidFill>
                <a:schemeClr val="tx1">
                  <a:lumMod val="85000"/>
                  <a:lumOff val="15000"/>
                  <a:alpha val="70000"/>
                </a:schemeClr>
              </a:solidFill>
              <a:latin typeface="Kaiti SC" panose="02010600040101010101" pitchFamily="2" charset="-122"/>
              <a:ea typeface="Kaiti SC" panose="02010600040101010101" pitchFamily="2" charset="-122"/>
            </a:endParaRPr>
          </a:p>
          <a:p>
            <a:pPr algn="ctr">
              <a:lnSpc>
                <a:spcPct val="150000"/>
              </a:lnSpc>
            </a:pPr>
            <a:r>
              <a:rPr lang="zh-CN" altLang="en-US" sz="1100" dirty="0">
                <a:solidFill>
                  <a:schemeClr val="tx1">
                    <a:lumMod val="85000"/>
                    <a:lumOff val="15000"/>
                    <a:alpha val="70000"/>
                  </a:schemeClr>
                </a:solidFill>
                <a:latin typeface="Kaiti SC" panose="02010600040101010101" pitchFamily="2" charset="-122"/>
                <a:ea typeface="Kaiti SC" panose="02010600040101010101" pitchFamily="2" charset="-122"/>
              </a:rPr>
              <a:t>公告號：</a:t>
            </a:r>
            <a:r>
              <a:rPr lang="en" altLang="zh-CN" sz="1100" dirty="0">
                <a:solidFill>
                  <a:schemeClr val="tx1">
                    <a:lumMod val="85000"/>
                    <a:lumOff val="15000"/>
                    <a:alpha val="70000"/>
                  </a:schemeClr>
                </a:solidFill>
                <a:latin typeface="Kaiti SC" panose="02010600040101010101" pitchFamily="2" charset="-122"/>
                <a:ea typeface="Kaiti SC" panose="02010600040101010101" pitchFamily="2" charset="-122"/>
              </a:rPr>
              <a:t>TWI652629B</a:t>
            </a:r>
            <a:endParaRPr lang="zh-CN" altLang="en-US" sz="1100" dirty="0">
              <a:solidFill>
                <a:schemeClr val="tx1">
                  <a:lumMod val="85000"/>
                  <a:lumOff val="15000"/>
                  <a:alpha val="70000"/>
                </a:schemeClr>
              </a:solidFill>
              <a:latin typeface="Kaiti SC" panose="02010600040101010101" pitchFamily="2" charset="-122"/>
              <a:ea typeface="Kaiti SC" panose="02010600040101010101" pitchFamily="2" charset="-122"/>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67772" flipV="1">
            <a:off x="-2175179" y="-2624346"/>
            <a:ext cx="6930283" cy="6930283"/>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Tree>
    <p:extLst>
      <p:ext uri="{BB962C8B-B14F-4D97-AF65-F5344CB8AC3E}">
        <p14:creationId xmlns:p14="http://schemas.microsoft.com/office/powerpoint/2010/main" val="3692496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8" name="TextBox 30">
            <a:extLst>
              <a:ext uri="{FF2B5EF4-FFF2-40B4-BE49-F238E27FC236}">
                <a16:creationId xmlns:a16="http://schemas.microsoft.com/office/drawing/2014/main" id="{BA8EA202-F87D-45AF-91DB-F2B3A7B8F57B}"/>
              </a:ext>
            </a:extLst>
          </p:cNvPr>
          <p:cNvSpPr txBox="1"/>
          <p:nvPr/>
        </p:nvSpPr>
        <p:spPr>
          <a:xfrm>
            <a:off x="3019865" y="2582518"/>
            <a:ext cx="6152270" cy="1569660"/>
          </a:xfrm>
          <a:prstGeom prst="rect">
            <a:avLst/>
          </a:prstGeom>
          <a:noFill/>
        </p:spPr>
        <p:txBody>
          <a:bodyPr wrap="square" rtlCol="0">
            <a:spAutoFit/>
          </a:bodyPr>
          <a:lstStyle/>
          <a:p>
            <a:pPr algn="ctr" defTabSz="228600"/>
            <a:r>
              <a:rPr lang="en-US" altLang="zh-CN"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PARTTWO</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991938"/>
          </a:xfrm>
          <a:prstGeom prst="rect">
            <a:avLst/>
          </a:prstGeom>
          <a:noFill/>
          <a:scene3d>
            <a:camera prst="perspectiveRight"/>
            <a:lightRig rig="threePt" dir="t"/>
          </a:scene3d>
        </p:spPr>
        <p:txBody>
          <a:bodyPr wrap="square" rtlCol="0">
            <a:spAutoFit/>
          </a:bodyPr>
          <a:lstStyle/>
          <a:p>
            <a:pPr algn="ctr">
              <a:lnSpc>
                <a:spcPct val="130000"/>
              </a:lnSpc>
            </a:pPr>
            <a:r>
              <a:rPr lang="zh-CN" altLang="en-US" sz="4800" b="1" dirty="0">
                <a:solidFill>
                  <a:schemeClr val="tx1">
                    <a:lumMod val="85000"/>
                    <a:lumOff val="15000"/>
                  </a:schemeClr>
                </a:solidFill>
                <a:latin typeface="Kaiti SC Black" panose="02010600040101010101" pitchFamily="2" charset="-122"/>
                <a:ea typeface="Kaiti SC Black" panose="02010600040101010101" pitchFamily="2" charset="-122"/>
              </a:rPr>
              <a:t>專利範圍</a:t>
            </a: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18" name="PA-文本框 50">
            <a:extLst>
              <a:ext uri="{FF2B5EF4-FFF2-40B4-BE49-F238E27FC236}">
                <a16:creationId xmlns:a16="http://schemas.microsoft.com/office/drawing/2014/main" id="{7653946E-8639-E148-B30E-5F2BD8EAAE74}"/>
              </a:ext>
            </a:extLst>
          </p:cNvPr>
          <p:cNvSpPr txBox="1"/>
          <p:nvPr>
            <p:custDataLst>
              <p:tags r:id="rId1"/>
            </p:custDataLst>
          </p:nvPr>
        </p:nvSpPr>
        <p:spPr>
          <a:xfrm>
            <a:off x="3400346" y="4293535"/>
            <a:ext cx="5391308" cy="246221"/>
          </a:xfrm>
          <a:prstGeom prst="rect">
            <a:avLst/>
          </a:prstGeom>
          <a:noFill/>
        </p:spPr>
        <p:txBody>
          <a:bodyPr wrap="square" rtlCol="0">
            <a:spAutoFit/>
          </a:bodyPr>
          <a:lstStyle/>
          <a:p>
            <a:pPr algn="ctr"/>
            <a:r>
              <a:rPr lang="en-US" altLang="zh-CN" sz="1000" dirty="0" err="1">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rPr>
              <a:t>MixedGeneticAlgorithm</a:t>
            </a:r>
            <a:endParaRPr lang="en-US" altLang="zh-CN" sz="1000" dirty="0">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endParaRPr>
          </a:p>
        </p:txBody>
      </p:sp>
    </p:spTree>
    <p:extLst>
      <p:ext uri="{BB962C8B-B14F-4D97-AF65-F5344CB8AC3E}">
        <p14:creationId xmlns:p14="http://schemas.microsoft.com/office/powerpoint/2010/main" val="310663526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1252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1</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531903"/>
            <a:ext cx="4849986" cy="4247317"/>
          </a:xfrm>
          <a:prstGeom prst="rect">
            <a:avLst/>
          </a:prstGeom>
        </p:spPr>
        <p:txBody>
          <a:bodyPr wrap="square">
            <a:spAutoFit/>
          </a:bodyPr>
          <a:lstStyle/>
          <a:p>
            <a:pPr lvl="0"/>
            <a:r>
              <a:rPr lang="zh-TW" altLang="zh-TW" dirty="0">
                <a:latin typeface="PingFang SC Light" panose="020B0300000000000000" pitchFamily="34" charset="-122"/>
                <a:ea typeface="PingFang SC Light" panose="020B0300000000000000" pitchFamily="34" charset="-122"/>
              </a:rPr>
              <a:t>一種混合式基因運算方法，其包含下列步驟：接收一追尋目標</a:t>
            </a:r>
            <a:r>
              <a:rPr lang="en-US" altLang="zh-TW" b="1" dirty="0">
                <a:latin typeface="PingFang SC Light" panose="020B0300000000000000" pitchFamily="34" charset="-122"/>
                <a:ea typeface="PingFang SC Light" panose="020B0300000000000000" pitchFamily="34" charset="-122"/>
              </a:rPr>
              <a:t>(10)</a:t>
            </a:r>
            <a:r>
              <a:rPr lang="zh-TW" altLang="zh-TW" dirty="0">
                <a:latin typeface="PingFang SC Light" panose="020B0300000000000000" pitchFamily="34" charset="-122"/>
                <a:ea typeface="PingFang SC Light" panose="020B0300000000000000" pitchFamily="34" charset="-122"/>
              </a:rPr>
              <a:t>，針對該追尋目標隨機產生複數解決路徑</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20)</a:t>
            </a:r>
            <a:r>
              <a:rPr lang="zh-TW" altLang="zh-TW" dirty="0">
                <a:latin typeface="PingFang SC Light" panose="020B0300000000000000" pitchFamily="34" charset="-122"/>
                <a:ea typeface="PingFang SC Light" panose="020B0300000000000000" pitchFamily="34" charset="-122"/>
              </a:rPr>
              <a:t>；將各解決路徑轉化成對應之一第一適應目標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30)</a:t>
            </a:r>
            <a:r>
              <a:rPr lang="zh-TW" altLang="zh-TW" dirty="0">
                <a:latin typeface="PingFang SC Light" panose="020B0300000000000000" pitchFamily="34" charset="-122"/>
                <a:ea typeface="PingFang SC Light" panose="020B0300000000000000" pitchFamily="34" charset="-122"/>
              </a:rPr>
              <a:t>；將第一適應目標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30)</a:t>
            </a:r>
            <a:r>
              <a:rPr lang="zh-TW" altLang="zh-TW" dirty="0">
                <a:latin typeface="PingFang SC Light" panose="020B0300000000000000" pitchFamily="34" charset="-122"/>
                <a:ea typeface="PingFang SC Light" panose="020B0300000000000000" pitchFamily="34" charset="-122"/>
              </a:rPr>
              <a:t>與</a:t>
            </a:r>
            <a:r>
              <a:rPr lang="zh-TW" altLang="en-US" dirty="0">
                <a:latin typeface="PingFang SC Light" panose="020B0300000000000000" pitchFamily="34" charset="-122"/>
                <a:ea typeface="PingFang SC Light" panose="020B0300000000000000" pitchFamily="34" charset="-122"/>
              </a:rPr>
              <a:t>該</a:t>
            </a:r>
            <a:r>
              <a:rPr lang="zh-TW" altLang="zh-TW" dirty="0">
                <a:latin typeface="PingFang SC Light" panose="020B0300000000000000" pitchFamily="34" charset="-122"/>
                <a:ea typeface="PingFang SC Light" panose="020B0300000000000000" pitchFamily="34" charset="-122"/>
              </a:rPr>
              <a:t>追尋目標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10)</a:t>
            </a:r>
            <a:r>
              <a:rPr lang="zh-TW" altLang="zh-TW" dirty="0">
                <a:latin typeface="PingFang SC Light" panose="020B0300000000000000" pitchFamily="34" charset="-122"/>
                <a:ea typeface="PingFang SC Light" panose="020B0300000000000000" pitchFamily="34" charset="-122"/>
              </a:rPr>
              <a:t>比對，產生不可行解時，將所述之第一適應目標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30)</a:t>
            </a:r>
            <a:r>
              <a:rPr lang="zh-TW" altLang="zh-TW" dirty="0">
                <a:latin typeface="PingFang SC Light" panose="020B0300000000000000" pitchFamily="34" charset="-122"/>
                <a:ea typeface="PingFang SC Light" panose="020B0300000000000000" pitchFamily="34" charset="-122"/>
              </a:rPr>
              <a:t>進行一基因運算</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40)</a:t>
            </a:r>
            <a:r>
              <a:rPr lang="zh-TW" altLang="zh-TW" dirty="0">
                <a:latin typeface="PingFang SC Light" panose="020B0300000000000000" pitchFamily="34" charset="-122"/>
                <a:ea typeface="PingFang SC Light" panose="020B0300000000000000" pitchFamily="34" charset="-122"/>
              </a:rPr>
              <a:t>，以產生複數第二適應目標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50)</a:t>
            </a:r>
            <a:r>
              <a:rPr lang="zh-TW" altLang="zh-TW" dirty="0">
                <a:latin typeface="PingFang SC Light" panose="020B0300000000000000" pitchFamily="34" charset="-122"/>
                <a:ea typeface="PingFang SC Light" panose="020B0300000000000000" pitchFamily="34" charset="-122"/>
              </a:rPr>
              <a:t>；將所述之第二適應目標進行一單點搜尋運算</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60)</a:t>
            </a:r>
            <a:r>
              <a:rPr lang="zh-TW" altLang="zh-TW" dirty="0">
                <a:latin typeface="PingFang SC Light" panose="020B0300000000000000" pitchFamily="34" charset="-122"/>
                <a:ea typeface="PingFang SC Light" panose="020B0300000000000000" pitchFamily="34" charset="-122"/>
              </a:rPr>
              <a:t>，以產生複數第一評估路徑</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61)</a:t>
            </a:r>
            <a:r>
              <a:rPr lang="zh-TW" altLang="zh-TW" dirty="0">
                <a:latin typeface="PingFang SC Light" panose="020B0300000000000000" pitchFamily="34" charset="-122"/>
                <a:ea typeface="PingFang SC Light" panose="020B0300000000000000" pitchFamily="34" charset="-122"/>
              </a:rPr>
              <a:t>；將所述之第二適應目標</a:t>
            </a:r>
            <a:r>
              <a:rPr lang="en-US" altLang="zh-TW" b="1" dirty="0">
                <a:latin typeface="PingFang SC Light" panose="020B0300000000000000" pitchFamily="34" charset="-122"/>
                <a:ea typeface="PingFang SC Light" panose="020B0300000000000000" pitchFamily="34" charset="-122"/>
              </a:rPr>
              <a:t>(50)</a:t>
            </a:r>
            <a:r>
              <a:rPr lang="zh-TW" altLang="zh-TW" dirty="0">
                <a:latin typeface="PingFang SC Light" panose="020B0300000000000000" pitchFamily="34" charset="-122"/>
                <a:ea typeface="PingFang SC Light" panose="020B0300000000000000" pitchFamily="34" charset="-122"/>
              </a:rPr>
              <a:t>進行一比較運算</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70)</a:t>
            </a:r>
            <a:r>
              <a:rPr lang="zh-TW" altLang="zh-TW" dirty="0">
                <a:latin typeface="PingFang SC Light" panose="020B0300000000000000" pitchFamily="34" charset="-122"/>
                <a:ea typeface="PingFang SC Light" panose="020B0300000000000000" pitchFamily="34" charset="-122"/>
              </a:rPr>
              <a:t>，以產生複數第二評估路徑</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71)</a:t>
            </a:r>
            <a:r>
              <a:rPr lang="zh-TW" altLang="zh-TW" dirty="0">
                <a:latin typeface="PingFang SC Light" panose="020B0300000000000000" pitchFamily="34" charset="-122"/>
                <a:ea typeface="PingFang SC Light" panose="020B0300000000000000" pitchFamily="34" charset="-122"/>
              </a:rPr>
              <a:t>；將各該第一評估路徑</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61)</a:t>
            </a:r>
            <a:r>
              <a:rPr lang="zh-TW" altLang="zh-TW" dirty="0">
                <a:latin typeface="PingFang SC Light" panose="020B0300000000000000" pitchFamily="34" charset="-122"/>
                <a:ea typeface="PingFang SC Light" panose="020B0300000000000000" pitchFamily="34" charset="-122"/>
              </a:rPr>
              <a:t>與各該第二評估路徑</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71)</a:t>
            </a:r>
            <a:r>
              <a:rPr lang="zh-TW" altLang="zh-TW" dirty="0">
                <a:latin typeface="PingFang SC Light" panose="020B0300000000000000" pitchFamily="34" charset="-122"/>
                <a:ea typeface="PingFang SC Light" panose="020B0300000000000000" pitchFamily="34" charset="-122"/>
              </a:rPr>
              <a:t>轉化成一混合適應目標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80</a:t>
            </a:r>
            <a:r>
              <a:rPr lang="zh-TW" altLang="zh-TW" dirty="0">
                <a:latin typeface="PingFang SC Light" panose="020B0300000000000000" pitchFamily="34" charset="-122"/>
                <a:ea typeface="PingFang SC Light" panose="020B0300000000000000" pitchFamily="34" charset="-122"/>
              </a:rPr>
              <a:t>；以及將該混合適應目標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80</a:t>
            </a:r>
            <a:r>
              <a:rPr lang="zh-TW" altLang="zh-TW" dirty="0">
                <a:latin typeface="PingFang SC Light" panose="020B0300000000000000" pitchFamily="34" charset="-122"/>
                <a:ea typeface="PingFang SC Light" panose="020B0300000000000000" pitchFamily="34" charset="-122"/>
              </a:rPr>
              <a:t>與該追尋目標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10)</a:t>
            </a:r>
            <a:r>
              <a:rPr lang="zh-TW" altLang="zh-TW" dirty="0">
                <a:latin typeface="PingFang SC Light" panose="020B0300000000000000" pitchFamily="34" charset="-122"/>
                <a:ea typeface="PingFang SC Light" panose="020B0300000000000000" pitchFamily="34" charset="-122"/>
              </a:rPr>
              <a:t>比對，當該混合適應目標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80</a:t>
            </a:r>
            <a:r>
              <a:rPr lang="zh-TW" altLang="zh-TW" dirty="0">
                <a:latin typeface="PingFang SC Light" panose="020B0300000000000000" pitchFamily="34" charset="-122"/>
                <a:ea typeface="PingFang SC Light" panose="020B0300000000000000" pitchFamily="34" charset="-122"/>
              </a:rPr>
              <a:t>符合該追尋目標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10)</a:t>
            </a:r>
            <a:r>
              <a:rPr lang="zh-TW" altLang="zh-TW" dirty="0">
                <a:latin typeface="PingFang SC Light" panose="020B0300000000000000" pitchFamily="34" charset="-122"/>
                <a:ea typeface="PingFang SC Light" panose="020B0300000000000000" pitchFamily="34" charset="-122"/>
              </a:rPr>
              <a:t>，則將該混合適應目標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80</a:t>
            </a:r>
            <a:r>
              <a:rPr lang="zh-TW" altLang="zh-TW" dirty="0">
                <a:latin typeface="PingFang SC Light" panose="020B0300000000000000" pitchFamily="34" charset="-122"/>
                <a:ea typeface="PingFang SC Light" panose="020B0300000000000000" pitchFamily="34" charset="-122"/>
              </a:rPr>
              <a:t>視為最佳化解。</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18" name="圆角矩形 4">
            <a:extLst>
              <a:ext uri="{FF2B5EF4-FFF2-40B4-BE49-F238E27FC236}">
                <a16:creationId xmlns:a16="http://schemas.microsoft.com/office/drawing/2014/main" id="{665F5F61-E11C-874E-93BC-E2393BCD71C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16</a:t>
            </a:r>
          </a:p>
        </p:txBody>
      </p:sp>
      <p:pic>
        <p:nvPicPr>
          <p:cNvPr id="13" name="圖片 12">
            <a:extLst>
              <a:ext uri="{FF2B5EF4-FFF2-40B4-BE49-F238E27FC236}">
                <a16:creationId xmlns:a16="http://schemas.microsoft.com/office/drawing/2014/main" id="{F08550CD-506B-8A44-BFFD-EE9ECF9F9C8A}"/>
              </a:ext>
            </a:extLst>
          </p:cNvPr>
          <p:cNvPicPr>
            <a:picLocks noChangeAspect="1"/>
          </p:cNvPicPr>
          <p:nvPr/>
        </p:nvPicPr>
        <p:blipFill rotWithShape="1">
          <a:blip r:embed="rId4">
            <a:extLst>
              <a:ext uri="{28A0092B-C50C-407E-A947-70E740481C1C}">
                <a14:useLocalDpi xmlns:a14="http://schemas.microsoft.com/office/drawing/2010/main" val="0"/>
              </a:ext>
            </a:extLst>
          </a:blip>
          <a:srcRect l="21342" r="21789" b="7917"/>
          <a:stretch/>
        </p:blipFill>
        <p:spPr>
          <a:xfrm>
            <a:off x="6900860" y="281355"/>
            <a:ext cx="4748212" cy="7066363"/>
          </a:xfrm>
          <a:prstGeom prst="rect">
            <a:avLst/>
          </a:prstGeom>
        </p:spPr>
      </p:pic>
    </p:spTree>
    <p:extLst>
      <p:ext uri="{BB962C8B-B14F-4D97-AF65-F5344CB8AC3E}">
        <p14:creationId xmlns:p14="http://schemas.microsoft.com/office/powerpoint/2010/main" val="109876811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2868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1 –</a:t>
            </a:r>
            <a:r>
              <a:rPr lang="zh-CN" altLang="en-US" sz="2400" b="1" dirty="0">
                <a:solidFill>
                  <a:srgbClr val="2C344B"/>
                </a:solidFill>
                <a:latin typeface="Kaiti SC Black" panose="02010600040101010101" pitchFamily="2" charset="-122"/>
                <a:ea typeface="Kaiti SC Black" panose="02010600040101010101" pitchFamily="2" charset="-122"/>
              </a:rPr>
              <a:t>名詞解釋</a:t>
            </a:r>
            <a:endParaRPr lang="en-US" altLang="zh-CN"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531903"/>
            <a:ext cx="4849986" cy="3139321"/>
          </a:xfrm>
          <a:prstGeom prst="rect">
            <a:avLst/>
          </a:prstGeom>
        </p:spPr>
        <p:txBody>
          <a:bodyPr wrap="square">
            <a:spAutoFit/>
          </a:bodyPr>
          <a:lstStyle/>
          <a:p>
            <a:pPr marL="285750" lvl="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追尋目標</a:t>
            </a:r>
            <a:r>
              <a:rPr lang="en-US" altLang="zh-TW" b="1" dirty="0">
                <a:latin typeface="PingFang SC Light" panose="020B0300000000000000" pitchFamily="34" charset="-122"/>
                <a:ea typeface="PingFang SC Light" panose="020B0300000000000000" pitchFamily="34" charset="-122"/>
              </a:rPr>
              <a:t>(10)</a:t>
            </a:r>
            <a:r>
              <a:rPr lang="zh-TW" altLang="en-US" b="1" dirty="0">
                <a:latin typeface="PingFang SC Light" panose="020B0300000000000000" pitchFamily="34" charset="-122"/>
                <a:ea typeface="PingFang SC Light" panose="020B0300000000000000" pitchFamily="34" charset="-122"/>
              </a:rPr>
              <a:t>：一</a:t>
            </a:r>
            <a:r>
              <a:rPr lang="zh-TW" altLang="en-US" dirty="0">
                <a:latin typeface="PingFang SC Light" panose="020B0300000000000000" pitchFamily="34" charset="-122"/>
                <a:ea typeface="PingFang SC Light" panose="020B0300000000000000" pitchFamily="34" charset="-122"/>
              </a:rPr>
              <a:t>目標函數</a:t>
            </a:r>
            <a:endParaRPr lang="en-US" altLang="zh-TW" dirty="0">
              <a:latin typeface="PingFang SC Light" panose="020B0300000000000000" pitchFamily="34" charset="-122"/>
              <a:ea typeface="PingFang SC Light" panose="020B0300000000000000" pitchFamily="34" charset="-122"/>
            </a:endParaRPr>
          </a:p>
          <a:p>
            <a:pPr marL="28575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解決路徑</a:t>
            </a:r>
            <a:r>
              <a:rPr lang="en-US" altLang="zh-TW" b="1" dirty="0">
                <a:latin typeface="PingFang SC Light" panose="020B0300000000000000" pitchFamily="34" charset="-122"/>
                <a:ea typeface="PingFang SC Light" panose="020B0300000000000000" pitchFamily="34" charset="-122"/>
              </a:rPr>
              <a:t>(20)</a:t>
            </a:r>
            <a:r>
              <a:rPr lang="zh-TW" altLang="en-US" b="1" dirty="0">
                <a:latin typeface="PingFang SC Light" panose="020B0300000000000000" pitchFamily="34" charset="-122"/>
                <a:ea typeface="PingFang SC Light" panose="020B0300000000000000" pitchFamily="34" charset="-122"/>
              </a:rPr>
              <a:t> ：</a:t>
            </a:r>
            <a:r>
              <a:rPr lang="zh-CN" altLang="en-US" dirty="0">
                <a:latin typeface="PingFang SC Light" panose="020B0300000000000000" pitchFamily="34" charset="-122"/>
                <a:ea typeface="PingFang SC Light" panose="020B0300000000000000" pitchFamily="34" charset="-122"/>
              </a:rPr>
              <a:t>各</a:t>
            </a:r>
            <a:r>
              <a:rPr lang="zh-TW" altLang="en-US" dirty="0">
                <a:latin typeface="PingFang SC Light" panose="020B0300000000000000" pitchFamily="34" charset="-122"/>
                <a:ea typeface="PingFang SC Light" panose="020B0300000000000000" pitchFamily="34" charset="-122"/>
              </a:rPr>
              <a:t>可行解</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第一適應目標</a:t>
            </a:r>
            <a:r>
              <a:rPr lang="en-US" altLang="zh-TW" b="1" dirty="0">
                <a:latin typeface="PingFang SC Light" panose="020B0300000000000000" pitchFamily="34" charset="-122"/>
                <a:ea typeface="PingFang SC Light" panose="020B0300000000000000" pitchFamily="34" charset="-122"/>
              </a:rPr>
              <a:t>(30)</a:t>
            </a:r>
            <a:r>
              <a:rPr lang="zh-TW" altLang="en-US" dirty="0">
                <a:latin typeface="PingFang SC Light" panose="020B0300000000000000" pitchFamily="34" charset="-122"/>
                <a:ea typeface="PingFang SC Light" panose="020B0300000000000000" pitchFamily="34" charset="-122"/>
              </a:rPr>
              <a:t>：</a:t>
            </a:r>
            <a:r>
              <a:rPr lang="zh-CN" altLang="en-US" dirty="0">
                <a:latin typeface="PingFang SC Light" panose="020B0300000000000000" pitchFamily="34" charset="-122"/>
                <a:ea typeface="PingFang SC Light" panose="020B0300000000000000" pitchFamily="34" charset="-122"/>
              </a:rPr>
              <a:t>適應函數</a:t>
            </a:r>
            <a:endParaRPr lang="en-US" altLang="zh-TW" dirty="0">
              <a:latin typeface="PingFang SC Light" panose="020B0300000000000000" pitchFamily="34" charset="-122"/>
              <a:ea typeface="PingFang SC Light" panose="020B0300000000000000" pitchFamily="34" charset="-122"/>
            </a:endParaRPr>
          </a:p>
          <a:p>
            <a:pPr marL="742950" lvl="1"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本</a:t>
            </a:r>
            <a:r>
              <a:rPr lang="zh-CN" altLang="en-US" dirty="0">
                <a:latin typeface="PingFang SC Light" panose="020B0300000000000000" pitchFamily="34" charset="-122"/>
                <a:ea typeface="PingFang SC Light" panose="020B0300000000000000" pitchFamily="34" charset="-122"/>
              </a:rPr>
              <a:t>專利的</a:t>
            </a:r>
            <a:r>
              <a:rPr lang="zh-TW" altLang="en-US" dirty="0">
                <a:latin typeface="PingFang SC Light" panose="020B0300000000000000" pitchFamily="34" charset="-122"/>
                <a:ea typeface="PingFang SC Light" panose="020B0300000000000000" pitchFamily="34" charset="-122"/>
              </a:rPr>
              <a:t>實施例需要將解決路徑轉換成能夠配合不同應用會用到的不同計算方式，所使用的適應函數，因此各第一適應目標就等同於適應函數。</a:t>
            </a:r>
          </a:p>
          <a:p>
            <a:pPr marL="742950" lvl="1"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各個第一適應目標之中，只要有一個符合追尋目標，就是滿足條件，也就是最佳解</a:t>
            </a:r>
          </a:p>
          <a:p>
            <a:pPr marL="742950" lvl="1" indent="-285750">
              <a:buFont typeface="Arial" panose="020B0604020202020204" pitchFamily="34" charset="0"/>
              <a:buChar char="•"/>
            </a:pPr>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18" name="圆角矩形 4">
            <a:extLst>
              <a:ext uri="{FF2B5EF4-FFF2-40B4-BE49-F238E27FC236}">
                <a16:creationId xmlns:a16="http://schemas.microsoft.com/office/drawing/2014/main" id="{665F5F61-E11C-874E-93BC-E2393BCD71C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16</a:t>
            </a:r>
          </a:p>
        </p:txBody>
      </p:sp>
      <p:pic>
        <p:nvPicPr>
          <p:cNvPr id="13" name="圖片 12">
            <a:extLst>
              <a:ext uri="{FF2B5EF4-FFF2-40B4-BE49-F238E27FC236}">
                <a16:creationId xmlns:a16="http://schemas.microsoft.com/office/drawing/2014/main" id="{F08550CD-506B-8A44-BFFD-EE9ECF9F9C8A}"/>
              </a:ext>
            </a:extLst>
          </p:cNvPr>
          <p:cNvPicPr>
            <a:picLocks noChangeAspect="1"/>
          </p:cNvPicPr>
          <p:nvPr/>
        </p:nvPicPr>
        <p:blipFill rotWithShape="1">
          <a:blip r:embed="rId4">
            <a:extLst>
              <a:ext uri="{28A0092B-C50C-407E-A947-70E740481C1C}">
                <a14:useLocalDpi xmlns:a14="http://schemas.microsoft.com/office/drawing/2010/main" val="0"/>
              </a:ext>
            </a:extLst>
          </a:blip>
          <a:srcRect l="21342" r="21789" b="7917"/>
          <a:stretch/>
        </p:blipFill>
        <p:spPr>
          <a:xfrm>
            <a:off x="6900860" y="281355"/>
            <a:ext cx="4748212" cy="7066363"/>
          </a:xfrm>
          <a:prstGeom prst="rect">
            <a:avLst/>
          </a:prstGeom>
        </p:spPr>
      </p:pic>
    </p:spTree>
    <p:extLst>
      <p:ext uri="{BB962C8B-B14F-4D97-AF65-F5344CB8AC3E}">
        <p14:creationId xmlns:p14="http://schemas.microsoft.com/office/powerpoint/2010/main" val="18167353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2945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1 – </a:t>
            </a:r>
            <a:r>
              <a:rPr lang="zh-CN" altLang="en-US" sz="2400" b="1" dirty="0">
                <a:solidFill>
                  <a:srgbClr val="2C344B"/>
                </a:solidFill>
                <a:latin typeface="Kaiti SC Black" panose="02010600040101010101" pitchFamily="2" charset="-122"/>
                <a:ea typeface="Kaiti SC Black" panose="02010600040101010101" pitchFamily="2" charset="-122"/>
              </a:rPr>
              <a:t>名詞解釋</a:t>
            </a: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531903"/>
            <a:ext cx="4849986" cy="2031325"/>
          </a:xfrm>
          <a:prstGeom prst="rect">
            <a:avLst/>
          </a:prstGeom>
        </p:spPr>
        <p:txBody>
          <a:bodyPr wrap="square">
            <a:spAutoFit/>
          </a:bodyPr>
          <a:lstStyle/>
          <a:p>
            <a:pPr marL="285750" lvl="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基因運算</a:t>
            </a:r>
            <a:r>
              <a:rPr lang="en-US" altLang="zh-TW" b="1" dirty="0">
                <a:latin typeface="PingFang SC Light" panose="020B0300000000000000" pitchFamily="34" charset="-122"/>
                <a:ea typeface="PingFang SC Light" panose="020B0300000000000000" pitchFamily="34" charset="-122"/>
              </a:rPr>
              <a:t>(40)</a:t>
            </a:r>
            <a:r>
              <a:rPr lang="zh-TW" altLang="en-US" b="1" dirty="0">
                <a:latin typeface="PingFang SC Light" panose="020B0300000000000000" pitchFamily="34" charset="-122"/>
                <a:ea typeface="PingFang SC Light" panose="020B0300000000000000" pitchFamily="34" charset="-122"/>
              </a:rPr>
              <a:t>：</a:t>
            </a:r>
            <a:r>
              <a:rPr lang="zh-TW" altLang="en-US" dirty="0">
                <a:latin typeface="PingFang SC Light" panose="020B0300000000000000" pitchFamily="34" charset="-122"/>
                <a:ea typeface="PingFang SC Light" panose="020B0300000000000000" pitchFamily="34" charset="-122"/>
              </a:rPr>
              <a:t>請求項</a:t>
            </a:r>
            <a:r>
              <a:rPr lang="en-US" altLang="zh-TW" dirty="0">
                <a:latin typeface="PingFang SC Light" panose="020B0300000000000000" pitchFamily="34" charset="-122"/>
                <a:ea typeface="PingFang SC Light" panose="020B0300000000000000" pitchFamily="34" charset="-122"/>
              </a:rPr>
              <a:t>7</a:t>
            </a:r>
          </a:p>
          <a:p>
            <a:pPr marL="285750" lvl="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第二適應目標</a:t>
            </a:r>
            <a:r>
              <a:rPr lang="en-US" altLang="zh-TW" b="1" dirty="0">
                <a:latin typeface="PingFang SC Light" panose="020B0300000000000000" pitchFamily="34" charset="-122"/>
                <a:ea typeface="PingFang SC Light" panose="020B0300000000000000" pitchFamily="34" charset="-122"/>
              </a:rPr>
              <a:t>(50)</a:t>
            </a:r>
            <a:r>
              <a:rPr lang="zh-TW" altLang="en-US" b="1" dirty="0">
                <a:latin typeface="PingFang SC Light" panose="020B0300000000000000" pitchFamily="34" charset="-122"/>
                <a:ea typeface="PingFang SC Light" panose="020B0300000000000000" pitchFamily="34" charset="-122"/>
              </a:rPr>
              <a:t> </a:t>
            </a:r>
            <a:r>
              <a:rPr lang="zh-TW" altLang="en-US" dirty="0">
                <a:latin typeface="PingFang SC Light" panose="020B0300000000000000" pitchFamily="34" charset="-122"/>
                <a:ea typeface="PingFang SC Light" panose="020B0300000000000000" pitchFamily="34" charset="-122"/>
              </a:rPr>
              <a:t>：請求項</a:t>
            </a:r>
            <a:r>
              <a:rPr lang="en-US" altLang="zh-TW" dirty="0">
                <a:latin typeface="PingFang SC Light" panose="020B0300000000000000" pitchFamily="34" charset="-122"/>
                <a:ea typeface="PingFang SC Light" panose="020B0300000000000000" pitchFamily="34" charset="-122"/>
              </a:rPr>
              <a:t>7</a:t>
            </a:r>
          </a:p>
          <a:p>
            <a:pPr marL="285750" lvl="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單點搜尋運算</a:t>
            </a:r>
            <a:r>
              <a:rPr lang="en-US" altLang="zh-TW" b="1" dirty="0">
                <a:latin typeface="PingFang SC Light" panose="020B0300000000000000" pitchFamily="34" charset="-122"/>
                <a:ea typeface="PingFang SC Light" panose="020B0300000000000000" pitchFamily="34" charset="-122"/>
              </a:rPr>
              <a:t>(60)</a:t>
            </a:r>
            <a:r>
              <a:rPr lang="zh-TW" altLang="en-US" b="1" dirty="0">
                <a:latin typeface="PingFang SC Light" panose="020B0300000000000000" pitchFamily="34" charset="-122"/>
                <a:ea typeface="PingFang SC Light" panose="020B0300000000000000" pitchFamily="34" charset="-122"/>
              </a:rPr>
              <a:t>：</a:t>
            </a:r>
            <a:r>
              <a:rPr lang="zh-CN" altLang="en-US" dirty="0">
                <a:latin typeface="PingFang SC Light" panose="020B0300000000000000" pitchFamily="34" charset="-122"/>
                <a:ea typeface="PingFang SC Light" panose="020B0300000000000000" pitchFamily="34" charset="-122"/>
              </a:rPr>
              <a:t>請求項</a:t>
            </a:r>
            <a:r>
              <a:rPr lang="en-US" altLang="zh-CN" dirty="0">
                <a:latin typeface="PingFang SC Light" panose="020B0300000000000000" pitchFamily="34" charset="-122"/>
                <a:ea typeface="PingFang SC Light" panose="020B0300000000000000" pitchFamily="34" charset="-122"/>
              </a:rPr>
              <a:t>2</a:t>
            </a:r>
            <a:r>
              <a:rPr lang="zh-CN" altLang="en-US" dirty="0">
                <a:latin typeface="PingFang SC Light" panose="020B0300000000000000" pitchFamily="34" charset="-122"/>
                <a:ea typeface="PingFang SC Light" panose="020B0300000000000000" pitchFamily="34" charset="-122"/>
              </a:rPr>
              <a:t>、</a:t>
            </a:r>
            <a:r>
              <a:rPr lang="en-US" altLang="zh-CN" dirty="0">
                <a:latin typeface="PingFang SC Light" panose="020B0300000000000000" pitchFamily="34" charset="-122"/>
                <a:ea typeface="PingFang SC Light" panose="020B0300000000000000" pitchFamily="34" charset="-122"/>
              </a:rPr>
              <a:t>3</a:t>
            </a:r>
            <a:endParaRPr lang="en-US" altLang="zh-TW" dirty="0">
              <a:latin typeface="PingFang SC Light" panose="020B0300000000000000" pitchFamily="34" charset="-122"/>
              <a:ea typeface="PingFang SC Light" panose="020B0300000000000000" pitchFamily="34" charset="-122"/>
            </a:endParaRPr>
          </a:p>
          <a:p>
            <a:pPr marL="28575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第一評估路徑</a:t>
            </a:r>
            <a:r>
              <a:rPr lang="en-US" altLang="zh-TW" b="1" dirty="0">
                <a:latin typeface="PingFang SC Light" panose="020B0300000000000000" pitchFamily="34" charset="-122"/>
                <a:ea typeface="PingFang SC Light" panose="020B0300000000000000" pitchFamily="34" charset="-122"/>
              </a:rPr>
              <a:t>(61)</a:t>
            </a:r>
            <a:r>
              <a:rPr lang="zh-TW" altLang="en-US" b="1" dirty="0">
                <a:latin typeface="PingFang SC Light" panose="020B0300000000000000" pitchFamily="34" charset="-122"/>
                <a:ea typeface="PingFang SC Light" panose="020B0300000000000000" pitchFamily="34" charset="-122"/>
              </a:rPr>
              <a:t>：</a:t>
            </a:r>
            <a:r>
              <a:rPr lang="zh-CN" altLang="en-US" dirty="0">
                <a:latin typeface="PingFang SC Light" panose="020B0300000000000000" pitchFamily="34" charset="-122"/>
                <a:ea typeface="PingFang SC Light" panose="020B0300000000000000" pitchFamily="34" charset="-122"/>
              </a:rPr>
              <a:t>請求項</a:t>
            </a:r>
            <a:r>
              <a:rPr lang="en-US" altLang="zh-CN" dirty="0">
                <a:latin typeface="PingFang SC Light" panose="020B0300000000000000" pitchFamily="34" charset="-122"/>
                <a:ea typeface="PingFang SC Light" panose="020B0300000000000000" pitchFamily="34" charset="-122"/>
              </a:rPr>
              <a:t>2</a:t>
            </a:r>
            <a:r>
              <a:rPr lang="zh-CN" altLang="en-US" dirty="0">
                <a:latin typeface="PingFang SC Light" panose="020B0300000000000000" pitchFamily="34" charset="-122"/>
                <a:ea typeface="PingFang SC Light" panose="020B0300000000000000" pitchFamily="34" charset="-122"/>
              </a:rPr>
              <a:t>、</a:t>
            </a:r>
            <a:r>
              <a:rPr lang="en-US" altLang="zh-CN" dirty="0">
                <a:latin typeface="PingFang SC Light" panose="020B0300000000000000" pitchFamily="34" charset="-122"/>
                <a:ea typeface="PingFang SC Light" panose="020B0300000000000000" pitchFamily="34" charset="-122"/>
              </a:rPr>
              <a:t>3</a:t>
            </a:r>
            <a:endParaRPr lang="en-US" altLang="zh-TW" dirty="0">
              <a:latin typeface="PingFang SC Light" panose="020B0300000000000000" pitchFamily="34" charset="-122"/>
              <a:ea typeface="PingFang SC Light" panose="020B0300000000000000" pitchFamily="34" charset="-122"/>
            </a:endParaRPr>
          </a:p>
          <a:p>
            <a:pPr marL="28575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比較運算</a:t>
            </a:r>
            <a:r>
              <a:rPr lang="en-US" altLang="zh-TW" b="1" dirty="0">
                <a:latin typeface="PingFang SC Light" panose="020B0300000000000000" pitchFamily="34" charset="-122"/>
                <a:ea typeface="PingFang SC Light" panose="020B0300000000000000" pitchFamily="34" charset="-122"/>
              </a:rPr>
              <a:t>(70)</a:t>
            </a:r>
            <a:r>
              <a:rPr lang="zh-TW" altLang="en-US" b="1" dirty="0">
                <a:latin typeface="PingFang SC Light" panose="020B0300000000000000" pitchFamily="34" charset="-122"/>
                <a:ea typeface="PingFang SC Light" panose="020B0300000000000000" pitchFamily="34" charset="-122"/>
              </a:rPr>
              <a:t>：</a:t>
            </a:r>
            <a:r>
              <a:rPr lang="zh-CN" altLang="en-US" dirty="0">
                <a:latin typeface="PingFang SC Light" panose="020B0300000000000000" pitchFamily="34" charset="-122"/>
                <a:ea typeface="PingFang SC Light" panose="020B0300000000000000" pitchFamily="34" charset="-122"/>
              </a:rPr>
              <a:t>請求項</a:t>
            </a:r>
            <a:r>
              <a:rPr lang="en-US" altLang="zh-CN" dirty="0">
                <a:latin typeface="PingFang SC Light" panose="020B0300000000000000" pitchFamily="34" charset="-122"/>
                <a:ea typeface="PingFang SC Light" panose="020B0300000000000000" pitchFamily="34" charset="-122"/>
              </a:rPr>
              <a:t>4</a:t>
            </a:r>
            <a:r>
              <a:rPr lang="zh-CN" altLang="en-US" dirty="0">
                <a:latin typeface="PingFang SC Light" panose="020B0300000000000000" pitchFamily="34" charset="-122"/>
                <a:ea typeface="PingFang SC Light" panose="020B0300000000000000" pitchFamily="34" charset="-122"/>
              </a:rPr>
              <a:t>、</a:t>
            </a:r>
            <a:r>
              <a:rPr lang="en-US" altLang="zh-CN" dirty="0">
                <a:latin typeface="PingFang SC Light" panose="020B0300000000000000" pitchFamily="34" charset="-122"/>
                <a:ea typeface="PingFang SC Light" panose="020B0300000000000000" pitchFamily="34" charset="-122"/>
              </a:rPr>
              <a:t>5</a:t>
            </a:r>
            <a:r>
              <a:rPr lang="zh-CN" altLang="en-US" dirty="0">
                <a:latin typeface="PingFang SC Light" panose="020B0300000000000000" pitchFamily="34" charset="-122"/>
                <a:ea typeface="PingFang SC Light" panose="020B0300000000000000" pitchFamily="34" charset="-122"/>
              </a:rPr>
              <a:t>、</a:t>
            </a:r>
            <a:r>
              <a:rPr lang="en-US" altLang="zh-CN" dirty="0">
                <a:latin typeface="PingFang SC Light" panose="020B0300000000000000" pitchFamily="34" charset="-122"/>
                <a:ea typeface="PingFang SC Light" panose="020B0300000000000000" pitchFamily="34" charset="-122"/>
              </a:rPr>
              <a:t>6</a:t>
            </a:r>
            <a:endParaRPr lang="en-US" altLang="zh-TW" dirty="0">
              <a:latin typeface="PingFang SC Light" panose="020B0300000000000000" pitchFamily="34" charset="-122"/>
              <a:ea typeface="PingFang SC Light" panose="020B0300000000000000" pitchFamily="34" charset="-122"/>
            </a:endParaRPr>
          </a:p>
          <a:p>
            <a:pPr marL="28575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第二評估路徑</a:t>
            </a:r>
            <a:r>
              <a:rPr lang="en-US" altLang="zh-TW" b="1" dirty="0">
                <a:latin typeface="PingFang SC Light" panose="020B0300000000000000" pitchFamily="34" charset="-122"/>
                <a:ea typeface="PingFang SC Light" panose="020B0300000000000000" pitchFamily="34" charset="-122"/>
              </a:rPr>
              <a:t>(71)</a:t>
            </a:r>
            <a:r>
              <a:rPr lang="zh-TW" altLang="en-US" b="1" dirty="0">
                <a:latin typeface="PingFang SC Light" panose="020B0300000000000000" pitchFamily="34" charset="-122"/>
                <a:ea typeface="PingFang SC Light" panose="020B0300000000000000" pitchFamily="34" charset="-122"/>
              </a:rPr>
              <a:t>：</a:t>
            </a:r>
            <a:r>
              <a:rPr lang="zh-CN" altLang="en-US" dirty="0">
                <a:latin typeface="PingFang SC Light" panose="020B0300000000000000" pitchFamily="34" charset="-122"/>
                <a:ea typeface="PingFang SC Light" panose="020B0300000000000000" pitchFamily="34" charset="-122"/>
              </a:rPr>
              <a:t>請求項</a:t>
            </a:r>
            <a:r>
              <a:rPr lang="en-US" altLang="zh-CN" dirty="0">
                <a:latin typeface="PingFang SC Light" panose="020B0300000000000000" pitchFamily="34" charset="-122"/>
                <a:ea typeface="PingFang SC Light" panose="020B0300000000000000" pitchFamily="34" charset="-122"/>
              </a:rPr>
              <a:t>4</a:t>
            </a:r>
            <a:r>
              <a:rPr lang="zh-CN" altLang="en-US" dirty="0">
                <a:latin typeface="PingFang SC Light" panose="020B0300000000000000" pitchFamily="34" charset="-122"/>
                <a:ea typeface="PingFang SC Light" panose="020B0300000000000000" pitchFamily="34" charset="-122"/>
              </a:rPr>
              <a:t>、</a:t>
            </a:r>
            <a:r>
              <a:rPr lang="en-US" altLang="zh-CN" dirty="0">
                <a:latin typeface="PingFang SC Light" panose="020B0300000000000000" pitchFamily="34" charset="-122"/>
                <a:ea typeface="PingFang SC Light" panose="020B0300000000000000" pitchFamily="34" charset="-122"/>
              </a:rPr>
              <a:t>5</a:t>
            </a:r>
            <a:r>
              <a:rPr lang="zh-CN" altLang="en-US" dirty="0">
                <a:latin typeface="PingFang SC Light" panose="020B0300000000000000" pitchFamily="34" charset="-122"/>
                <a:ea typeface="PingFang SC Light" panose="020B0300000000000000" pitchFamily="34" charset="-122"/>
              </a:rPr>
              <a:t>、</a:t>
            </a:r>
            <a:r>
              <a:rPr lang="en-US" altLang="zh-CN" dirty="0">
                <a:latin typeface="PingFang SC Light" panose="020B0300000000000000" pitchFamily="34" charset="-122"/>
                <a:ea typeface="PingFang SC Light" panose="020B0300000000000000" pitchFamily="34" charset="-122"/>
              </a:rPr>
              <a:t>6</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zh-TW" b="1" dirty="0">
                <a:latin typeface="PingFang SC Light" panose="020B0300000000000000" pitchFamily="34" charset="-122"/>
                <a:ea typeface="PingFang SC Light" panose="020B0300000000000000" pitchFamily="34" charset="-122"/>
              </a:rPr>
              <a:t>混合適應目標</a:t>
            </a:r>
            <a:r>
              <a:rPr lang="en-US" altLang="zh-TW" b="1" dirty="0">
                <a:latin typeface="PingFang SC Light" panose="020B0300000000000000" pitchFamily="34" charset="-122"/>
                <a:ea typeface="PingFang SC Light" panose="020B0300000000000000" pitchFamily="34" charset="-122"/>
              </a:rPr>
              <a:t>(80)</a:t>
            </a:r>
            <a:endParaRPr lang="zh-TW" altLang="zh-TW" b="1"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18" name="圆角矩形 4">
            <a:extLst>
              <a:ext uri="{FF2B5EF4-FFF2-40B4-BE49-F238E27FC236}">
                <a16:creationId xmlns:a16="http://schemas.microsoft.com/office/drawing/2014/main" id="{665F5F61-E11C-874E-93BC-E2393BCD71C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16</a:t>
            </a:r>
          </a:p>
        </p:txBody>
      </p:sp>
      <p:pic>
        <p:nvPicPr>
          <p:cNvPr id="13" name="圖片 12">
            <a:extLst>
              <a:ext uri="{FF2B5EF4-FFF2-40B4-BE49-F238E27FC236}">
                <a16:creationId xmlns:a16="http://schemas.microsoft.com/office/drawing/2014/main" id="{F08550CD-506B-8A44-BFFD-EE9ECF9F9C8A}"/>
              </a:ext>
            </a:extLst>
          </p:cNvPr>
          <p:cNvPicPr>
            <a:picLocks noChangeAspect="1"/>
          </p:cNvPicPr>
          <p:nvPr/>
        </p:nvPicPr>
        <p:blipFill rotWithShape="1">
          <a:blip r:embed="rId4">
            <a:extLst>
              <a:ext uri="{28A0092B-C50C-407E-A947-70E740481C1C}">
                <a14:useLocalDpi xmlns:a14="http://schemas.microsoft.com/office/drawing/2010/main" val="0"/>
              </a:ext>
            </a:extLst>
          </a:blip>
          <a:srcRect l="21342" r="21789" b="7917"/>
          <a:stretch/>
        </p:blipFill>
        <p:spPr>
          <a:xfrm>
            <a:off x="6900860" y="281355"/>
            <a:ext cx="4748212" cy="7066363"/>
          </a:xfrm>
          <a:prstGeom prst="rect">
            <a:avLst/>
          </a:prstGeom>
        </p:spPr>
      </p:pic>
    </p:spTree>
    <p:extLst>
      <p:ext uri="{BB962C8B-B14F-4D97-AF65-F5344CB8AC3E}">
        <p14:creationId xmlns:p14="http://schemas.microsoft.com/office/powerpoint/2010/main" val="288567208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923330"/>
          </a:xfrm>
          <a:prstGeom prst="rect">
            <a:avLst/>
          </a:prstGeom>
        </p:spPr>
        <p:txBody>
          <a:bodyPr wrap="square">
            <a:spAutoFit/>
          </a:bodyPr>
          <a:lstStyle/>
          <a:p>
            <a:pPr lvl="0"/>
            <a:r>
              <a:rPr lang="en-US" altLang="zh-TW" dirty="0">
                <a:latin typeface="PingFang SC Light" panose="020B0300000000000000" pitchFamily="34" charset="-122"/>
                <a:ea typeface="PingFang SC Light" panose="020B0300000000000000" pitchFamily="34" charset="-122"/>
              </a:rPr>
              <a:t>7. </a:t>
            </a:r>
            <a:r>
              <a:rPr lang="zh-TW" altLang="zh-TW" dirty="0">
                <a:latin typeface="PingFang SC Light" panose="020B0300000000000000" pitchFamily="34" charset="-122"/>
                <a:ea typeface="PingFang SC Light" panose="020B0300000000000000" pitchFamily="34" charset="-122"/>
              </a:rPr>
              <a:t>如請求項</a:t>
            </a:r>
            <a:r>
              <a:rPr lang="en-US" altLang="zh-TW" dirty="0">
                <a:latin typeface="PingFang SC Light" panose="020B0300000000000000" pitchFamily="34" charset="-122"/>
                <a:ea typeface="PingFang SC Light" panose="020B0300000000000000" pitchFamily="34" charset="-122"/>
              </a:rPr>
              <a:t>1</a:t>
            </a:r>
            <a:r>
              <a:rPr lang="zh-TW" altLang="en-US" dirty="0">
                <a:latin typeface="PingFang SC Light" panose="020B0300000000000000" pitchFamily="34" charset="-122"/>
                <a:ea typeface="PingFang SC Light" panose="020B0300000000000000" pitchFamily="34" charset="-122"/>
              </a:rPr>
              <a:t>，</a:t>
            </a:r>
            <a:r>
              <a:rPr lang="zh-TW" altLang="zh-TW" dirty="0">
                <a:latin typeface="PingFang SC Light" panose="020B0300000000000000" pitchFamily="34" charset="-122"/>
                <a:ea typeface="PingFang SC Light" panose="020B0300000000000000" pitchFamily="34" charset="-122"/>
              </a:rPr>
              <a:t>該基因運算</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40)</a:t>
            </a:r>
            <a:r>
              <a:rPr lang="zh-TW" altLang="zh-TW" dirty="0">
                <a:latin typeface="PingFang SC Light" panose="020B0300000000000000" pitchFamily="34" charset="-122"/>
                <a:ea typeface="PingFang SC Light" panose="020B0300000000000000" pitchFamily="34" charset="-122"/>
              </a:rPr>
              <a:t>將各該第一適應目標</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30)</a:t>
            </a:r>
            <a:r>
              <a:rPr lang="zh-TW" altLang="zh-TW" dirty="0">
                <a:latin typeface="PingFang SC Light" panose="020B0300000000000000" pitchFamily="34" charset="-122"/>
                <a:ea typeface="PingFang SC Light" panose="020B0300000000000000" pitchFamily="34" charset="-122"/>
              </a:rPr>
              <a:t>進行選擇複製</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41)</a:t>
            </a:r>
            <a:r>
              <a:rPr lang="zh-TW" altLang="zh-TW" dirty="0">
                <a:latin typeface="PingFang SC Light" panose="020B0300000000000000" pitchFamily="34" charset="-122"/>
                <a:ea typeface="PingFang SC Light" panose="020B0300000000000000" pitchFamily="34" charset="-122"/>
              </a:rPr>
              <a:t>、交配</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42)</a:t>
            </a:r>
            <a:r>
              <a:rPr lang="zh-TW" altLang="zh-TW" dirty="0">
                <a:latin typeface="PingFang SC Light" panose="020B0300000000000000" pitchFamily="34" charset="-122"/>
                <a:ea typeface="PingFang SC Light" panose="020B0300000000000000" pitchFamily="34" charset="-122"/>
              </a:rPr>
              <a:t>及突變</a:t>
            </a:r>
            <a:r>
              <a:rPr lang="en-US" altLang="zh-TW" dirty="0">
                <a:latin typeface="PingFang SC Light" panose="020B0300000000000000" pitchFamily="34" charset="-122"/>
                <a:ea typeface="PingFang SC Light" panose="020B0300000000000000" pitchFamily="34" charset="-122"/>
              </a:rPr>
              <a:t>(</a:t>
            </a:r>
            <a:r>
              <a:rPr lang="en-US" altLang="zh-TW" b="1" dirty="0">
                <a:latin typeface="PingFang SC Light" panose="020B0300000000000000" pitchFamily="34" charset="-122"/>
                <a:ea typeface="PingFang SC Light" panose="020B0300000000000000" pitchFamily="34" charset="-122"/>
              </a:rPr>
              <a:t>43)</a:t>
            </a:r>
            <a:r>
              <a:rPr lang="zh-TW" altLang="zh-TW" dirty="0">
                <a:latin typeface="PingFang SC Light" panose="020B0300000000000000" pitchFamily="34" charset="-122"/>
                <a:ea typeface="PingFang SC Light" panose="020B0300000000000000" pitchFamily="34" charset="-122"/>
              </a:rPr>
              <a:t>運算，以產生所述之第二適應目標</a:t>
            </a:r>
            <a:r>
              <a:rPr lang="en-US" altLang="zh-TW" b="1" dirty="0">
                <a:latin typeface="PingFang SC Light" panose="020B0300000000000000" pitchFamily="34" charset="-122"/>
                <a:ea typeface="PingFang SC Light" panose="020B0300000000000000" pitchFamily="34" charset="-122"/>
              </a:rPr>
              <a:t>(50)</a:t>
            </a:r>
            <a:r>
              <a:rPr lang="zh-TW" altLang="zh-TW" dirty="0">
                <a:latin typeface="PingFang SC Light" panose="020B0300000000000000" pitchFamily="34" charset="-122"/>
                <a:ea typeface="PingFang SC Light" panose="020B0300000000000000" pitchFamily="34" charset="-122"/>
              </a:rPr>
              <a:t>。</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14, 17</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2945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7 – </a:t>
            </a:r>
            <a:r>
              <a:rPr lang="zh-CN" altLang="en-US" sz="2400" b="1" dirty="0">
                <a:solidFill>
                  <a:srgbClr val="2C344B"/>
                </a:solidFill>
                <a:latin typeface="Kaiti SC Black" panose="02010600040101010101" pitchFamily="2" charset="-122"/>
                <a:ea typeface="Kaiti SC Black" panose="02010600040101010101" pitchFamily="2" charset="-122"/>
              </a:rPr>
              <a:t>基因運算</a:t>
            </a:r>
          </a:p>
        </p:txBody>
      </p:sp>
      <p:pic>
        <p:nvPicPr>
          <p:cNvPr id="10" name="圖片 9">
            <a:extLst>
              <a:ext uri="{FF2B5EF4-FFF2-40B4-BE49-F238E27FC236}">
                <a16:creationId xmlns:a16="http://schemas.microsoft.com/office/drawing/2014/main" id="{AB43A74E-1156-0D4F-B947-249B150E67FB}"/>
              </a:ext>
            </a:extLst>
          </p:cNvPr>
          <p:cNvPicPr>
            <a:picLocks noChangeAspect="1"/>
          </p:cNvPicPr>
          <p:nvPr/>
        </p:nvPicPr>
        <p:blipFill rotWithShape="1">
          <a:blip r:embed="rId4">
            <a:extLst>
              <a:ext uri="{28A0092B-C50C-407E-A947-70E740481C1C}">
                <a14:useLocalDpi xmlns:a14="http://schemas.microsoft.com/office/drawing/2010/main" val="0"/>
              </a:ext>
            </a:extLst>
          </a:blip>
          <a:srcRect l="32237" t="36218" r="29584" b="36871"/>
          <a:stretch/>
        </p:blipFill>
        <p:spPr>
          <a:xfrm>
            <a:off x="7213600" y="1993900"/>
            <a:ext cx="4195306" cy="2717800"/>
          </a:xfrm>
          <a:prstGeom prst="rect">
            <a:avLst/>
          </a:prstGeom>
        </p:spPr>
      </p:pic>
    </p:spTree>
    <p:extLst>
      <p:ext uri="{BB962C8B-B14F-4D97-AF65-F5344CB8AC3E}">
        <p14:creationId xmlns:p14="http://schemas.microsoft.com/office/powerpoint/2010/main" val="329785250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2031325"/>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用以做</a:t>
            </a:r>
            <a:r>
              <a:rPr lang="zh-TW" altLang="en-US" dirty="0">
                <a:latin typeface="PingFang SC Light" panose="020B0300000000000000" pitchFamily="34" charset="-122"/>
                <a:ea typeface="PingFang SC Light" panose="020B0300000000000000" pitchFamily="34" charset="-122"/>
              </a:rPr>
              <a:t>初步的篩選。</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endParaRPr lang="zh-TW" altLang="en-US"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選擇：排除完全不符合追尋目標的第一適應目標</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endParaRPr lang="zh-TW" altLang="en-US"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複製：將比較符合追尋目標的第一適應目標保留</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[0021]</a:t>
            </a:r>
          </a:p>
        </p:txBody>
      </p:sp>
      <p:pic>
        <p:nvPicPr>
          <p:cNvPr id="34" name="圖片 33">
            <a:extLst>
              <a:ext uri="{FF2B5EF4-FFF2-40B4-BE49-F238E27FC236}">
                <a16:creationId xmlns:a16="http://schemas.microsoft.com/office/drawing/2014/main" id="{F5D98F94-0772-7E4A-9151-0B280D2C5606}"/>
              </a:ext>
            </a:extLst>
          </p:cNvPr>
          <p:cNvPicPr>
            <a:picLocks noChangeAspect="1"/>
          </p:cNvPicPr>
          <p:nvPr/>
        </p:nvPicPr>
        <p:blipFill rotWithShape="1">
          <a:blip r:embed="rId4">
            <a:extLst>
              <a:ext uri="{28A0092B-C50C-407E-A947-70E740481C1C}">
                <a14:useLocalDpi xmlns:a14="http://schemas.microsoft.com/office/drawing/2010/main" val="0"/>
              </a:ext>
            </a:extLst>
          </a:blip>
          <a:srcRect l="32237" t="36218" r="29584" b="36871"/>
          <a:stretch/>
        </p:blipFill>
        <p:spPr>
          <a:xfrm>
            <a:off x="7213600" y="1993900"/>
            <a:ext cx="4195306" cy="2717800"/>
          </a:xfrm>
          <a:prstGeom prst="rect">
            <a:avLst/>
          </a:prstGeom>
        </p:spPr>
      </p:pic>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3021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7 – </a:t>
            </a:r>
            <a:r>
              <a:rPr lang="zh-CN" altLang="en-US" sz="2400" b="1" dirty="0">
                <a:solidFill>
                  <a:srgbClr val="2C344B"/>
                </a:solidFill>
                <a:latin typeface="Kaiti SC Black" panose="02010600040101010101" pitchFamily="2" charset="-122"/>
                <a:ea typeface="Kaiti SC Black" panose="02010600040101010101" pitchFamily="2" charset="-122"/>
              </a:rPr>
              <a:t>選擇複製</a:t>
            </a:r>
            <a:r>
              <a:rPr lang="en-US" altLang="zh-CN" sz="2400" b="1" dirty="0">
                <a:solidFill>
                  <a:srgbClr val="2C344B"/>
                </a:solidFill>
                <a:latin typeface="Kaiti SC Black" panose="02010600040101010101" pitchFamily="2" charset="-122"/>
                <a:ea typeface="Kaiti SC Black" panose="02010600040101010101" pitchFamily="2" charset="-122"/>
              </a:rPr>
              <a:t> </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sp>
        <p:nvSpPr>
          <p:cNvPr id="2" name="框架 1">
            <a:extLst>
              <a:ext uri="{FF2B5EF4-FFF2-40B4-BE49-F238E27FC236}">
                <a16:creationId xmlns:a16="http://schemas.microsoft.com/office/drawing/2014/main" id="{A8329883-1DCE-314D-8CF1-643A00193DD1}"/>
              </a:ext>
            </a:extLst>
          </p:cNvPr>
          <p:cNvSpPr/>
          <p:nvPr/>
        </p:nvSpPr>
        <p:spPr>
          <a:xfrm>
            <a:off x="8813800" y="2326716"/>
            <a:ext cx="1689100" cy="416484"/>
          </a:xfrm>
          <a:prstGeom prst="fra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419257601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3139321"/>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用以</a:t>
            </a:r>
            <a:r>
              <a:rPr lang="zh-TW" altLang="en-US" dirty="0">
                <a:latin typeface="PingFang SC Light" panose="020B0300000000000000" pitchFamily="34" charset="-122"/>
                <a:ea typeface="PingFang SC Light" panose="020B0300000000000000" pitchFamily="34" charset="-122"/>
              </a:rPr>
              <a:t>保持第一適應目標的多樣性。</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endParaRPr lang="zh-TW" altLang="en-US"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將較為符合追尋目標的第一適應目標，進行</a:t>
            </a:r>
            <a:r>
              <a:rPr lang="en-US" altLang="zh-TW" dirty="0">
                <a:latin typeface="PingFang SC Light" panose="020B0300000000000000" pitchFamily="34" charset="-122"/>
                <a:ea typeface="PingFang SC Light" panose="020B0300000000000000" pitchFamily="34" charset="-122"/>
              </a:rPr>
              <a:t>GA</a:t>
            </a:r>
            <a:r>
              <a:rPr lang="zh-TW" altLang="en-US" dirty="0">
                <a:latin typeface="PingFang SC Light" panose="020B0300000000000000" pitchFamily="34" charset="-122"/>
                <a:ea typeface="PingFang SC Light" panose="020B0300000000000000" pitchFamily="34" charset="-122"/>
              </a:rPr>
              <a:t>的交配。</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步驟</a:t>
            </a:r>
          </a:p>
          <a:p>
            <a:pPr marL="800100" lvl="1" indent="-342900">
              <a:buFont typeface="+mj-lt"/>
              <a:buAutoNum type="arabicPeriod"/>
            </a:pPr>
            <a:r>
              <a:rPr lang="zh-TW" altLang="en-US" dirty="0">
                <a:latin typeface="PingFang SC Light" panose="020B0300000000000000" pitchFamily="34" charset="-122"/>
                <a:ea typeface="PingFang SC Light" panose="020B0300000000000000" pitchFamily="34" charset="-122"/>
              </a:rPr>
              <a:t>將較為符合追尋目標的第一適應目標，以兩個為一組</a:t>
            </a:r>
          </a:p>
          <a:p>
            <a:pPr marL="800100" lvl="1" indent="-342900">
              <a:buFont typeface="+mj-lt"/>
              <a:buAutoNum type="arabicPeriod"/>
            </a:pPr>
            <a:r>
              <a:rPr lang="zh-TW" altLang="en-US" dirty="0">
                <a:latin typeface="PingFang SC Light" panose="020B0300000000000000" pitchFamily="34" charset="-122"/>
                <a:ea typeface="PingFang SC Light" panose="020B0300000000000000" pitchFamily="34" charset="-122"/>
              </a:rPr>
              <a:t>兩兩交配後，產生新的第一適應目標</a:t>
            </a:r>
          </a:p>
          <a:p>
            <a:pPr marL="800100" lvl="1" indent="-342900">
              <a:buFont typeface="+mj-lt"/>
              <a:buAutoNum type="arabicPeriod"/>
            </a:pPr>
            <a:r>
              <a:rPr lang="zh-TW" altLang="en-US" dirty="0">
                <a:latin typeface="PingFang SC Light" panose="020B0300000000000000" pitchFamily="34" charset="-122"/>
                <a:ea typeface="PingFang SC Light" panose="020B0300000000000000" pitchFamily="34" charset="-122"/>
              </a:rPr>
              <a:t>是否交配用交配機率決定，交配後的位置也是隨機決定</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[0021]</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2406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7 –</a:t>
            </a:r>
            <a:r>
              <a:rPr lang="zh-TW" altLang="en-US" sz="2400" b="1" dirty="0">
                <a:solidFill>
                  <a:srgbClr val="2C344B"/>
                </a:solidFill>
                <a:latin typeface="Kaiti SC Black" panose="02010600040101010101" pitchFamily="2" charset="-122"/>
                <a:ea typeface="Kaiti SC Black" panose="02010600040101010101" pitchFamily="2" charset="-122"/>
              </a:rPr>
              <a:t> </a:t>
            </a:r>
            <a:r>
              <a:rPr lang="zh-CN" altLang="en-US" sz="2400" b="1" dirty="0">
                <a:solidFill>
                  <a:srgbClr val="2C344B"/>
                </a:solidFill>
                <a:latin typeface="Kaiti SC Black" panose="02010600040101010101" pitchFamily="2" charset="-122"/>
                <a:ea typeface="Kaiti SC Black" panose="02010600040101010101" pitchFamily="2" charset="-122"/>
              </a:rPr>
              <a:t>交配</a:t>
            </a:r>
            <a:r>
              <a:rPr lang="en-US" altLang="zh-CN" sz="2400" b="1" dirty="0">
                <a:solidFill>
                  <a:srgbClr val="2C344B"/>
                </a:solidFill>
                <a:latin typeface="Kaiti SC Black" panose="02010600040101010101" pitchFamily="2" charset="-122"/>
                <a:ea typeface="Kaiti SC Black" panose="02010600040101010101" pitchFamily="2" charset="-122"/>
              </a:rPr>
              <a:t> </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pic>
        <p:nvPicPr>
          <p:cNvPr id="8" name="圖片 7">
            <a:extLst>
              <a:ext uri="{FF2B5EF4-FFF2-40B4-BE49-F238E27FC236}">
                <a16:creationId xmlns:a16="http://schemas.microsoft.com/office/drawing/2014/main" id="{B1C9B81C-66DD-1244-AB29-EB19599DF1B3}"/>
              </a:ext>
            </a:extLst>
          </p:cNvPr>
          <p:cNvPicPr>
            <a:picLocks noChangeAspect="1"/>
          </p:cNvPicPr>
          <p:nvPr/>
        </p:nvPicPr>
        <p:blipFill rotWithShape="1">
          <a:blip r:embed="rId4">
            <a:extLst>
              <a:ext uri="{28A0092B-C50C-407E-A947-70E740481C1C}">
                <a14:useLocalDpi xmlns:a14="http://schemas.microsoft.com/office/drawing/2010/main" val="0"/>
              </a:ext>
            </a:extLst>
          </a:blip>
          <a:srcRect l="32237" t="36218" r="29584" b="36871"/>
          <a:stretch/>
        </p:blipFill>
        <p:spPr>
          <a:xfrm>
            <a:off x="7213600" y="1993900"/>
            <a:ext cx="4195306" cy="2717800"/>
          </a:xfrm>
          <a:prstGeom prst="rect">
            <a:avLst/>
          </a:prstGeom>
        </p:spPr>
      </p:pic>
      <p:sp>
        <p:nvSpPr>
          <p:cNvPr id="9" name="框架 8">
            <a:extLst>
              <a:ext uri="{FF2B5EF4-FFF2-40B4-BE49-F238E27FC236}">
                <a16:creationId xmlns:a16="http://schemas.microsoft.com/office/drawing/2014/main" id="{3D8ED911-403D-9247-B7DA-B28B2F693705}"/>
              </a:ext>
            </a:extLst>
          </p:cNvPr>
          <p:cNvSpPr/>
          <p:nvPr/>
        </p:nvSpPr>
        <p:spPr>
          <a:xfrm>
            <a:off x="8812608" y="2926232"/>
            <a:ext cx="1689100" cy="416484"/>
          </a:xfrm>
          <a:prstGeom prst="fra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253415700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3416320"/>
          </a:xfrm>
          <a:prstGeom prst="rect">
            <a:avLst/>
          </a:prstGeom>
        </p:spPr>
        <p:txBody>
          <a:bodyPr wrap="square">
            <a:spAutoFit/>
          </a:bodyPr>
          <a:lstStyle/>
          <a:p>
            <a:pPr marL="28575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單點法、雙點法、套選法</a:t>
            </a: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「單點法」指選擇染色體中的固定一個位置將串列截斷，進行雙親前後段編碼的對換，產生結果。</a:t>
            </a: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「雙點法」指選擇染色體中的固定二個位置將串列截斷，將截出之中段編碼進行對換，產生結果。由雙點法原理可以繼續發展出「多點法」</a:t>
            </a: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「套選法」乃由亂數產生一組二進位編碼，稱為「</a:t>
            </a:r>
            <a:r>
              <a:rPr lang="en-US" altLang="zh-TW" dirty="0">
                <a:latin typeface="PingFang SC Light" panose="020B0300000000000000" pitchFamily="34" charset="-122"/>
                <a:ea typeface="PingFang SC Light" panose="020B0300000000000000" pitchFamily="34" charset="-122"/>
              </a:rPr>
              <a:t>mask</a:t>
            </a:r>
            <a:r>
              <a:rPr lang="zh-TW" altLang="en-US" dirty="0">
                <a:latin typeface="PingFang SC Light" panose="020B0300000000000000" pitchFamily="34" charset="-122"/>
                <a:ea typeface="PingFang SC Light" panose="020B0300000000000000" pitchFamily="34" charset="-122"/>
              </a:rPr>
              <a:t>」，以此 </a:t>
            </a:r>
            <a:r>
              <a:rPr lang="en-US" altLang="zh-TW" dirty="0">
                <a:latin typeface="PingFang SC Light" panose="020B0300000000000000" pitchFamily="34" charset="-122"/>
                <a:ea typeface="PingFang SC Light" panose="020B0300000000000000" pitchFamily="34" charset="-122"/>
              </a:rPr>
              <a:t>mask</a:t>
            </a:r>
            <a:r>
              <a:rPr lang="zh-TW" altLang="en-US" dirty="0">
                <a:latin typeface="PingFang SC Light" panose="020B0300000000000000" pitchFamily="34" charset="-122"/>
                <a:ea typeface="PingFang SC Light" panose="020B0300000000000000" pitchFamily="34" charset="-122"/>
              </a:rPr>
              <a:t>比對雙親染色體，與 </a:t>
            </a:r>
            <a:r>
              <a:rPr lang="en-US" altLang="zh-TW" dirty="0">
                <a:latin typeface="PingFang SC Light" panose="020B0300000000000000" pitchFamily="34" charset="-122"/>
                <a:ea typeface="PingFang SC Light" panose="020B0300000000000000" pitchFamily="34" charset="-122"/>
              </a:rPr>
              <a:t>mask </a:t>
            </a:r>
            <a:r>
              <a:rPr lang="zh-TW" altLang="en-US" dirty="0">
                <a:latin typeface="PingFang SC Light" panose="020B0300000000000000" pitchFamily="34" charset="-122"/>
                <a:ea typeface="PingFang SC Light" panose="020B0300000000000000" pitchFamily="34" charset="-122"/>
              </a:rPr>
              <a:t>編碼中「</a:t>
            </a:r>
            <a:r>
              <a:rPr lang="en-US" altLang="zh-TW" dirty="0">
                <a:latin typeface="PingFang SC Light" panose="020B0300000000000000" pitchFamily="34" charset="-122"/>
                <a:ea typeface="PingFang SC Light" panose="020B0300000000000000" pitchFamily="34" charset="-122"/>
              </a:rPr>
              <a:t>1</a:t>
            </a:r>
            <a:r>
              <a:rPr lang="zh-TW" altLang="en-US" dirty="0">
                <a:latin typeface="PingFang SC Light" panose="020B0300000000000000" pitchFamily="34" charset="-122"/>
                <a:ea typeface="PingFang SC Light" panose="020B0300000000000000" pitchFamily="34" charset="-122"/>
              </a:rPr>
              <a:t>」對應的部分便必須對換，產生結果。</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[0021]</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2406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7 –</a:t>
            </a:r>
            <a:r>
              <a:rPr lang="zh-TW" altLang="en-US" sz="2400" b="1" dirty="0">
                <a:solidFill>
                  <a:srgbClr val="2C344B"/>
                </a:solidFill>
                <a:latin typeface="Kaiti SC Black" panose="02010600040101010101" pitchFamily="2" charset="-122"/>
                <a:ea typeface="Kaiti SC Black" panose="02010600040101010101" pitchFamily="2" charset="-122"/>
              </a:rPr>
              <a:t> </a:t>
            </a:r>
            <a:r>
              <a:rPr lang="zh-CN" altLang="en-US" sz="2400" b="1" dirty="0">
                <a:solidFill>
                  <a:srgbClr val="2C344B"/>
                </a:solidFill>
                <a:latin typeface="Kaiti SC Black" panose="02010600040101010101" pitchFamily="2" charset="-122"/>
                <a:ea typeface="Kaiti SC Black" panose="02010600040101010101" pitchFamily="2" charset="-122"/>
              </a:rPr>
              <a:t>交配</a:t>
            </a:r>
            <a:r>
              <a:rPr lang="en-US" altLang="zh-CN" sz="2400" b="1" dirty="0">
                <a:solidFill>
                  <a:srgbClr val="2C344B"/>
                </a:solidFill>
                <a:latin typeface="Kaiti SC Black" panose="02010600040101010101" pitchFamily="2" charset="-122"/>
                <a:ea typeface="Kaiti SC Black" panose="02010600040101010101" pitchFamily="2" charset="-122"/>
              </a:rPr>
              <a:t> </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pic>
        <p:nvPicPr>
          <p:cNvPr id="3" name="圖片 2">
            <a:extLst>
              <a:ext uri="{FF2B5EF4-FFF2-40B4-BE49-F238E27FC236}">
                <a16:creationId xmlns:a16="http://schemas.microsoft.com/office/drawing/2014/main" id="{3BFDB543-105F-1C40-94EA-F9A48FB31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450" y="2326716"/>
            <a:ext cx="4437000" cy="1080000"/>
          </a:xfrm>
          <a:prstGeom prst="rect">
            <a:avLst/>
          </a:prstGeom>
        </p:spPr>
      </p:pic>
      <p:pic>
        <p:nvPicPr>
          <p:cNvPr id="5" name="圖片 4">
            <a:extLst>
              <a:ext uri="{FF2B5EF4-FFF2-40B4-BE49-F238E27FC236}">
                <a16:creationId xmlns:a16="http://schemas.microsoft.com/office/drawing/2014/main" id="{D178C789-98C9-D748-8091-81EA9A2A4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0028" y="3577812"/>
            <a:ext cx="4519664" cy="1080000"/>
          </a:xfrm>
          <a:prstGeom prst="rect">
            <a:avLst/>
          </a:prstGeom>
        </p:spPr>
      </p:pic>
      <p:pic>
        <p:nvPicPr>
          <p:cNvPr id="7" name="圖片 6">
            <a:extLst>
              <a:ext uri="{FF2B5EF4-FFF2-40B4-BE49-F238E27FC236}">
                <a16:creationId xmlns:a16="http://schemas.microsoft.com/office/drawing/2014/main" id="{3976DD19-FD6F-9142-92FA-1DFA7DA56A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2450" y="4828909"/>
            <a:ext cx="4328710" cy="1080000"/>
          </a:xfrm>
          <a:prstGeom prst="rect">
            <a:avLst/>
          </a:prstGeom>
        </p:spPr>
      </p:pic>
    </p:spTree>
    <p:extLst>
      <p:ext uri="{BB962C8B-B14F-4D97-AF65-F5344CB8AC3E}">
        <p14:creationId xmlns:p14="http://schemas.microsoft.com/office/powerpoint/2010/main" val="371825357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1477328"/>
          </a:xfrm>
          <a:prstGeom prst="rect">
            <a:avLst/>
          </a:prstGeom>
        </p:spPr>
        <p:txBody>
          <a:bodyPr wrap="square">
            <a:spAutoFit/>
          </a:bodyPr>
          <a:lstStyle/>
          <a:p>
            <a:pPr marL="28575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將交配產生的各個第一適應目標，進行</a:t>
            </a:r>
            <a:r>
              <a:rPr lang="en-US" altLang="zh-TW" dirty="0">
                <a:latin typeface="PingFang SC Light" panose="020B0300000000000000" pitchFamily="34" charset="-122"/>
                <a:ea typeface="PingFang SC Light" panose="020B0300000000000000" pitchFamily="34" charset="-122"/>
              </a:rPr>
              <a:t>GA</a:t>
            </a:r>
            <a:r>
              <a:rPr lang="zh-TW" altLang="en-US" dirty="0">
                <a:latin typeface="PingFang SC Light" panose="020B0300000000000000" pitchFamily="34" charset="-122"/>
                <a:ea typeface="PingFang SC Light" panose="020B0300000000000000" pitchFamily="34" charset="-122"/>
              </a:rPr>
              <a:t>的突變</a:t>
            </a:r>
            <a:endParaRPr lang="en-US" altLang="zh-TW" dirty="0">
              <a:latin typeface="PingFang SC Light" panose="020B0300000000000000" pitchFamily="34" charset="-122"/>
              <a:ea typeface="PingFang SC Light" panose="020B0300000000000000" pitchFamily="34" charset="-122"/>
            </a:endParaRPr>
          </a:p>
          <a:p>
            <a:pPr marL="28575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步驟</a:t>
            </a:r>
            <a:endParaRPr lang="zh-TW" altLang="en-US" dirty="0">
              <a:latin typeface="PingFang SC Light" panose="020B0300000000000000" pitchFamily="34" charset="-122"/>
              <a:ea typeface="PingFang SC Light" panose="020B0300000000000000" pitchFamily="34" charset="-122"/>
            </a:endParaRPr>
          </a:p>
          <a:p>
            <a:pPr marL="800100" lvl="1" indent="-342900">
              <a:buFont typeface="+mj-lt"/>
              <a:buAutoNum type="arabicPeriod"/>
            </a:pPr>
            <a:r>
              <a:rPr lang="zh-TW" altLang="en-US" dirty="0">
                <a:latin typeface="PingFang SC Light" panose="020B0300000000000000" pitchFamily="34" charset="-122"/>
                <a:ea typeface="PingFang SC Light" panose="020B0300000000000000" pitchFamily="34" charset="-122"/>
              </a:rPr>
              <a:t>隨機決定第一適應目標是否突變</a:t>
            </a:r>
          </a:p>
          <a:p>
            <a:pPr marL="800100" lvl="1" indent="-342900">
              <a:buFont typeface="+mj-lt"/>
              <a:buAutoNum type="arabicPeriod"/>
            </a:pPr>
            <a:r>
              <a:rPr lang="zh-TW" altLang="en-US" dirty="0">
                <a:latin typeface="PingFang SC Light" panose="020B0300000000000000" pitchFamily="34" charset="-122"/>
                <a:ea typeface="PingFang SC Light" panose="020B0300000000000000" pitchFamily="34" charset="-122"/>
              </a:rPr>
              <a:t>經過</a:t>
            </a:r>
            <a:r>
              <a:rPr lang="zh-TW" altLang="en-US" b="1" dirty="0">
                <a:latin typeface="PingFang SC Light" panose="020B0300000000000000" pitchFamily="34" charset="-122"/>
                <a:ea typeface="PingFang SC Light" panose="020B0300000000000000" pitchFamily="34" charset="-122"/>
              </a:rPr>
              <a:t>突變</a:t>
            </a:r>
            <a:r>
              <a:rPr lang="zh-TW" altLang="en-US" dirty="0">
                <a:latin typeface="PingFang SC Light" panose="020B0300000000000000" pitchFamily="34" charset="-122"/>
                <a:ea typeface="PingFang SC Light" panose="020B0300000000000000" pitchFamily="34" charset="-122"/>
              </a:rPr>
              <a:t>後產生複數個</a:t>
            </a:r>
            <a:r>
              <a:rPr lang="zh-TW" altLang="en-US" b="1" dirty="0">
                <a:latin typeface="PingFang SC Light" panose="020B0300000000000000" pitchFamily="34" charset="-122"/>
                <a:ea typeface="PingFang SC Light" panose="020B0300000000000000" pitchFamily="34" charset="-122"/>
              </a:rPr>
              <a:t>第二適應目標</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[0021]</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2406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7 –</a:t>
            </a:r>
            <a:r>
              <a:rPr lang="zh-TW" altLang="en-US" sz="2400" b="1" dirty="0">
                <a:solidFill>
                  <a:srgbClr val="2C344B"/>
                </a:solidFill>
                <a:latin typeface="Kaiti SC Black" panose="02010600040101010101" pitchFamily="2" charset="-122"/>
                <a:ea typeface="Kaiti SC Black" panose="02010600040101010101" pitchFamily="2" charset="-122"/>
              </a:rPr>
              <a:t> </a:t>
            </a:r>
            <a:r>
              <a:rPr lang="zh-CN" altLang="en-US" sz="2400" b="1" dirty="0">
                <a:solidFill>
                  <a:srgbClr val="2C344B"/>
                </a:solidFill>
                <a:latin typeface="Kaiti SC Black" panose="02010600040101010101" pitchFamily="2" charset="-122"/>
                <a:ea typeface="Kaiti SC Black" panose="02010600040101010101" pitchFamily="2" charset="-122"/>
              </a:rPr>
              <a:t>突變</a:t>
            </a:r>
            <a:r>
              <a:rPr lang="en-US" altLang="zh-CN" sz="2400" b="1" dirty="0">
                <a:solidFill>
                  <a:srgbClr val="2C344B"/>
                </a:solidFill>
                <a:latin typeface="Kaiti SC Black" panose="02010600040101010101" pitchFamily="2" charset="-122"/>
                <a:ea typeface="Kaiti SC Black" panose="02010600040101010101" pitchFamily="2" charset="-122"/>
              </a:rPr>
              <a:t> </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pic>
        <p:nvPicPr>
          <p:cNvPr id="8" name="圖片 7">
            <a:extLst>
              <a:ext uri="{FF2B5EF4-FFF2-40B4-BE49-F238E27FC236}">
                <a16:creationId xmlns:a16="http://schemas.microsoft.com/office/drawing/2014/main" id="{0C69CA66-DF18-904F-8F4B-0FB825573104}"/>
              </a:ext>
            </a:extLst>
          </p:cNvPr>
          <p:cNvPicPr>
            <a:picLocks noChangeAspect="1"/>
          </p:cNvPicPr>
          <p:nvPr/>
        </p:nvPicPr>
        <p:blipFill rotWithShape="1">
          <a:blip r:embed="rId4">
            <a:extLst>
              <a:ext uri="{28A0092B-C50C-407E-A947-70E740481C1C}">
                <a14:useLocalDpi xmlns:a14="http://schemas.microsoft.com/office/drawing/2010/main" val="0"/>
              </a:ext>
            </a:extLst>
          </a:blip>
          <a:srcRect l="32237" t="36218" r="29584" b="36871"/>
          <a:stretch/>
        </p:blipFill>
        <p:spPr>
          <a:xfrm>
            <a:off x="7213600" y="1993900"/>
            <a:ext cx="4195306" cy="2717800"/>
          </a:xfrm>
          <a:prstGeom prst="rect">
            <a:avLst/>
          </a:prstGeom>
        </p:spPr>
      </p:pic>
      <p:sp>
        <p:nvSpPr>
          <p:cNvPr id="9" name="框架 8">
            <a:extLst>
              <a:ext uri="{FF2B5EF4-FFF2-40B4-BE49-F238E27FC236}">
                <a16:creationId xmlns:a16="http://schemas.microsoft.com/office/drawing/2014/main" id="{595E724A-7ABB-3842-9603-86751305D71F}"/>
              </a:ext>
            </a:extLst>
          </p:cNvPr>
          <p:cNvSpPr/>
          <p:nvPr/>
        </p:nvSpPr>
        <p:spPr>
          <a:xfrm>
            <a:off x="8812608" y="3553433"/>
            <a:ext cx="1689100" cy="416484"/>
          </a:xfrm>
          <a:prstGeom prst="fra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91635005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2031325"/>
          </a:xfrm>
          <a:prstGeom prst="rect">
            <a:avLst/>
          </a:prstGeom>
        </p:spPr>
        <p:txBody>
          <a:bodyPr wrap="square">
            <a:spAutoFit/>
          </a:bodyPr>
          <a:lstStyle/>
          <a:p>
            <a:pPr lvl="0"/>
            <a:r>
              <a:rPr lang="en-US" altLang="zh-TW" dirty="0">
                <a:latin typeface="PingFang SC Light" panose="020B0300000000000000" pitchFamily="34" charset="-122"/>
                <a:ea typeface="PingFang SC Light" panose="020B0300000000000000" pitchFamily="34" charset="-122"/>
              </a:rPr>
              <a:t>2.</a:t>
            </a:r>
            <a:r>
              <a:rPr lang="zh-TW" altLang="zh-TW" dirty="0">
                <a:latin typeface="PingFang SC Light" panose="020B0300000000000000" pitchFamily="34" charset="-122"/>
                <a:ea typeface="PingFang SC Light" panose="020B0300000000000000" pitchFamily="34" charset="-122"/>
              </a:rPr>
              <a:t>如請求項</a:t>
            </a:r>
            <a:r>
              <a:rPr lang="en-US" altLang="zh-TW" dirty="0">
                <a:latin typeface="PingFang SC Light" panose="020B0300000000000000" pitchFamily="34" charset="-122"/>
                <a:ea typeface="PingFang SC Light" panose="020B0300000000000000" pitchFamily="34" charset="-122"/>
              </a:rPr>
              <a:t>1</a:t>
            </a:r>
            <a:r>
              <a:rPr lang="zh-TW" altLang="en-US" dirty="0">
                <a:latin typeface="PingFang SC Light" panose="020B0300000000000000" pitchFamily="34" charset="-122"/>
                <a:ea typeface="PingFang SC Light" panose="020B0300000000000000" pitchFamily="34" charset="-122"/>
              </a:rPr>
              <a:t>，</a:t>
            </a:r>
            <a:r>
              <a:rPr lang="zh-TW" altLang="zh-TW" dirty="0">
                <a:latin typeface="PingFang SC Light" panose="020B0300000000000000" pitchFamily="34" charset="-122"/>
                <a:ea typeface="PingFang SC Light" panose="020B0300000000000000" pitchFamily="34" charset="-122"/>
              </a:rPr>
              <a:t>該單點搜尋運算</a:t>
            </a:r>
            <a:r>
              <a:rPr lang="en-US" altLang="zh-TW" b="1" dirty="0">
                <a:latin typeface="PingFang SC Light" panose="020B0300000000000000" pitchFamily="34" charset="-122"/>
                <a:ea typeface="PingFang SC Light" panose="020B0300000000000000" pitchFamily="34" charset="-122"/>
              </a:rPr>
              <a:t>(60)</a:t>
            </a:r>
            <a:r>
              <a:rPr lang="zh-TW" altLang="zh-TW" dirty="0">
                <a:latin typeface="PingFang SC Light" panose="020B0300000000000000" pitchFamily="34" charset="-122"/>
                <a:ea typeface="PingFang SC Light" panose="020B0300000000000000" pitchFamily="34" charset="-122"/>
              </a:rPr>
              <a:t>將各該第二適應目標</a:t>
            </a:r>
            <a:r>
              <a:rPr lang="en-US" altLang="zh-TW" b="1" dirty="0">
                <a:latin typeface="PingFang SC Light" panose="020B0300000000000000" pitchFamily="34" charset="-122"/>
                <a:ea typeface="PingFang SC Light" panose="020B0300000000000000" pitchFamily="34" charset="-122"/>
              </a:rPr>
              <a:t>(50)</a:t>
            </a:r>
            <a:r>
              <a:rPr lang="zh-TW" altLang="zh-TW" dirty="0">
                <a:latin typeface="PingFang SC Light" panose="020B0300000000000000" pitchFamily="34" charset="-122"/>
                <a:ea typeface="PingFang SC Light" panose="020B0300000000000000" pitchFamily="34" charset="-122"/>
              </a:rPr>
              <a:t>與該追尋目標</a:t>
            </a:r>
            <a:r>
              <a:rPr lang="en-US" altLang="zh-TW" b="1" dirty="0">
                <a:latin typeface="PingFang SC Light" panose="020B0300000000000000" pitchFamily="34" charset="-122"/>
                <a:ea typeface="PingFang SC Light" panose="020B0300000000000000" pitchFamily="34" charset="-122"/>
              </a:rPr>
              <a:t>(10)</a:t>
            </a:r>
            <a:r>
              <a:rPr lang="zh-TW" altLang="zh-TW" dirty="0">
                <a:latin typeface="PingFang SC Light" panose="020B0300000000000000" pitchFamily="34" charset="-122"/>
                <a:ea typeface="PingFang SC Light" panose="020B0300000000000000" pitchFamily="34" charset="-122"/>
              </a:rPr>
              <a:t>逐一進行比對，以產生符合該追尋目標</a:t>
            </a:r>
            <a:r>
              <a:rPr lang="en-US" altLang="zh-TW" b="1" dirty="0">
                <a:latin typeface="PingFang SC Light" panose="020B0300000000000000" pitchFamily="34" charset="-122"/>
                <a:ea typeface="PingFang SC Light" panose="020B0300000000000000" pitchFamily="34" charset="-122"/>
              </a:rPr>
              <a:t>(10)</a:t>
            </a:r>
            <a:r>
              <a:rPr lang="zh-TW" altLang="zh-TW" dirty="0">
                <a:latin typeface="PingFang SC Light" panose="020B0300000000000000" pitchFamily="34" charset="-122"/>
                <a:ea typeface="PingFang SC Light" panose="020B0300000000000000" pitchFamily="34" charset="-122"/>
              </a:rPr>
              <a:t>之各該第一評估路徑</a:t>
            </a:r>
            <a:r>
              <a:rPr lang="en-US" altLang="zh-TW" b="1" dirty="0">
                <a:latin typeface="PingFang SC Light" panose="020B0300000000000000" pitchFamily="34" charset="-122"/>
                <a:ea typeface="PingFang SC Light" panose="020B0300000000000000" pitchFamily="34" charset="-122"/>
              </a:rPr>
              <a:t>(61)</a:t>
            </a:r>
            <a:r>
              <a:rPr lang="zh-TW" altLang="zh-TW" dirty="0">
                <a:latin typeface="PingFang SC Light" panose="020B0300000000000000" pitchFamily="34" charset="-122"/>
                <a:ea typeface="PingFang SC Light" panose="020B0300000000000000" pitchFamily="34" charset="-122"/>
              </a:rPr>
              <a:t>。</a:t>
            </a:r>
            <a:endParaRPr lang="en-US" altLang="zh-TW" dirty="0">
              <a:latin typeface="PingFang SC Light" panose="020B0300000000000000" pitchFamily="34" charset="-122"/>
              <a:ea typeface="PingFang SC Light" panose="020B0300000000000000" pitchFamily="34" charset="-122"/>
            </a:endParaRPr>
          </a:p>
          <a:p>
            <a:pPr lvl="0"/>
            <a:endParaRPr lang="en-US" altLang="zh-TW" dirty="0">
              <a:latin typeface="PingFang SC Light" panose="020B0300000000000000" pitchFamily="34" charset="-122"/>
              <a:ea typeface="PingFang SC Light" panose="020B0300000000000000" pitchFamily="34" charset="-122"/>
            </a:endParaRPr>
          </a:p>
          <a:p>
            <a:r>
              <a:rPr lang="en-US" altLang="zh-TW" dirty="0">
                <a:latin typeface="PingFang SC Light" panose="020B0300000000000000" pitchFamily="34" charset="-122"/>
                <a:ea typeface="PingFang SC Light" panose="020B0300000000000000" pitchFamily="34" charset="-122"/>
              </a:rPr>
              <a:t>3. </a:t>
            </a:r>
            <a:r>
              <a:rPr lang="zh-TW" altLang="zh-TW" dirty="0">
                <a:latin typeface="PingFang SC Light" panose="020B0300000000000000" pitchFamily="34" charset="-122"/>
                <a:ea typeface="PingFang SC Light" panose="020B0300000000000000" pitchFamily="34" charset="-122"/>
              </a:rPr>
              <a:t>如請求項</a:t>
            </a:r>
            <a:r>
              <a:rPr lang="en-US" altLang="zh-TW" dirty="0">
                <a:latin typeface="PingFang SC Light" panose="020B0300000000000000" pitchFamily="34" charset="-122"/>
                <a:ea typeface="PingFang SC Light" panose="020B0300000000000000" pitchFamily="34" charset="-122"/>
              </a:rPr>
              <a:t>2</a:t>
            </a:r>
            <a:r>
              <a:rPr lang="zh-TW" altLang="zh-TW" dirty="0">
                <a:latin typeface="PingFang SC Light" panose="020B0300000000000000" pitchFamily="34" charset="-122"/>
                <a:ea typeface="PingFang SC Light" panose="020B0300000000000000" pitchFamily="34" charset="-122"/>
              </a:rPr>
              <a:t>，該單點搜尋運算</a:t>
            </a:r>
            <a:r>
              <a:rPr lang="en-US" altLang="zh-TW" b="1" dirty="0">
                <a:latin typeface="PingFang SC Light" panose="020B0300000000000000" pitchFamily="34" charset="-122"/>
                <a:ea typeface="PingFang SC Light" panose="020B0300000000000000" pitchFamily="34" charset="-122"/>
              </a:rPr>
              <a:t>(60)</a:t>
            </a:r>
            <a:r>
              <a:rPr lang="zh-TW" altLang="zh-TW" dirty="0">
                <a:latin typeface="PingFang SC Light" panose="020B0300000000000000" pitchFamily="34" charset="-122"/>
                <a:ea typeface="PingFang SC Light" panose="020B0300000000000000" pitchFamily="34" charset="-122"/>
              </a:rPr>
              <a:t>係模擬退火法。</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14, 17</a:t>
            </a:r>
          </a:p>
        </p:txBody>
      </p:sp>
      <p:pic>
        <p:nvPicPr>
          <p:cNvPr id="34" name="圖片 33">
            <a:extLst>
              <a:ext uri="{FF2B5EF4-FFF2-40B4-BE49-F238E27FC236}">
                <a16:creationId xmlns:a16="http://schemas.microsoft.com/office/drawing/2014/main" id="{F5D98F94-0772-7E4A-9151-0B280D2C5606}"/>
              </a:ext>
            </a:extLst>
          </p:cNvPr>
          <p:cNvPicPr>
            <a:picLocks noChangeAspect="1"/>
          </p:cNvPicPr>
          <p:nvPr/>
        </p:nvPicPr>
        <p:blipFill rotWithShape="1">
          <a:blip r:embed="rId4">
            <a:extLst>
              <a:ext uri="{28A0092B-C50C-407E-A947-70E740481C1C}">
                <a14:useLocalDpi xmlns:a14="http://schemas.microsoft.com/office/drawing/2010/main" val="0"/>
              </a:ext>
            </a:extLst>
          </a:blip>
          <a:srcRect l="21342" r="21789" b="7917"/>
          <a:stretch/>
        </p:blipFill>
        <p:spPr>
          <a:xfrm>
            <a:off x="6900860" y="-112345"/>
            <a:ext cx="4748212" cy="7066363"/>
          </a:xfrm>
          <a:prstGeom prst="rect">
            <a:avLst/>
          </a:prstGeom>
        </p:spPr>
      </p:pic>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401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2</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3 – </a:t>
            </a:r>
            <a:r>
              <a:rPr lang="zh-CN" altLang="en-US" sz="2400" b="1" dirty="0">
                <a:solidFill>
                  <a:srgbClr val="2C344B"/>
                </a:solidFill>
                <a:latin typeface="Kaiti SC Black" panose="02010600040101010101" pitchFamily="2" charset="-122"/>
                <a:ea typeface="Kaiti SC Black" panose="02010600040101010101" pitchFamily="2" charset="-122"/>
              </a:rPr>
              <a:t>單點搜索運算</a:t>
            </a:r>
          </a:p>
        </p:txBody>
      </p:sp>
    </p:spTree>
    <p:extLst>
      <p:ext uri="{BB962C8B-B14F-4D97-AF65-F5344CB8AC3E}">
        <p14:creationId xmlns:p14="http://schemas.microsoft.com/office/powerpoint/2010/main" val="203132946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44399" flipV="1">
            <a:off x="-175852" y="-152570"/>
            <a:ext cx="6930283" cy="7389479"/>
          </a:xfrm>
          <a:prstGeom prst="rect">
            <a:avLst/>
          </a:prstGeom>
        </p:spPr>
      </p:pic>
      <p:sp>
        <p:nvSpPr>
          <p:cNvPr id="4" name="文本框 3"/>
          <p:cNvSpPr txBox="1"/>
          <p:nvPr/>
        </p:nvSpPr>
        <p:spPr>
          <a:xfrm>
            <a:off x="4907897" y="1235342"/>
            <a:ext cx="1982769" cy="400110"/>
          </a:xfrm>
          <a:prstGeom prst="rect">
            <a:avLst/>
          </a:prstGeom>
          <a:noFill/>
        </p:spPr>
        <p:txBody>
          <a:bodyPr wrap="square" rtlCol="0">
            <a:spAutoFit/>
          </a:bodyPr>
          <a:lstStyle/>
          <a:p>
            <a:pPr algn="dist"/>
            <a:r>
              <a:rPr lang="en-US" altLang="zh-CN"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rPr>
              <a:t>CONTENTS</a:t>
            </a:r>
            <a:endParaRPr lang="zh-CN" altLang="en-US"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endParaRPr>
          </a:p>
        </p:txBody>
      </p:sp>
      <p:sp>
        <p:nvSpPr>
          <p:cNvPr id="5" name="文本框 4"/>
          <p:cNvSpPr txBox="1"/>
          <p:nvPr/>
        </p:nvSpPr>
        <p:spPr>
          <a:xfrm>
            <a:off x="4799079" y="1723504"/>
            <a:ext cx="1256628" cy="707886"/>
          </a:xfrm>
          <a:prstGeom prst="rect">
            <a:avLst/>
          </a:prstGeom>
          <a:noFill/>
        </p:spPr>
        <p:txBody>
          <a:bodyPr wrap="square" rtlCol="0">
            <a:spAutoFit/>
          </a:bodyPr>
          <a:lstStyle/>
          <a:p>
            <a:pPr algn="dist"/>
            <a:r>
              <a:rPr lang="zh-CN" altLang="en-US" sz="4000" b="1" dirty="0">
                <a:solidFill>
                  <a:srgbClr val="21273E"/>
                </a:solidFill>
                <a:effectLst>
                  <a:outerShdw blurRad="38100" dist="38100" dir="2700000" algn="tl">
                    <a:srgbClr val="000000">
                      <a:alpha val="30000"/>
                    </a:srgbClr>
                  </a:outerShdw>
                </a:effectLst>
                <a:latin typeface="Kaiti SC Black" panose="02010600040101010101" pitchFamily="2" charset="-122"/>
                <a:ea typeface="Kaiti SC Black" panose="02010600040101010101" pitchFamily="2" charset="-122"/>
              </a:rPr>
              <a:t>目錄</a:t>
            </a:r>
          </a:p>
        </p:txBody>
      </p:sp>
      <p:grpSp>
        <p:nvGrpSpPr>
          <p:cNvPr id="19" name="组合 18"/>
          <p:cNvGrpSpPr/>
          <p:nvPr/>
        </p:nvGrpSpPr>
        <p:grpSpPr>
          <a:xfrm>
            <a:off x="7329412" y="2289655"/>
            <a:ext cx="3308851" cy="545940"/>
            <a:chOff x="7160548" y="2534162"/>
            <a:chExt cx="3308851" cy="545940"/>
          </a:xfrm>
        </p:grpSpPr>
        <p:sp>
          <p:nvSpPr>
            <p:cNvPr id="11" name="文本框 10"/>
            <p:cNvSpPr txBox="1"/>
            <p:nvPr/>
          </p:nvSpPr>
          <p:spPr>
            <a:xfrm>
              <a:off x="7843210" y="2618437"/>
              <a:ext cx="2325106" cy="461665"/>
            </a:xfrm>
            <a:prstGeom prst="rect">
              <a:avLst/>
            </a:prstGeom>
            <a:noFill/>
          </p:spPr>
          <p:txBody>
            <a:bodyPr wrap="square" rtlCol="0">
              <a:spAutoFit/>
            </a:bodyPr>
            <a:lstStyle/>
            <a:p>
              <a:r>
                <a:rPr lang="zh-CN" altLang="en-US" sz="2400" b="1" dirty="0">
                  <a:solidFill>
                    <a:srgbClr val="2C344B"/>
                  </a:solidFill>
                  <a:effectLst>
                    <a:outerShdw blurRad="38100" dist="38100" dir="2700000" algn="tl">
                      <a:srgbClr val="000000">
                        <a:alpha val="30000"/>
                      </a:srgbClr>
                    </a:outerShdw>
                  </a:effectLst>
                  <a:latin typeface="Libian SC" panose="02010600040101010101" pitchFamily="2" charset="-122"/>
                  <a:ea typeface="Libian SC" panose="02010600040101010101" pitchFamily="2" charset="-122"/>
                </a:rPr>
                <a:t>技術特徵</a:t>
              </a:r>
            </a:p>
          </p:txBody>
        </p:sp>
        <p:sp>
          <p:nvSpPr>
            <p:cNvPr id="18" name="圆角矩形 1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6" name="矩形 15"/>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50" name="组合 49"/>
          <p:cNvGrpSpPr/>
          <p:nvPr/>
        </p:nvGrpSpPr>
        <p:grpSpPr>
          <a:xfrm>
            <a:off x="7911456" y="3048963"/>
            <a:ext cx="3308851" cy="545940"/>
            <a:chOff x="7160548" y="2534162"/>
            <a:chExt cx="3308851" cy="545940"/>
          </a:xfrm>
        </p:grpSpPr>
        <p:sp>
          <p:nvSpPr>
            <p:cNvPr id="54" name="文本框 53"/>
            <p:cNvSpPr txBox="1"/>
            <p:nvPr/>
          </p:nvSpPr>
          <p:spPr>
            <a:xfrm>
              <a:off x="7160548" y="2618437"/>
              <a:ext cx="2626987" cy="461665"/>
            </a:xfrm>
            <a:prstGeom prst="rect">
              <a:avLst/>
            </a:prstGeom>
            <a:noFill/>
          </p:spPr>
          <p:txBody>
            <a:bodyPr wrap="square" rtlCol="0">
              <a:spAutoFit/>
            </a:bodyPr>
            <a:lstStyle/>
            <a:p>
              <a:pPr algn="r"/>
              <a:r>
                <a:rPr lang="zh-CN" altLang="en-US" sz="2400" b="1" dirty="0">
                  <a:solidFill>
                    <a:srgbClr val="2C344B"/>
                  </a:solidFill>
                  <a:effectLst>
                    <a:outerShdw blurRad="38100" dist="38100" dir="2700000" algn="tl">
                      <a:srgbClr val="000000">
                        <a:alpha val="30000"/>
                      </a:srgbClr>
                    </a:outerShdw>
                  </a:effectLst>
                  <a:latin typeface="Libian SC" panose="02010600040101010101" pitchFamily="2" charset="-122"/>
                  <a:ea typeface="Libian SC" panose="02010600040101010101" pitchFamily="2" charset="-122"/>
                </a:rPr>
                <a:t>專利範圍</a:t>
              </a:r>
            </a:p>
          </p:txBody>
        </p:sp>
        <p:sp>
          <p:nvSpPr>
            <p:cNvPr id="52" name="圆角矩形 5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53" name="矩形 5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74" name="组合 73"/>
          <p:cNvGrpSpPr/>
          <p:nvPr/>
        </p:nvGrpSpPr>
        <p:grpSpPr>
          <a:xfrm>
            <a:off x="7329412" y="3795393"/>
            <a:ext cx="3308851" cy="545940"/>
            <a:chOff x="7160548" y="2534162"/>
            <a:chExt cx="3308851" cy="545940"/>
          </a:xfrm>
        </p:grpSpPr>
        <p:sp>
          <p:nvSpPr>
            <p:cNvPr id="78" name="文本框 77"/>
            <p:cNvSpPr txBox="1"/>
            <p:nvPr/>
          </p:nvSpPr>
          <p:spPr>
            <a:xfrm>
              <a:off x="7843210" y="2618437"/>
              <a:ext cx="2526369" cy="461665"/>
            </a:xfrm>
            <a:prstGeom prst="rect">
              <a:avLst/>
            </a:prstGeom>
            <a:noFill/>
          </p:spPr>
          <p:txBody>
            <a:bodyPr wrap="square" rtlCol="0">
              <a:spAutoFit/>
            </a:bodyPr>
            <a:lstStyle/>
            <a:p>
              <a:r>
                <a:rPr lang="zh-CN" altLang="en-US" sz="2400" b="1" dirty="0">
                  <a:solidFill>
                    <a:srgbClr val="2C344B"/>
                  </a:solidFill>
                  <a:effectLst>
                    <a:outerShdw blurRad="38100" dist="38100" dir="2700000" algn="tl">
                      <a:srgbClr val="000000">
                        <a:alpha val="30000"/>
                      </a:srgbClr>
                    </a:outerShdw>
                  </a:effectLst>
                  <a:latin typeface="Libian SC" panose="02010600040101010101" pitchFamily="2" charset="-122"/>
                  <a:ea typeface="Libian SC" panose="02010600040101010101" pitchFamily="2" charset="-122"/>
                </a:rPr>
                <a:t>心得分享</a:t>
              </a:r>
            </a:p>
          </p:txBody>
        </p:sp>
        <p:sp>
          <p:nvSpPr>
            <p:cNvPr id="76" name="圆角矩形 75"/>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77" name="矩形 76"/>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95" name="矩形 94"/>
          <p:cNvSpPr/>
          <p:nvPr/>
        </p:nvSpPr>
        <p:spPr>
          <a:xfrm>
            <a:off x="2204854" y="2894217"/>
            <a:ext cx="1748168" cy="1505737"/>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Lucida Handwriting" panose="03010101010101010101" pitchFamily="66" charset="0"/>
                <a:ea typeface="Adobe 黑体 Std R" panose="020B0400000000000000" pitchFamily="34" charset="-122"/>
                <a:cs typeface="Apple Chancery" panose="03020702040506060504" pitchFamily="66" charset="-79"/>
              </a:rPr>
              <a:t>Mixed</a:t>
            </a:r>
          </a:p>
          <a:p>
            <a:pPr algn="ctr"/>
            <a:r>
              <a:rPr lang="en-US" altLang="zh-CN" sz="2000" dirty="0">
                <a:latin typeface="Lucida Handwriting" panose="03010101010101010101" pitchFamily="66" charset="0"/>
                <a:ea typeface="Adobe 黑体 Std R" panose="020B0400000000000000" pitchFamily="34" charset="-122"/>
                <a:cs typeface="Apple Chancery" panose="03020702040506060504" pitchFamily="66" charset="-79"/>
              </a:rPr>
              <a:t>Genetic</a:t>
            </a:r>
          </a:p>
          <a:p>
            <a:pPr algn="ctr"/>
            <a:r>
              <a:rPr lang="en-US" altLang="zh-CN" sz="2000" dirty="0">
                <a:latin typeface="Lucida Handwriting" panose="03010101010101010101" pitchFamily="66" charset="0"/>
                <a:ea typeface="Adobe 黑体 Std R" panose="020B0400000000000000" pitchFamily="34" charset="-122"/>
                <a:cs typeface="Apple Chancery" panose="03020702040506060504" pitchFamily="66" charset="-79"/>
              </a:rPr>
              <a:t>Algorithm</a:t>
            </a:r>
          </a:p>
        </p:txBody>
      </p:sp>
      <p:grpSp>
        <p:nvGrpSpPr>
          <p:cNvPr id="97" name="组合 96"/>
          <p:cNvGrpSpPr/>
          <p:nvPr/>
        </p:nvGrpSpPr>
        <p:grpSpPr>
          <a:xfrm>
            <a:off x="4973269" y="1609541"/>
            <a:ext cx="7218731" cy="69134"/>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spTree>
    <p:extLst>
      <p:ext uri="{BB962C8B-B14F-4D97-AF65-F5344CB8AC3E}">
        <p14:creationId xmlns:p14="http://schemas.microsoft.com/office/powerpoint/2010/main" val="10480578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3970318"/>
          </a:xfrm>
          <a:prstGeom prst="rect">
            <a:avLst/>
          </a:prstGeom>
        </p:spPr>
        <p:txBody>
          <a:bodyPr wrap="square">
            <a:spAutoFit/>
          </a:bodyPr>
          <a:lstStyle/>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模擬退火法詳細過程</a:t>
            </a:r>
            <a:endParaRPr lang="en-US" altLang="zh-TW" dirty="0">
              <a:latin typeface="PingFang SC Light" panose="020B0300000000000000" pitchFamily="34" charset="-122"/>
              <a:ea typeface="PingFang SC Light" panose="020B0300000000000000" pitchFamily="34" charset="-122"/>
            </a:endParaRP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將各個第二適應目標與追尋目標逐一進行比對，以產生符合追尋目標的各個第一評估路徑</a:t>
            </a: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是一種近似解法，用來於固定時間內尋求在一個大搜尋範圍中，將個第二適應目標與追逐目標逐一比對，進而具有跳脫區域最小值的能力，以快速找到最佳解</a:t>
            </a:r>
            <a:endParaRPr lang="en-US" altLang="zh-TW" dirty="0">
              <a:latin typeface="PingFang SC Light" panose="020B0300000000000000" pitchFamily="34" charset="-122"/>
              <a:ea typeface="PingFang SC Light" panose="020B0300000000000000" pitchFamily="34" charset="-122"/>
            </a:endParaRPr>
          </a:p>
          <a:p>
            <a:pPr marL="800100" lvl="1" indent="-342900">
              <a:buFont typeface="+mj-lt"/>
              <a:buAutoNum type="arabicPeriod"/>
            </a:pPr>
            <a:endParaRPr lang="en-US" altLang="zh-TW" dirty="0">
              <a:latin typeface="PingFang SC Light" panose="020B0300000000000000" pitchFamily="34" charset="-122"/>
              <a:ea typeface="PingFang SC Light" panose="020B0300000000000000" pitchFamily="34" charset="-122"/>
            </a:endParaRPr>
          </a:p>
          <a:p>
            <a:pPr marL="342900" indent="-34290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第一評估路徑：</a:t>
            </a:r>
            <a:r>
              <a:rPr lang="zh-TW" altLang="en-US" dirty="0">
                <a:latin typeface="PingFang SC Light" panose="020B0300000000000000" pitchFamily="34" charset="-122"/>
                <a:ea typeface="PingFang SC Light" panose="020B0300000000000000" pitchFamily="34" charset="-122"/>
              </a:rPr>
              <a:t>將各個第二適應目標進行單點搜索運算後，產生的複數個第一評估路徑</a:t>
            </a:r>
          </a:p>
          <a:p>
            <a:pPr lvl="0"/>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[0022]</a:t>
            </a:r>
          </a:p>
        </p:txBody>
      </p:sp>
      <p:pic>
        <p:nvPicPr>
          <p:cNvPr id="34" name="圖片 33">
            <a:extLst>
              <a:ext uri="{FF2B5EF4-FFF2-40B4-BE49-F238E27FC236}">
                <a16:creationId xmlns:a16="http://schemas.microsoft.com/office/drawing/2014/main" id="{F5D98F94-0772-7E4A-9151-0B280D2C5606}"/>
              </a:ext>
            </a:extLst>
          </p:cNvPr>
          <p:cNvPicPr>
            <a:picLocks noChangeAspect="1"/>
          </p:cNvPicPr>
          <p:nvPr/>
        </p:nvPicPr>
        <p:blipFill rotWithShape="1">
          <a:blip r:embed="rId4">
            <a:extLst>
              <a:ext uri="{28A0092B-C50C-407E-A947-70E740481C1C}">
                <a14:useLocalDpi xmlns:a14="http://schemas.microsoft.com/office/drawing/2010/main" val="0"/>
              </a:ext>
            </a:extLst>
          </a:blip>
          <a:srcRect l="21342" r="21789" b="7917"/>
          <a:stretch/>
        </p:blipFill>
        <p:spPr>
          <a:xfrm>
            <a:off x="6900860" y="-112345"/>
            <a:ext cx="4748212" cy="7066363"/>
          </a:xfrm>
          <a:prstGeom prst="rect">
            <a:avLst/>
          </a:prstGeom>
        </p:spPr>
      </p:pic>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37048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2</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3 – </a:t>
            </a:r>
            <a:r>
              <a:rPr lang="zh-CN" altLang="en-US" sz="2400" b="1" dirty="0">
                <a:solidFill>
                  <a:srgbClr val="2C344B"/>
                </a:solidFill>
                <a:latin typeface="Kaiti SC Black" panose="02010600040101010101" pitchFamily="2" charset="-122"/>
                <a:ea typeface="Kaiti SC Black" panose="02010600040101010101" pitchFamily="2" charset="-122"/>
              </a:rPr>
              <a:t>模擬退火法</a:t>
            </a:r>
            <a:endParaRPr lang="en-US" altLang="zh-CN" sz="2400" b="1" dirty="0">
              <a:solidFill>
                <a:srgbClr val="2C344B"/>
              </a:solidFill>
              <a:latin typeface="Kaiti SC Black" panose="02010600040101010101" pitchFamily="2" charset="-122"/>
              <a:ea typeface="Kaiti SC Black" panose="02010600040101010101" pitchFamily="2" charset="-122"/>
            </a:endParaRPr>
          </a:p>
        </p:txBody>
      </p:sp>
    </p:spTree>
    <p:extLst>
      <p:ext uri="{BB962C8B-B14F-4D97-AF65-F5344CB8AC3E}">
        <p14:creationId xmlns:p14="http://schemas.microsoft.com/office/powerpoint/2010/main" val="307978524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38491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4</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5</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6 – </a:t>
            </a:r>
            <a:r>
              <a:rPr lang="zh-CN" altLang="en-US" sz="2400" b="1" dirty="0">
                <a:solidFill>
                  <a:srgbClr val="2C344B"/>
                </a:solidFill>
                <a:latin typeface="Kaiti SC Black" panose="02010600040101010101" pitchFamily="2" charset="-122"/>
                <a:ea typeface="Kaiti SC Black" panose="02010600040101010101" pitchFamily="2" charset="-122"/>
              </a:rPr>
              <a:t>比較運算</a:t>
            </a:r>
            <a:endParaRPr lang="en-US" altLang="zh-CN"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87564"/>
            <a:ext cx="4849986" cy="3416320"/>
          </a:xfrm>
          <a:prstGeom prst="rect">
            <a:avLst/>
          </a:prstGeom>
        </p:spPr>
        <p:txBody>
          <a:bodyPr wrap="square">
            <a:spAutoFit/>
          </a:bodyPr>
          <a:lstStyle/>
          <a:p>
            <a:pPr lvl="0"/>
            <a:r>
              <a:rPr lang="en-US" altLang="zh-TW" dirty="0">
                <a:latin typeface="PingFang SC Light" panose="020B0300000000000000" pitchFamily="34" charset="-122"/>
                <a:ea typeface="PingFang SC Light" panose="020B0300000000000000" pitchFamily="34" charset="-122"/>
              </a:rPr>
              <a:t>4. </a:t>
            </a:r>
            <a:r>
              <a:rPr lang="zh-TW" altLang="zh-TW" dirty="0">
                <a:latin typeface="PingFang SC Light" panose="020B0300000000000000" pitchFamily="34" charset="-122"/>
                <a:ea typeface="PingFang SC Light" panose="020B0300000000000000" pitchFamily="34" charset="-122"/>
              </a:rPr>
              <a:t>如請求項</a:t>
            </a:r>
            <a:r>
              <a:rPr lang="en-US" altLang="zh-TW" dirty="0">
                <a:latin typeface="PingFang SC Light" panose="020B0300000000000000" pitchFamily="34" charset="-122"/>
                <a:ea typeface="PingFang SC Light" panose="020B0300000000000000" pitchFamily="34" charset="-122"/>
              </a:rPr>
              <a:t>1</a:t>
            </a:r>
            <a:r>
              <a:rPr lang="zh-TW" altLang="en-US" dirty="0">
                <a:latin typeface="PingFang SC Light" panose="020B0300000000000000" pitchFamily="34" charset="-122"/>
                <a:ea typeface="PingFang SC Light" panose="020B0300000000000000" pitchFamily="34" charset="-122"/>
              </a:rPr>
              <a:t>，</a:t>
            </a:r>
            <a:r>
              <a:rPr lang="zh-TW" altLang="zh-TW" dirty="0">
                <a:latin typeface="PingFang SC Light" panose="020B0300000000000000" pitchFamily="34" charset="-122"/>
                <a:ea typeface="PingFang SC Light" panose="020B0300000000000000" pitchFamily="34" charset="-122"/>
              </a:rPr>
              <a:t>該比較運算</a:t>
            </a:r>
            <a:r>
              <a:rPr lang="en-US" altLang="zh-TW" b="1" dirty="0">
                <a:latin typeface="PingFang SC Light" panose="020B0300000000000000" pitchFamily="34" charset="-122"/>
                <a:ea typeface="PingFang SC Light" panose="020B0300000000000000" pitchFamily="34" charset="-122"/>
              </a:rPr>
              <a:t>(70)</a:t>
            </a:r>
            <a:r>
              <a:rPr lang="zh-TW" altLang="zh-TW" dirty="0">
                <a:latin typeface="PingFang SC Light" panose="020B0300000000000000" pitchFamily="34" charset="-122"/>
                <a:ea typeface="PingFang SC Light" panose="020B0300000000000000" pitchFamily="34" charset="-122"/>
              </a:rPr>
              <a:t>將所述之第二適應目標</a:t>
            </a:r>
            <a:r>
              <a:rPr lang="en-US" altLang="zh-TW" b="1" dirty="0">
                <a:latin typeface="PingFang SC Light" panose="020B0300000000000000" pitchFamily="34" charset="-122"/>
                <a:ea typeface="PingFang SC Light" panose="020B0300000000000000" pitchFamily="34" charset="-122"/>
              </a:rPr>
              <a:t>(50)</a:t>
            </a:r>
            <a:r>
              <a:rPr lang="zh-TW" altLang="zh-TW" dirty="0">
                <a:latin typeface="PingFang SC Light" panose="020B0300000000000000" pitchFamily="34" charset="-122"/>
                <a:ea typeface="PingFang SC Light" panose="020B0300000000000000" pitchFamily="34" charset="-122"/>
              </a:rPr>
              <a:t>儲存至一資訊庫</a:t>
            </a:r>
            <a:r>
              <a:rPr lang="en-US" altLang="zh-TW" b="1" dirty="0">
                <a:latin typeface="PingFang SC Light" panose="020B0300000000000000" pitchFamily="34" charset="-122"/>
                <a:ea typeface="PingFang SC Light" panose="020B0300000000000000" pitchFamily="34" charset="-122"/>
              </a:rPr>
              <a:t>(72)</a:t>
            </a:r>
            <a:r>
              <a:rPr lang="zh-TW" altLang="zh-TW" dirty="0">
                <a:latin typeface="PingFang SC Light" panose="020B0300000000000000" pitchFamily="34" charset="-122"/>
                <a:ea typeface="PingFang SC Light" panose="020B0300000000000000" pitchFamily="34" charset="-122"/>
              </a:rPr>
              <a:t>中。</a:t>
            </a:r>
            <a:endParaRPr lang="en-US" altLang="zh-TW" dirty="0">
              <a:latin typeface="PingFang SC Light" panose="020B0300000000000000" pitchFamily="34" charset="-122"/>
              <a:ea typeface="PingFang SC Light" panose="020B0300000000000000" pitchFamily="34" charset="-122"/>
            </a:endParaRPr>
          </a:p>
          <a:p>
            <a:pPr lvl="0"/>
            <a:endParaRPr lang="en-US" altLang="zh-TW" dirty="0">
              <a:latin typeface="PingFang SC Light" panose="020B0300000000000000" pitchFamily="34" charset="-122"/>
              <a:ea typeface="PingFang SC Light" panose="020B0300000000000000" pitchFamily="34" charset="-122"/>
            </a:endParaRPr>
          </a:p>
          <a:p>
            <a:r>
              <a:rPr lang="en-US" altLang="zh-TW" dirty="0">
                <a:latin typeface="PingFang SC Light" panose="020B0300000000000000" pitchFamily="34" charset="-122"/>
                <a:ea typeface="PingFang SC Light" panose="020B0300000000000000" pitchFamily="34" charset="-122"/>
              </a:rPr>
              <a:t>5. </a:t>
            </a:r>
            <a:r>
              <a:rPr lang="zh-TW" altLang="en-US" dirty="0">
                <a:latin typeface="PingFang SC Light" panose="020B0300000000000000" pitchFamily="34" charset="-122"/>
                <a:ea typeface="PingFang SC Light" panose="020B0300000000000000" pitchFamily="34" charset="-122"/>
              </a:rPr>
              <a:t>如請求項</a:t>
            </a:r>
            <a:r>
              <a:rPr lang="en-US" altLang="zh-TW" dirty="0">
                <a:latin typeface="PingFang SC Light" panose="020B0300000000000000" pitchFamily="34" charset="-122"/>
                <a:ea typeface="PingFang SC Light" panose="020B0300000000000000" pitchFamily="34" charset="-122"/>
              </a:rPr>
              <a:t>4</a:t>
            </a:r>
            <a:r>
              <a:rPr lang="zh-TW" altLang="en-US" dirty="0">
                <a:latin typeface="PingFang SC Light" panose="020B0300000000000000" pitchFamily="34" charset="-122"/>
                <a:ea typeface="PingFang SC Light" panose="020B0300000000000000" pitchFamily="34" charset="-122"/>
              </a:rPr>
              <a:t>，該比較運算</a:t>
            </a:r>
            <a:r>
              <a:rPr lang="en-US" altLang="zh-TW" b="1" dirty="0">
                <a:latin typeface="PingFang SC Light" panose="020B0300000000000000" pitchFamily="34" charset="-122"/>
                <a:ea typeface="PingFang SC Light" panose="020B0300000000000000" pitchFamily="34" charset="-122"/>
              </a:rPr>
              <a:t>(70)</a:t>
            </a:r>
            <a:r>
              <a:rPr lang="zh-TW" altLang="en-US" dirty="0">
                <a:latin typeface="PingFang SC Light" panose="020B0300000000000000" pitchFamily="34" charset="-122"/>
                <a:ea typeface="PingFang SC Light" panose="020B0300000000000000" pitchFamily="34" charset="-122"/>
              </a:rPr>
              <a:t>將該資訊庫</a:t>
            </a:r>
            <a:r>
              <a:rPr lang="en-US" altLang="zh-TW" b="1" dirty="0">
                <a:latin typeface="PingFang SC Light" panose="020B0300000000000000" pitchFamily="34" charset="-122"/>
                <a:ea typeface="PingFang SC Light" panose="020B0300000000000000" pitchFamily="34" charset="-122"/>
              </a:rPr>
              <a:t>(72)</a:t>
            </a:r>
            <a:r>
              <a:rPr lang="zh-TW" altLang="en-US" dirty="0">
                <a:latin typeface="PingFang SC Light" panose="020B0300000000000000" pitchFamily="34" charset="-122"/>
                <a:ea typeface="PingFang SC Light" panose="020B0300000000000000" pitchFamily="34" charset="-122"/>
              </a:rPr>
              <a:t>中所儲存之各該第二適應目標</a:t>
            </a:r>
            <a:r>
              <a:rPr lang="en-US" altLang="zh-TW" b="1" dirty="0">
                <a:latin typeface="PingFang SC Light" panose="020B0300000000000000" pitchFamily="34" charset="-122"/>
                <a:ea typeface="PingFang SC Light" panose="020B0300000000000000" pitchFamily="34" charset="-122"/>
              </a:rPr>
              <a:t>(50)</a:t>
            </a:r>
            <a:r>
              <a:rPr lang="zh-TW" altLang="en-US" dirty="0">
                <a:latin typeface="PingFang SC Light" panose="020B0300000000000000" pitchFamily="34" charset="-122"/>
                <a:ea typeface="PingFang SC Light" panose="020B0300000000000000" pitchFamily="34" charset="-122"/>
              </a:rPr>
              <a:t>轉換成一比較適應目標</a:t>
            </a:r>
            <a:r>
              <a:rPr lang="en-US" altLang="zh-TW" b="1" dirty="0">
                <a:latin typeface="PingFang SC Light" panose="020B0300000000000000" pitchFamily="34" charset="-122"/>
                <a:ea typeface="PingFang SC Light" panose="020B0300000000000000" pitchFamily="34" charset="-122"/>
              </a:rPr>
              <a:t>(73)</a:t>
            </a:r>
            <a:r>
              <a:rPr lang="zh-TW" altLang="en-US" dirty="0">
                <a:latin typeface="PingFang SC Light" panose="020B0300000000000000" pitchFamily="34" charset="-122"/>
                <a:ea typeface="PingFang SC Light" panose="020B0300000000000000" pitchFamily="34" charset="-122"/>
              </a:rPr>
              <a:t>，當該比較運算</a:t>
            </a:r>
            <a:r>
              <a:rPr lang="en-US" altLang="zh-TW" b="1" dirty="0">
                <a:latin typeface="PingFang SC Light" panose="020B0300000000000000" pitchFamily="34" charset="-122"/>
                <a:ea typeface="PingFang SC Light" panose="020B0300000000000000" pitchFamily="34" charset="-122"/>
              </a:rPr>
              <a:t>(70)</a:t>
            </a:r>
            <a:r>
              <a:rPr lang="zh-TW" altLang="en-US" dirty="0">
                <a:latin typeface="PingFang SC Light" panose="020B0300000000000000" pitchFamily="34" charset="-122"/>
                <a:ea typeface="PingFang SC Light" panose="020B0300000000000000" pitchFamily="34" charset="-122"/>
              </a:rPr>
              <a:t>再次接收到新的各該第二適應目標</a:t>
            </a:r>
            <a:r>
              <a:rPr lang="en-US" altLang="zh-TW" b="1" dirty="0">
                <a:latin typeface="PingFang SC Light" panose="020B0300000000000000" pitchFamily="34" charset="-122"/>
                <a:ea typeface="PingFang SC Light" panose="020B0300000000000000" pitchFamily="34" charset="-122"/>
              </a:rPr>
              <a:t>(50)</a:t>
            </a:r>
            <a:r>
              <a:rPr lang="zh-TW" altLang="en-US" dirty="0">
                <a:latin typeface="PingFang SC Light" panose="020B0300000000000000" pitchFamily="34" charset="-122"/>
                <a:ea typeface="PingFang SC Light" panose="020B0300000000000000" pitchFamily="34" charset="-122"/>
              </a:rPr>
              <a:t>時，該比較運算</a:t>
            </a:r>
            <a:r>
              <a:rPr lang="en-US" altLang="zh-TW" b="1" dirty="0">
                <a:latin typeface="PingFang SC Light" panose="020B0300000000000000" pitchFamily="34" charset="-122"/>
                <a:ea typeface="PingFang SC Light" panose="020B0300000000000000" pitchFamily="34" charset="-122"/>
              </a:rPr>
              <a:t>(70)</a:t>
            </a:r>
            <a:r>
              <a:rPr lang="zh-TW" altLang="en-US" dirty="0">
                <a:latin typeface="PingFang SC Light" panose="020B0300000000000000" pitchFamily="34" charset="-122"/>
                <a:ea typeface="PingFang SC Light" panose="020B0300000000000000" pitchFamily="34" charset="-122"/>
              </a:rPr>
              <a:t>將新的各該第二適應目標</a:t>
            </a:r>
            <a:r>
              <a:rPr lang="en-US" altLang="zh-TW" b="1" dirty="0">
                <a:latin typeface="PingFang SC Light" panose="020B0300000000000000" pitchFamily="34" charset="-122"/>
                <a:ea typeface="PingFang SC Light" panose="020B0300000000000000" pitchFamily="34" charset="-122"/>
              </a:rPr>
              <a:t>(50)</a:t>
            </a:r>
            <a:r>
              <a:rPr lang="zh-TW" altLang="en-US" dirty="0">
                <a:latin typeface="PingFang SC Light" panose="020B0300000000000000" pitchFamily="34" charset="-122"/>
                <a:ea typeface="PingFang SC Light" panose="020B0300000000000000" pitchFamily="34" charset="-122"/>
              </a:rPr>
              <a:t>與各該比較適應目標</a:t>
            </a:r>
            <a:r>
              <a:rPr lang="en-US" altLang="zh-TW" b="1" dirty="0">
                <a:latin typeface="PingFang SC Light" panose="020B0300000000000000" pitchFamily="34" charset="-122"/>
                <a:ea typeface="PingFang SC Light" panose="020B0300000000000000" pitchFamily="34" charset="-122"/>
              </a:rPr>
              <a:t>(73)</a:t>
            </a:r>
            <a:r>
              <a:rPr lang="zh-TW" altLang="en-US" dirty="0">
                <a:latin typeface="PingFang SC Light" panose="020B0300000000000000" pitchFamily="34" charset="-122"/>
                <a:ea typeface="PingFang SC Light" panose="020B0300000000000000" pitchFamily="34" charset="-122"/>
              </a:rPr>
              <a:t>比對，以產生各該第二評估路徑</a:t>
            </a:r>
            <a:r>
              <a:rPr lang="en-US" altLang="zh-TW" b="1" dirty="0">
                <a:latin typeface="PingFang SC Light" panose="020B0300000000000000" pitchFamily="34" charset="-122"/>
                <a:ea typeface="PingFang SC Light" panose="020B0300000000000000" pitchFamily="34" charset="-122"/>
              </a:rPr>
              <a:t>(71)</a:t>
            </a:r>
            <a:r>
              <a:rPr lang="zh-TW" altLang="en-US" dirty="0">
                <a:latin typeface="PingFang SC Light" panose="020B0300000000000000" pitchFamily="34" charset="-122"/>
                <a:ea typeface="PingFang SC Light" panose="020B0300000000000000" pitchFamily="34" charset="-122"/>
              </a:rPr>
              <a:t>。</a:t>
            </a:r>
          </a:p>
          <a:p>
            <a:pPr lvl="0"/>
            <a:endParaRPr lang="en-US" altLang="zh-TW" dirty="0">
              <a:latin typeface="PingFang SC Light" panose="020B0300000000000000" pitchFamily="34" charset="-122"/>
              <a:ea typeface="PingFang SC Light" panose="020B0300000000000000" pitchFamily="34" charset="-122"/>
            </a:endParaRPr>
          </a:p>
          <a:p>
            <a:r>
              <a:rPr lang="en-US" altLang="zh-TW" dirty="0">
                <a:latin typeface="PingFang SC Light" panose="020B0300000000000000" pitchFamily="34" charset="-122"/>
                <a:ea typeface="PingFang SC Light" panose="020B0300000000000000" pitchFamily="34" charset="-122"/>
              </a:rPr>
              <a:t>6. </a:t>
            </a:r>
            <a:r>
              <a:rPr lang="zh-TW" altLang="en-US" dirty="0">
                <a:latin typeface="PingFang SC Light" panose="020B0300000000000000" pitchFamily="34" charset="-122"/>
                <a:ea typeface="PingFang SC Light" panose="020B0300000000000000" pitchFamily="34" charset="-122"/>
              </a:rPr>
              <a:t>如請求項</a:t>
            </a:r>
            <a:r>
              <a:rPr lang="en-US" altLang="zh-TW" dirty="0">
                <a:latin typeface="PingFang SC Light" panose="020B0300000000000000" pitchFamily="34" charset="-122"/>
                <a:ea typeface="PingFang SC Light" panose="020B0300000000000000" pitchFamily="34" charset="-122"/>
              </a:rPr>
              <a:t>5</a:t>
            </a:r>
            <a:r>
              <a:rPr lang="zh-TW" altLang="en-US" dirty="0">
                <a:latin typeface="PingFang SC Light" panose="020B0300000000000000" pitchFamily="34" charset="-122"/>
                <a:ea typeface="PingFang SC Light" panose="020B0300000000000000" pitchFamily="34" charset="-122"/>
              </a:rPr>
              <a:t>，該比較運算係禁忌搜索演算法。</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17</a:t>
            </a:r>
          </a:p>
        </p:txBody>
      </p:sp>
      <p:pic>
        <p:nvPicPr>
          <p:cNvPr id="13" name="圖片 12">
            <a:extLst>
              <a:ext uri="{FF2B5EF4-FFF2-40B4-BE49-F238E27FC236}">
                <a16:creationId xmlns:a16="http://schemas.microsoft.com/office/drawing/2014/main" id="{E41E6A14-4E2D-0F4E-B9B6-A8F999059698}"/>
              </a:ext>
            </a:extLst>
          </p:cNvPr>
          <p:cNvPicPr>
            <a:picLocks noChangeAspect="1"/>
          </p:cNvPicPr>
          <p:nvPr/>
        </p:nvPicPr>
        <p:blipFill rotWithShape="1">
          <a:blip r:embed="rId4">
            <a:extLst>
              <a:ext uri="{28A0092B-C50C-407E-A947-70E740481C1C}">
                <a14:useLocalDpi xmlns:a14="http://schemas.microsoft.com/office/drawing/2010/main" val="0"/>
              </a:ext>
            </a:extLst>
          </a:blip>
          <a:srcRect l="24580" r="30251" b="38285"/>
          <a:stretch/>
        </p:blipFill>
        <p:spPr>
          <a:xfrm>
            <a:off x="6800850" y="895700"/>
            <a:ext cx="4626881" cy="5417473"/>
          </a:xfrm>
          <a:prstGeom prst="rect">
            <a:avLst/>
          </a:prstGeom>
        </p:spPr>
      </p:pic>
    </p:spTree>
    <p:extLst>
      <p:ext uri="{BB962C8B-B14F-4D97-AF65-F5344CB8AC3E}">
        <p14:creationId xmlns:p14="http://schemas.microsoft.com/office/powerpoint/2010/main" val="52916436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4772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4</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5</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6 – </a:t>
            </a:r>
            <a:r>
              <a:rPr lang="zh-CN" altLang="en-US" sz="2400" b="1" dirty="0">
                <a:solidFill>
                  <a:srgbClr val="2C344B"/>
                </a:solidFill>
                <a:latin typeface="Kaiti SC Black" panose="02010600040101010101" pitchFamily="2" charset="-122"/>
                <a:ea typeface="Kaiti SC Black" panose="02010600040101010101" pitchFamily="2" charset="-122"/>
              </a:rPr>
              <a:t>禁忌搜索演算法</a:t>
            </a:r>
            <a:endParaRPr lang="en-US" altLang="zh-CN"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87564"/>
            <a:ext cx="4849986" cy="3139321"/>
          </a:xfrm>
          <a:prstGeom prst="rect">
            <a:avLst/>
          </a:prstGeom>
        </p:spPr>
        <p:txBody>
          <a:bodyPr wrap="square">
            <a:spAutoFit/>
          </a:bodyPr>
          <a:lstStyle/>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禁忌搜索演算法詳細過程</a:t>
            </a:r>
            <a:endParaRPr lang="en-US" altLang="zh-TW" dirty="0">
              <a:latin typeface="PingFang SC Light" panose="020B0300000000000000" pitchFamily="34" charset="-122"/>
              <a:ea typeface="PingFang SC Light" panose="020B0300000000000000" pitchFamily="34" charset="-122"/>
            </a:endParaRP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將各第二適應目標存進資訊庫中，（本</a:t>
            </a:r>
            <a:r>
              <a:rPr lang="zh-CN" altLang="en-US" dirty="0">
                <a:latin typeface="PingFang SC Light" panose="020B0300000000000000" pitchFamily="34" charset="-122"/>
                <a:ea typeface="PingFang SC Light" panose="020B0300000000000000" pitchFamily="34" charset="-122"/>
              </a:rPr>
              <a:t>專利的</a:t>
            </a:r>
            <a:r>
              <a:rPr lang="zh-TW" altLang="en-US" dirty="0">
                <a:latin typeface="PingFang SC Light" panose="020B0300000000000000" pitchFamily="34" charset="-122"/>
                <a:ea typeface="PingFang SC Light" panose="020B0300000000000000" pitchFamily="34" charset="-122"/>
              </a:rPr>
              <a:t>實施例於資訊庫儲存</a:t>
            </a:r>
            <a:r>
              <a:rPr lang="en-US" altLang="zh-TW" dirty="0">
                <a:latin typeface="PingFang SC Light" panose="020B0300000000000000" pitchFamily="34" charset="-122"/>
                <a:ea typeface="PingFang SC Light" panose="020B0300000000000000" pitchFamily="34" charset="-122"/>
              </a:rPr>
              <a:t>10</a:t>
            </a:r>
            <a:r>
              <a:rPr lang="zh-TW" altLang="en-US" dirty="0">
                <a:latin typeface="PingFang SC Light" panose="020B0300000000000000" pitchFamily="34" charset="-122"/>
                <a:ea typeface="PingFang SC Light" panose="020B0300000000000000" pitchFamily="34" charset="-122"/>
              </a:rPr>
              <a:t>筆比較適應目標）</a:t>
            </a: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將資訊庫所儲存的各第二適應目標，經過禁忌搜索法的運算後（跳躍），轉成一比較適應目標</a:t>
            </a:r>
          </a:p>
          <a:p>
            <a:pPr marL="800100" lvl="1" indent="-34290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第一次將各第二適應目標進行比較運算時，各第二適應目標就會被視為符合追尋目標，而轉換成各比較適應目標</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[0024]</a:t>
            </a:r>
          </a:p>
        </p:txBody>
      </p:sp>
      <p:pic>
        <p:nvPicPr>
          <p:cNvPr id="13" name="圖片 12">
            <a:extLst>
              <a:ext uri="{FF2B5EF4-FFF2-40B4-BE49-F238E27FC236}">
                <a16:creationId xmlns:a16="http://schemas.microsoft.com/office/drawing/2014/main" id="{E41E6A14-4E2D-0F4E-B9B6-A8F999059698}"/>
              </a:ext>
            </a:extLst>
          </p:cNvPr>
          <p:cNvPicPr>
            <a:picLocks noChangeAspect="1"/>
          </p:cNvPicPr>
          <p:nvPr/>
        </p:nvPicPr>
        <p:blipFill rotWithShape="1">
          <a:blip r:embed="rId4">
            <a:extLst>
              <a:ext uri="{28A0092B-C50C-407E-A947-70E740481C1C}">
                <a14:useLocalDpi xmlns:a14="http://schemas.microsoft.com/office/drawing/2010/main" val="0"/>
              </a:ext>
            </a:extLst>
          </a:blip>
          <a:srcRect l="24580" r="30251" b="38285"/>
          <a:stretch/>
        </p:blipFill>
        <p:spPr>
          <a:xfrm>
            <a:off x="6800850" y="895700"/>
            <a:ext cx="4626881" cy="5417473"/>
          </a:xfrm>
          <a:prstGeom prst="rect">
            <a:avLst/>
          </a:prstGeom>
        </p:spPr>
      </p:pic>
    </p:spTree>
    <p:extLst>
      <p:ext uri="{BB962C8B-B14F-4D97-AF65-F5344CB8AC3E}">
        <p14:creationId xmlns:p14="http://schemas.microsoft.com/office/powerpoint/2010/main" val="9448009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4772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4</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5</a:t>
            </a:r>
            <a:r>
              <a:rPr lang="zh-CN" altLang="en-US" sz="2400" b="1" dirty="0">
                <a:solidFill>
                  <a:srgbClr val="2C344B"/>
                </a:solidFill>
                <a:latin typeface="Kaiti SC Black" panose="02010600040101010101" pitchFamily="2" charset="-122"/>
                <a:ea typeface="Kaiti SC Black" panose="02010600040101010101" pitchFamily="2" charset="-122"/>
              </a:rPr>
              <a:t>、</a:t>
            </a:r>
            <a:r>
              <a:rPr lang="en-US" altLang="zh-CN" sz="2400" b="1" dirty="0">
                <a:solidFill>
                  <a:srgbClr val="2C344B"/>
                </a:solidFill>
                <a:latin typeface="Kaiti SC Black" panose="02010600040101010101" pitchFamily="2" charset="-122"/>
                <a:ea typeface="Kaiti SC Black" panose="02010600040101010101" pitchFamily="2" charset="-122"/>
              </a:rPr>
              <a:t>6 – </a:t>
            </a:r>
            <a:r>
              <a:rPr lang="zh-CN" altLang="en-US" sz="2400" b="1" dirty="0">
                <a:solidFill>
                  <a:srgbClr val="2C344B"/>
                </a:solidFill>
                <a:latin typeface="Kaiti SC Black" panose="02010600040101010101" pitchFamily="2" charset="-122"/>
                <a:ea typeface="Kaiti SC Black" panose="02010600040101010101" pitchFamily="2" charset="-122"/>
              </a:rPr>
              <a:t>禁忌搜索演算法</a:t>
            </a:r>
            <a:endParaRPr lang="en-US" altLang="zh-CN"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87564"/>
            <a:ext cx="4849986" cy="4247317"/>
          </a:xfrm>
          <a:prstGeom prst="rect">
            <a:avLst/>
          </a:prstGeom>
        </p:spPr>
        <p:txBody>
          <a:bodyPr wrap="square">
            <a:spAutoFit/>
          </a:bodyPr>
          <a:lstStyle/>
          <a:p>
            <a:pPr marL="28575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禁忌搜索演算法詳細過程</a:t>
            </a:r>
            <a:endParaRPr lang="en-US" altLang="zh-TW" dirty="0">
              <a:latin typeface="PingFang SC Light" panose="020B0300000000000000" pitchFamily="34" charset="-122"/>
              <a:ea typeface="PingFang SC Light" panose="020B0300000000000000" pitchFamily="34" charset="-122"/>
            </a:endParaRPr>
          </a:p>
          <a:p>
            <a:pPr marL="742950" lvl="1" indent="-28575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計算過程中，比較運算會不斷（再次）收到新的第二適應目標</a:t>
            </a:r>
            <a:endParaRPr lang="en-US" altLang="zh-TW" dirty="0">
              <a:latin typeface="PingFang SC Light" panose="020B0300000000000000" pitchFamily="34" charset="-122"/>
              <a:ea typeface="PingFang SC Light" panose="020B0300000000000000" pitchFamily="34" charset="-122"/>
            </a:endParaRPr>
          </a:p>
          <a:p>
            <a:pPr marL="742950" lvl="1" indent="-28575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如果比較運算又收到新的第二適應目標，會將新的各個第二適應目標應目標，和各比較適應目標（舊的第二適應目標，經過比較運算後的值）比對，以產生第二評估路徑，並儲存於資訊庫</a:t>
            </a:r>
            <a:endParaRPr lang="en-US" altLang="zh-TW" dirty="0">
              <a:latin typeface="PingFang SC Light" panose="020B0300000000000000" pitchFamily="34" charset="-122"/>
              <a:ea typeface="PingFang SC Light" panose="020B0300000000000000" pitchFamily="34" charset="-122"/>
            </a:endParaRPr>
          </a:p>
          <a:p>
            <a:pPr marL="742950" lvl="1" indent="-285750">
              <a:buFont typeface="Wingdings" pitchFamily="2" charset="2"/>
              <a:buChar char="Ø"/>
            </a:pPr>
            <a:r>
              <a:rPr lang="zh-TW" altLang="en-US" dirty="0">
                <a:latin typeface="PingFang SC Light" panose="020B0300000000000000" pitchFamily="34" charset="-122"/>
                <a:ea typeface="PingFang SC Light" panose="020B0300000000000000" pitchFamily="34" charset="-122"/>
              </a:rPr>
              <a:t>經由比較運算找出更符合追尋目標的第二適應目標後，再將更適合的第二適應目標轉換成比較適應目標，取代掉原本的比較適應目標</a:t>
            </a:r>
            <a:endParaRPr lang="en-US" altLang="zh-TW" dirty="0">
              <a:latin typeface="PingFang SC Light" panose="020B0300000000000000" pitchFamily="34" charset="-122"/>
              <a:ea typeface="PingFang SC Light" panose="020B0300000000000000" pitchFamily="34" charset="-122"/>
            </a:endParaRPr>
          </a:p>
          <a:p>
            <a:pPr marL="28575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第二評估路徑：將各個第二適應目標進行比較運算（禁忌搜索法）後，產生的複數個第二評估路徑</a:t>
            </a:r>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[0024]</a:t>
            </a:r>
          </a:p>
        </p:txBody>
      </p:sp>
      <p:pic>
        <p:nvPicPr>
          <p:cNvPr id="13" name="圖片 12">
            <a:extLst>
              <a:ext uri="{FF2B5EF4-FFF2-40B4-BE49-F238E27FC236}">
                <a16:creationId xmlns:a16="http://schemas.microsoft.com/office/drawing/2014/main" id="{E41E6A14-4E2D-0F4E-B9B6-A8F999059698}"/>
              </a:ext>
            </a:extLst>
          </p:cNvPr>
          <p:cNvPicPr>
            <a:picLocks noChangeAspect="1"/>
          </p:cNvPicPr>
          <p:nvPr/>
        </p:nvPicPr>
        <p:blipFill rotWithShape="1">
          <a:blip r:embed="rId4">
            <a:extLst>
              <a:ext uri="{28A0092B-C50C-407E-A947-70E740481C1C}">
                <a14:useLocalDpi xmlns:a14="http://schemas.microsoft.com/office/drawing/2010/main" val="0"/>
              </a:ext>
            </a:extLst>
          </a:blip>
          <a:srcRect l="24580" r="30251" b="38285"/>
          <a:stretch/>
        </p:blipFill>
        <p:spPr>
          <a:xfrm>
            <a:off x="6800850" y="895700"/>
            <a:ext cx="4626881" cy="5417473"/>
          </a:xfrm>
          <a:prstGeom prst="rect">
            <a:avLst/>
          </a:prstGeom>
        </p:spPr>
      </p:pic>
    </p:spTree>
    <p:extLst>
      <p:ext uri="{BB962C8B-B14F-4D97-AF65-F5344CB8AC3E}">
        <p14:creationId xmlns:p14="http://schemas.microsoft.com/office/powerpoint/2010/main" val="20224274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2862322"/>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經由先前計算找出</a:t>
            </a:r>
            <a:r>
              <a:rPr lang="zh-TW" altLang="en-US" dirty="0">
                <a:latin typeface="PingFang SC Light" panose="020B0300000000000000" pitchFamily="34" charset="-122"/>
                <a:ea typeface="PingFang SC Light" panose="020B0300000000000000" pitchFamily="34" charset="-122"/>
              </a:rPr>
              <a:t>第一評估路徑、第二評估路徑後，兩者綜合找出最符合追尋目標</a:t>
            </a:r>
            <a:r>
              <a:rPr lang="zh-CN" altLang="en-US" dirty="0">
                <a:latin typeface="PingFang SC Light" panose="020B0300000000000000" pitchFamily="34" charset="-122"/>
                <a:ea typeface="PingFang SC Light" panose="020B0300000000000000" pitchFamily="34" charset="-122"/>
              </a:rPr>
              <a:t>的</a:t>
            </a:r>
            <a:r>
              <a:rPr lang="zh-TW" altLang="en-US" dirty="0">
                <a:latin typeface="PingFang SC Light" panose="020B0300000000000000" pitchFamily="34" charset="-122"/>
                <a:ea typeface="PingFang SC Light" panose="020B0300000000000000" pitchFamily="34" charset="-122"/>
              </a:rPr>
              <a:t>路徑，再將最符合的路徑轉成混合式應目標。</a:t>
            </a:r>
          </a:p>
          <a:p>
            <a:pPr marL="285750" lvl="0" indent="-285750">
              <a:buFont typeface="Arial" panose="020B0604020202020204" pitchFamily="34" charset="0"/>
              <a:buChar char="•"/>
            </a:pPr>
            <a:endParaRPr lang="zh-TW" altLang="en-US"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單點搜索運算與比較運算為同時進行，藉由單點搜索運算將個第二適應目標與追尋目標逐一進行比對，同時以比較運算避免陷入局部最佳解，因此可快速收斂、有效縮短運算時間。</a:t>
            </a:r>
          </a:p>
          <a:p>
            <a:pPr marL="285750" lvl="0" indent="-285750">
              <a:buFont typeface="Arial" panose="020B0604020202020204" pitchFamily="34" charset="0"/>
              <a:buChar char="•"/>
            </a:pPr>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[0027]</a:t>
            </a:r>
          </a:p>
        </p:txBody>
      </p:sp>
      <p:pic>
        <p:nvPicPr>
          <p:cNvPr id="34" name="圖片 33">
            <a:extLst>
              <a:ext uri="{FF2B5EF4-FFF2-40B4-BE49-F238E27FC236}">
                <a16:creationId xmlns:a16="http://schemas.microsoft.com/office/drawing/2014/main" id="{F5D98F94-0772-7E4A-9151-0B280D2C5606}"/>
              </a:ext>
            </a:extLst>
          </p:cNvPr>
          <p:cNvPicPr>
            <a:picLocks noChangeAspect="1"/>
          </p:cNvPicPr>
          <p:nvPr/>
        </p:nvPicPr>
        <p:blipFill rotWithShape="1">
          <a:blip r:embed="rId4">
            <a:extLst>
              <a:ext uri="{28A0092B-C50C-407E-A947-70E740481C1C}">
                <a14:useLocalDpi xmlns:a14="http://schemas.microsoft.com/office/drawing/2010/main" val="0"/>
              </a:ext>
            </a:extLst>
          </a:blip>
          <a:srcRect l="21342" r="21789" b="7917"/>
          <a:stretch/>
        </p:blipFill>
        <p:spPr>
          <a:xfrm>
            <a:off x="6900860" y="-112345"/>
            <a:ext cx="4748212" cy="7066363"/>
          </a:xfrm>
          <a:prstGeom prst="rect">
            <a:avLst/>
          </a:prstGeom>
        </p:spPr>
      </p:pic>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3560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請求項</a:t>
            </a:r>
            <a:r>
              <a:rPr lang="en-US" altLang="zh-CN" sz="2400" b="1" dirty="0">
                <a:solidFill>
                  <a:srgbClr val="2C344B"/>
                </a:solidFill>
                <a:latin typeface="Kaiti SC Black" panose="02010600040101010101" pitchFamily="2" charset="-122"/>
                <a:ea typeface="Kaiti SC Black" panose="02010600040101010101" pitchFamily="2" charset="-122"/>
              </a:rPr>
              <a:t>1</a:t>
            </a:r>
            <a:r>
              <a:rPr lang="zh-TW" altLang="en-US" sz="2400" b="1" dirty="0">
                <a:solidFill>
                  <a:srgbClr val="2C344B"/>
                </a:solidFill>
                <a:latin typeface="Kaiti SC Black" panose="02010600040101010101" pitchFamily="2" charset="-122"/>
                <a:ea typeface="Kaiti SC Black" panose="02010600040101010101" pitchFamily="2" charset="-122"/>
              </a:rPr>
              <a:t> </a:t>
            </a:r>
            <a:r>
              <a:rPr lang="en-US" altLang="zh-TW" sz="2400" b="1" dirty="0">
                <a:solidFill>
                  <a:srgbClr val="2C344B"/>
                </a:solidFill>
                <a:latin typeface="Kaiti SC Black" panose="02010600040101010101" pitchFamily="2" charset="-122"/>
                <a:ea typeface="Kaiti SC Black" panose="02010600040101010101" pitchFamily="2" charset="-122"/>
              </a:rPr>
              <a:t>– </a:t>
            </a:r>
            <a:r>
              <a:rPr lang="zh-CN" altLang="en-US" sz="2400" b="1" dirty="0">
                <a:solidFill>
                  <a:srgbClr val="2C344B"/>
                </a:solidFill>
                <a:latin typeface="Kaiti SC Black" panose="02010600040101010101" pitchFamily="2" charset="-122"/>
                <a:ea typeface="Kaiti SC Black" panose="02010600040101010101" pitchFamily="2" charset="-122"/>
              </a:rPr>
              <a:t>混合適應目標</a:t>
            </a:r>
          </a:p>
        </p:txBody>
      </p:sp>
    </p:spTree>
    <p:extLst>
      <p:ext uri="{BB962C8B-B14F-4D97-AF65-F5344CB8AC3E}">
        <p14:creationId xmlns:p14="http://schemas.microsoft.com/office/powerpoint/2010/main" val="336602682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3693319"/>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機械工廠製造生產之過程中，發生機台故障，便會產生變異製造排程，此時，產線排程之追尋目標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，則為最小化原始製造排程與變異製造排程之開始加工時間與完成加工時間之差異。</a:t>
            </a:r>
            <a:endParaRPr lang="en-US" altLang="zh-CN"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首先進人随機步</a:t>
            </a:r>
            <a:r>
              <a:rPr lang="zh-CN" altLang="en-US" dirty="0">
                <a:latin typeface="PingFang SC Light" panose="020B0300000000000000" pitchFamily="34" charset="-122"/>
                <a:ea typeface="PingFang SC Light" panose="020B0300000000000000" pitchFamily="34" charset="-122"/>
              </a:rPr>
              <a:t>驟</a:t>
            </a:r>
            <a:r>
              <a:rPr lang="en" altLang="zh-TW" dirty="0">
                <a:latin typeface="PingFang SC Light" panose="020B0300000000000000" pitchFamily="34" charset="-122"/>
                <a:ea typeface="PingFang SC Light" panose="020B0300000000000000" pitchFamily="34" charset="-122"/>
              </a:rPr>
              <a:t>S1</a:t>
            </a:r>
            <a:r>
              <a:rPr lang="zh-TW" altLang="en-US" dirty="0">
                <a:latin typeface="PingFang SC Light" panose="020B0300000000000000" pitchFamily="34" charset="-122"/>
                <a:ea typeface="PingFang SC Light" panose="020B0300000000000000" pitchFamily="34" charset="-122"/>
              </a:rPr>
              <a:t>，針對追尋目標</a:t>
            </a:r>
            <a:r>
              <a:rPr lang="en-US" altLang="zh-TW" dirty="0">
                <a:latin typeface="PingFang SC Light" panose="020B0300000000000000" pitchFamily="34" charset="-122"/>
                <a:ea typeface="PingFang SC Light" panose="020B0300000000000000" pitchFamily="34" charset="-122"/>
              </a:rPr>
              <a:t>10</a:t>
            </a:r>
            <a:r>
              <a:rPr lang="zh-TW" altLang="en-US" dirty="0">
                <a:latin typeface="PingFang SC Light" panose="020B0300000000000000" pitchFamily="34" charset="-122"/>
                <a:ea typeface="PingFang SC Light" panose="020B0300000000000000" pitchFamily="34" charset="-122"/>
              </a:rPr>
              <a:t>產生隨機能夠解決追尋日標</a:t>
            </a:r>
            <a:r>
              <a:rPr lang="en-US" altLang="zh-TW" dirty="0">
                <a:latin typeface="PingFang SC Light" panose="020B0300000000000000" pitchFamily="34" charset="-122"/>
                <a:ea typeface="PingFang SC Light" panose="020B0300000000000000" pitchFamily="34" charset="-122"/>
              </a:rPr>
              <a:t>10</a:t>
            </a:r>
            <a:r>
              <a:rPr lang="zh-TW" altLang="en-US" dirty="0">
                <a:latin typeface="PingFang SC Light" panose="020B0300000000000000" pitchFamily="34" charset="-122"/>
                <a:ea typeface="PingFang SC Light" panose="020B0300000000000000" pitchFamily="34" charset="-122"/>
              </a:rPr>
              <a:t>之各解決路徑</a:t>
            </a:r>
            <a:r>
              <a:rPr lang="en-US" altLang="zh-TW" dirty="0">
                <a:latin typeface="PingFang SC Light" panose="020B0300000000000000" pitchFamily="34" charset="-122"/>
                <a:ea typeface="PingFang SC Light" panose="020B0300000000000000" pitchFamily="34" charset="-122"/>
              </a:rPr>
              <a:t>20</a:t>
            </a:r>
            <a:r>
              <a:rPr lang="zh-TW" altLang="en-US" dirty="0">
                <a:latin typeface="PingFang SC Light" panose="020B0300000000000000" pitchFamily="34" charset="-122"/>
                <a:ea typeface="PingFang SC Light" panose="020B0300000000000000" pitchFamily="34" charset="-122"/>
              </a:rPr>
              <a:t>，而各解決路徑</a:t>
            </a:r>
            <a:r>
              <a:rPr lang="en-US" altLang="zh-TW" dirty="0">
                <a:latin typeface="PingFang SC Light" panose="020B0300000000000000" pitchFamily="34" charset="-122"/>
                <a:ea typeface="PingFang SC Light" panose="020B0300000000000000" pitchFamily="34" charset="-122"/>
              </a:rPr>
              <a:t>20</a:t>
            </a:r>
            <a:r>
              <a:rPr lang="zh-TW" altLang="en-US" dirty="0">
                <a:latin typeface="PingFang SC Light" panose="020B0300000000000000" pitchFamily="34" charset="-122"/>
                <a:ea typeface="PingFang SC Light" panose="020B0300000000000000" pitchFamily="34" charset="-122"/>
              </a:rPr>
              <a:t>也就是如何調配機台之加工時間。</a:t>
            </a:r>
            <a:endParaRPr lang="en-US" altLang="zh-TW"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TW" altLang="en-US" dirty="0">
                <a:latin typeface="PingFang SC Light" panose="020B0300000000000000" pitchFamily="34" charset="-122"/>
                <a:ea typeface="PingFang SC Light" panose="020B0300000000000000" pitchFamily="34" charset="-122"/>
              </a:rPr>
              <a:t>接著，</a:t>
            </a:r>
            <a:r>
              <a:rPr lang="zh-CN" altLang="en-US" dirty="0">
                <a:latin typeface="PingFang SC Light" panose="020B0300000000000000" pitchFamily="34" charset="-122"/>
                <a:ea typeface="PingFang SC Light" panose="020B0300000000000000" pitchFamily="34" charset="-122"/>
              </a:rPr>
              <a:t>由</a:t>
            </a:r>
            <a:r>
              <a:rPr lang="zh-TW" altLang="en-US" dirty="0">
                <a:latin typeface="PingFang SC Light" panose="020B0300000000000000" pitchFamily="34" charset="-122"/>
                <a:ea typeface="PingFang SC Light" panose="020B0300000000000000" pitchFamily="34" charset="-122"/>
              </a:rPr>
              <a:t>第一轉換步驟</a:t>
            </a:r>
            <a:r>
              <a:rPr lang="en-US" altLang="zh-TW" dirty="0">
                <a:latin typeface="PingFang SC Light" panose="020B0300000000000000" pitchFamily="34" charset="-122"/>
                <a:ea typeface="PingFang SC Light" panose="020B0300000000000000" pitchFamily="34" charset="-122"/>
              </a:rPr>
              <a:t>S2</a:t>
            </a:r>
            <a:r>
              <a:rPr lang="zh-TW" altLang="en-US" dirty="0">
                <a:latin typeface="PingFang SC Light" panose="020B0300000000000000" pitchFamily="34" charset="-122"/>
                <a:ea typeface="PingFang SC Light" panose="020B0300000000000000" pitchFamily="34" charset="-122"/>
              </a:rPr>
              <a:t>，針對工廠之排程系統，將各解决路徑</a:t>
            </a:r>
            <a:r>
              <a:rPr lang="en-US" altLang="zh-TW" dirty="0">
                <a:latin typeface="PingFang SC Light" panose="020B0300000000000000" pitchFamily="34" charset="-122"/>
                <a:ea typeface="PingFang SC Light" panose="020B0300000000000000" pitchFamily="34" charset="-122"/>
              </a:rPr>
              <a:t>20</a:t>
            </a:r>
            <a:r>
              <a:rPr lang="zh-CN" altLang="en-US" dirty="0">
                <a:latin typeface="PingFang SC Light" panose="020B0300000000000000" pitchFamily="34" charset="-122"/>
                <a:ea typeface="PingFang SC Light" panose="020B0300000000000000" pitchFamily="34" charset="-122"/>
              </a:rPr>
              <a:t>轉</a:t>
            </a:r>
            <a:r>
              <a:rPr lang="zh-TW" altLang="en-US" dirty="0">
                <a:latin typeface="PingFang SC Light" panose="020B0300000000000000" pitchFamily="34" charset="-122"/>
                <a:ea typeface="PingFang SC Light" panose="020B0300000000000000" pitchFamily="34" charset="-122"/>
              </a:rPr>
              <a:t>化成對應之第一適應目標</a:t>
            </a:r>
            <a:r>
              <a:rPr lang="en-US" altLang="zh-TW" dirty="0">
                <a:latin typeface="PingFang SC Light" panose="020B0300000000000000" pitchFamily="34" charset="-122"/>
                <a:ea typeface="PingFang SC Light" panose="020B0300000000000000" pitchFamily="34" charset="-122"/>
              </a:rPr>
              <a:t>30</a:t>
            </a:r>
            <a:r>
              <a:rPr lang="zh-TW" altLang="en-US" dirty="0">
                <a:latin typeface="PingFang SC Light" panose="020B0300000000000000" pitchFamily="34" charset="-122"/>
                <a:ea typeface="PingFang SC Light" panose="020B0300000000000000" pitchFamily="34" charset="-122"/>
              </a:rPr>
              <a:t>，以供工廠</a:t>
            </a:r>
            <a:r>
              <a:rPr lang="en-US" altLang="zh-TW" dirty="0">
                <a:latin typeface="PingFang SC Light" panose="020B0300000000000000" pitchFamily="34" charset="-122"/>
                <a:ea typeface="PingFang SC Light" panose="020B0300000000000000" pitchFamily="34" charset="-122"/>
              </a:rPr>
              <a:t>2</a:t>
            </a:r>
            <a:r>
              <a:rPr lang="zh-TW" altLang="en-US" dirty="0">
                <a:latin typeface="PingFang SC Light" panose="020B0300000000000000" pitchFamily="34" charset="-122"/>
                <a:ea typeface="PingFang SC Light" panose="020B0300000000000000" pitchFamily="34" charset="-122"/>
              </a:rPr>
              <a:t>排程系統進行運算。</a:t>
            </a: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[0029], [0030]</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舉例說明</a:t>
            </a:r>
          </a:p>
        </p:txBody>
      </p:sp>
      <p:pic>
        <p:nvPicPr>
          <p:cNvPr id="3" name="圖片 2">
            <a:extLst>
              <a:ext uri="{FF2B5EF4-FFF2-40B4-BE49-F238E27FC236}">
                <a16:creationId xmlns:a16="http://schemas.microsoft.com/office/drawing/2014/main" id="{F0166875-3B95-DA48-90AB-808FE8187944}"/>
              </a:ext>
            </a:extLst>
          </p:cNvPr>
          <p:cNvPicPr>
            <a:picLocks noChangeAspect="1"/>
          </p:cNvPicPr>
          <p:nvPr/>
        </p:nvPicPr>
        <p:blipFill rotWithShape="1">
          <a:blip r:embed="rId4">
            <a:extLst>
              <a:ext uri="{28A0092B-C50C-407E-A947-70E740481C1C}">
                <a14:useLocalDpi xmlns:a14="http://schemas.microsoft.com/office/drawing/2010/main" val="0"/>
              </a:ext>
            </a:extLst>
          </a:blip>
          <a:srcRect l="18816" t="9814" r="20257" b="22407"/>
          <a:stretch/>
        </p:blipFill>
        <p:spPr>
          <a:xfrm>
            <a:off x="6692900" y="555181"/>
            <a:ext cx="5413048" cy="5861466"/>
          </a:xfrm>
          <a:prstGeom prst="rect">
            <a:avLst/>
          </a:prstGeom>
        </p:spPr>
      </p:pic>
    </p:spTree>
    <p:extLst>
      <p:ext uri="{BB962C8B-B14F-4D97-AF65-F5344CB8AC3E}">
        <p14:creationId xmlns:p14="http://schemas.microsoft.com/office/powerpoint/2010/main" val="237822454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2862322"/>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再來，由第一捜尋步驟</a:t>
            </a:r>
            <a:r>
              <a:rPr lang="en-US" altLang="zh-CN" dirty="0">
                <a:latin typeface="PingFang SC Light" panose="020B0300000000000000" pitchFamily="34" charset="-122"/>
                <a:ea typeface="PingFang SC Light" panose="020B0300000000000000" pitchFamily="34" charset="-122"/>
              </a:rPr>
              <a:t>3</a:t>
            </a:r>
            <a:r>
              <a:rPr lang="zh-CN" altLang="en-US" dirty="0">
                <a:latin typeface="PingFang SC Light" panose="020B0300000000000000" pitchFamily="34" charset="-122"/>
                <a:ea typeface="PingFang SC Light" panose="020B0300000000000000" pitchFamily="34" charset="-122"/>
              </a:rPr>
              <a:t>將轉換後之各第一適應目標</a:t>
            </a:r>
            <a:r>
              <a:rPr lang="en-US" altLang="zh-CN" dirty="0">
                <a:latin typeface="PingFang SC Light" panose="020B0300000000000000" pitchFamily="34" charset="-122"/>
                <a:ea typeface="PingFang SC Light" panose="020B0300000000000000" pitchFamily="34" charset="-122"/>
              </a:rPr>
              <a:t>30</a:t>
            </a:r>
            <a:r>
              <a:rPr lang="zh-CN" altLang="en-US" dirty="0">
                <a:latin typeface="PingFang SC Light" panose="020B0300000000000000" pitchFamily="34" charset="-122"/>
                <a:ea typeface="PingFang SC Light" panose="020B0300000000000000" pitchFamily="34" charset="-122"/>
              </a:rPr>
              <a:t>與追尋目標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比對，於各第一適應目標</a:t>
            </a:r>
            <a:r>
              <a:rPr lang="en-US" altLang="zh-CN" dirty="0">
                <a:latin typeface="PingFang SC Light" panose="020B0300000000000000" pitchFamily="34" charset="-122"/>
                <a:ea typeface="PingFang SC Light" panose="020B0300000000000000" pitchFamily="34" charset="-122"/>
              </a:rPr>
              <a:t>30</a:t>
            </a:r>
            <a:r>
              <a:rPr lang="zh-CN" altLang="en-US" dirty="0">
                <a:latin typeface="PingFang SC Light" panose="020B0300000000000000" pitchFamily="34" charset="-122"/>
                <a:ea typeface="PingFang SC Light" panose="020B0300000000000000" pitchFamily="34" charset="-122"/>
              </a:rPr>
              <a:t>中，找出是否有符合能夠最小化原始製造排程與變異製造排程之開始加工時間與完成加工時間之差異的追尋目標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，若有滿足，則將滿足之第一適應目標</a:t>
            </a:r>
            <a:r>
              <a:rPr lang="en-US" altLang="zh-CN" dirty="0">
                <a:latin typeface="PingFang SC Light" panose="020B0300000000000000" pitchFamily="34" charset="-122"/>
                <a:ea typeface="PingFang SC Light" panose="020B0300000000000000" pitchFamily="34" charset="-122"/>
              </a:rPr>
              <a:t>30</a:t>
            </a:r>
            <a:r>
              <a:rPr lang="zh-CN" altLang="en-US" dirty="0">
                <a:latin typeface="PingFang SC Light" panose="020B0300000000000000" pitchFamily="34" charset="-122"/>
                <a:ea typeface="PingFang SC Light" panose="020B0300000000000000" pitchFamily="34" charset="-122"/>
              </a:rPr>
              <a:t>作為變異製造排程之規劃，以解決機台故障之問題；若無法滿足便進行基因運算</a:t>
            </a:r>
            <a:r>
              <a:rPr lang="en-US" altLang="zh-CN" dirty="0">
                <a:latin typeface="PingFang SC Light" panose="020B0300000000000000" pitchFamily="34" charset="-122"/>
                <a:ea typeface="PingFang SC Light" panose="020B0300000000000000" pitchFamily="34" charset="-122"/>
              </a:rPr>
              <a:t>40</a:t>
            </a:r>
            <a:r>
              <a:rPr lang="zh-CN" altLang="en-US" dirty="0">
                <a:latin typeface="PingFang SC Light" panose="020B0300000000000000" pitchFamily="34" charset="-122"/>
                <a:ea typeface="PingFang SC Light" panose="020B0300000000000000" pitchFamily="34" charset="-122"/>
              </a:rPr>
              <a:t>，以產生不同之各第二適應日標</a:t>
            </a:r>
            <a:r>
              <a:rPr lang="en-US" altLang="zh-CN" dirty="0">
                <a:latin typeface="PingFang SC Light" panose="020B0300000000000000" pitchFamily="34" charset="-122"/>
                <a:ea typeface="PingFang SC Light" panose="020B0300000000000000" pitchFamily="34" charset="-122"/>
              </a:rPr>
              <a:t>50</a:t>
            </a:r>
            <a:r>
              <a:rPr lang="zh-CN" altLang="en-US" dirty="0">
                <a:latin typeface="PingFang SC Light" panose="020B0300000000000000" pitchFamily="34" charset="-122"/>
                <a:ea typeface="PingFang SC Light" panose="020B0300000000000000" pitchFamily="34" charset="-122"/>
              </a:rPr>
              <a:t>，以尋求另外滿足追尋目標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之最佳解。</a:t>
            </a:r>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[0031]</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舉例說明</a:t>
            </a:r>
          </a:p>
        </p:txBody>
      </p:sp>
      <p:pic>
        <p:nvPicPr>
          <p:cNvPr id="8" name="圖片 7">
            <a:extLst>
              <a:ext uri="{FF2B5EF4-FFF2-40B4-BE49-F238E27FC236}">
                <a16:creationId xmlns:a16="http://schemas.microsoft.com/office/drawing/2014/main" id="{6C883994-046B-1747-AA21-530EFD088B2F}"/>
              </a:ext>
            </a:extLst>
          </p:cNvPr>
          <p:cNvPicPr>
            <a:picLocks noChangeAspect="1"/>
          </p:cNvPicPr>
          <p:nvPr/>
        </p:nvPicPr>
        <p:blipFill rotWithShape="1">
          <a:blip r:embed="rId4">
            <a:extLst>
              <a:ext uri="{28A0092B-C50C-407E-A947-70E740481C1C}">
                <a14:useLocalDpi xmlns:a14="http://schemas.microsoft.com/office/drawing/2010/main" val="0"/>
              </a:ext>
            </a:extLst>
          </a:blip>
          <a:srcRect l="18816" t="9814" r="20257" b="22407"/>
          <a:stretch/>
        </p:blipFill>
        <p:spPr>
          <a:xfrm>
            <a:off x="6692900" y="555181"/>
            <a:ext cx="5413048" cy="5861466"/>
          </a:xfrm>
          <a:prstGeom prst="rect">
            <a:avLst/>
          </a:prstGeom>
        </p:spPr>
      </p:pic>
    </p:spTree>
    <p:extLst>
      <p:ext uri="{BB962C8B-B14F-4D97-AF65-F5344CB8AC3E}">
        <p14:creationId xmlns:p14="http://schemas.microsoft.com/office/powerpoint/2010/main" val="6086580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3416320"/>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接著，各第二適應目標</a:t>
            </a:r>
            <a:r>
              <a:rPr lang="en-US" altLang="zh-CN" dirty="0">
                <a:latin typeface="PingFang SC Light" panose="020B0300000000000000" pitchFamily="34" charset="-122"/>
                <a:ea typeface="PingFang SC Light" panose="020B0300000000000000" pitchFamily="34" charset="-122"/>
              </a:rPr>
              <a:t>50</a:t>
            </a:r>
            <a:r>
              <a:rPr lang="zh-CN" altLang="en-US" dirty="0">
                <a:latin typeface="PingFang SC Light" panose="020B0300000000000000" pitchFamily="34" charset="-122"/>
                <a:ea typeface="PingFang SC Light" panose="020B0300000000000000" pitchFamily="34" charset="-122"/>
              </a:rPr>
              <a:t>同時進行第二捜尋步驟</a:t>
            </a:r>
            <a:r>
              <a:rPr lang="en" altLang="zh-CN" dirty="0">
                <a:latin typeface="PingFang SC Light" panose="020B0300000000000000" pitchFamily="34" charset="-122"/>
                <a:ea typeface="PingFang SC Light" panose="020B0300000000000000" pitchFamily="34" charset="-122"/>
              </a:rPr>
              <a:t>S4</a:t>
            </a:r>
            <a:r>
              <a:rPr lang="zh-CN" altLang="en-US" dirty="0">
                <a:latin typeface="PingFang SC Light" panose="020B0300000000000000" pitchFamily="34" charset="-122"/>
                <a:ea typeface="PingFang SC Light" panose="020B0300000000000000" pitchFamily="34" charset="-122"/>
              </a:rPr>
              <a:t>與第三搜尋步驟</a:t>
            </a:r>
            <a:r>
              <a:rPr lang="en" altLang="zh-CN" dirty="0">
                <a:latin typeface="PingFang SC Light" panose="020B0300000000000000" pitchFamily="34" charset="-122"/>
                <a:ea typeface="PingFang SC Light" panose="020B0300000000000000" pitchFamily="34" charset="-122"/>
              </a:rPr>
              <a:t>S5</a:t>
            </a:r>
            <a:r>
              <a:rPr lang="zh-CN" altLang="en" dirty="0">
                <a:latin typeface="PingFang SC Light" panose="020B0300000000000000" pitchFamily="34" charset="-122"/>
                <a:ea typeface="PingFang SC Light" panose="020B0300000000000000" pitchFamily="34" charset="-122"/>
              </a:rPr>
              <a:t>，</a:t>
            </a:r>
            <a:r>
              <a:rPr lang="zh-CN" altLang="en-US" dirty="0">
                <a:latin typeface="PingFang SC Light" panose="020B0300000000000000" pitchFamily="34" charset="-122"/>
                <a:ea typeface="PingFang SC Light" panose="020B0300000000000000" pitchFamily="34" charset="-122"/>
              </a:rPr>
              <a:t>藉由單點捜尋運算</a:t>
            </a:r>
            <a:r>
              <a:rPr lang="en-US" altLang="zh-CN" dirty="0">
                <a:latin typeface="PingFang SC Light" panose="020B0300000000000000" pitchFamily="34" charset="-122"/>
                <a:ea typeface="PingFang SC Light" panose="020B0300000000000000" pitchFamily="34" charset="-122"/>
              </a:rPr>
              <a:t>60</a:t>
            </a:r>
            <a:r>
              <a:rPr lang="zh-CN" altLang="en-US" dirty="0">
                <a:latin typeface="PingFang SC Light" panose="020B0300000000000000" pitchFamily="34" charset="-122"/>
                <a:ea typeface="PingFang SC Light" panose="020B0300000000000000" pitchFamily="34" charset="-122"/>
              </a:rPr>
              <a:t>將各第二適應目標</a:t>
            </a:r>
            <a:r>
              <a:rPr lang="en-US" altLang="zh-CN" dirty="0">
                <a:latin typeface="PingFang SC Light" panose="020B0300000000000000" pitchFamily="34" charset="-122"/>
                <a:ea typeface="PingFang SC Light" panose="020B0300000000000000" pitchFamily="34" charset="-122"/>
              </a:rPr>
              <a:t>50</a:t>
            </a:r>
            <a:r>
              <a:rPr lang="zh-CN" altLang="en-US" dirty="0">
                <a:latin typeface="PingFang SC Light" panose="020B0300000000000000" pitchFamily="34" charset="-122"/>
                <a:ea typeface="PingFang SC Light" panose="020B0300000000000000" pitchFamily="34" charset="-122"/>
              </a:rPr>
              <a:t>與追尋目標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逐一進行比對，同時以比較運算</a:t>
            </a:r>
            <a:r>
              <a:rPr lang="en-US" altLang="zh-CN" dirty="0">
                <a:latin typeface="PingFang SC Light" panose="020B0300000000000000" pitchFamily="34" charset="-122"/>
                <a:ea typeface="PingFang SC Light" panose="020B0300000000000000" pitchFamily="34" charset="-122"/>
              </a:rPr>
              <a:t>70</a:t>
            </a:r>
            <a:r>
              <a:rPr lang="zh-CN" altLang="en-US" dirty="0">
                <a:latin typeface="PingFang SC Light" panose="020B0300000000000000" pitchFamily="34" charset="-122"/>
                <a:ea typeface="PingFang SC Light" panose="020B0300000000000000" pitchFamily="34" charset="-122"/>
              </a:rPr>
              <a:t>避免陷人局部最佳解，找出能夠滿足追尋目標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之製造排程。</a:t>
            </a:r>
            <a:endParaRPr lang="en-US" altLang="zh-CN" dirty="0">
              <a:latin typeface="PingFang SC Light" panose="020B0300000000000000" pitchFamily="34" charset="-122"/>
              <a:ea typeface="PingFang SC Light" panose="020B0300000000000000" pitchFamily="34" charset="-122"/>
            </a:endParaRPr>
          </a:p>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然後，由第二轉換步驟</a:t>
            </a:r>
            <a:r>
              <a:rPr lang="en" altLang="zh-CN" dirty="0">
                <a:latin typeface="PingFang SC Light" panose="020B0300000000000000" pitchFamily="34" charset="-122"/>
                <a:ea typeface="PingFang SC Light" panose="020B0300000000000000" pitchFamily="34" charset="-122"/>
              </a:rPr>
              <a:t>S6</a:t>
            </a:r>
            <a:r>
              <a:rPr lang="zh-CN" altLang="en-US" dirty="0">
                <a:latin typeface="PingFang SC Light" panose="020B0300000000000000" pitchFamily="34" charset="-122"/>
                <a:ea typeface="PingFang SC Light" panose="020B0300000000000000" pitchFamily="34" charset="-122"/>
              </a:rPr>
              <a:t>將各第一評估路徑</a:t>
            </a:r>
            <a:r>
              <a:rPr lang="en-US" altLang="zh-CN" dirty="0">
                <a:latin typeface="PingFang SC Light" panose="020B0300000000000000" pitchFamily="34" charset="-122"/>
                <a:ea typeface="PingFang SC Light" panose="020B0300000000000000" pitchFamily="34" charset="-122"/>
              </a:rPr>
              <a:t>61</a:t>
            </a:r>
            <a:r>
              <a:rPr lang="zh-CN" altLang="en-US" dirty="0">
                <a:latin typeface="PingFang SC Light" panose="020B0300000000000000" pitchFamily="34" charset="-122"/>
                <a:ea typeface="PingFang SC Light" panose="020B0300000000000000" pitchFamily="34" charset="-122"/>
              </a:rPr>
              <a:t>與各第二評估路徑</a:t>
            </a:r>
            <a:r>
              <a:rPr lang="en-US" altLang="zh-CN" dirty="0">
                <a:latin typeface="PingFang SC Light" panose="020B0300000000000000" pitchFamily="34" charset="-122"/>
                <a:ea typeface="PingFang SC Light" panose="020B0300000000000000" pitchFamily="34" charset="-122"/>
              </a:rPr>
              <a:t>71</a:t>
            </a:r>
            <a:r>
              <a:rPr lang="zh-CN" altLang="en-US" dirty="0">
                <a:latin typeface="PingFang SC Light" panose="020B0300000000000000" pitchFamily="34" charset="-122"/>
                <a:ea typeface="PingFang SC Light" panose="020B0300000000000000" pitchFamily="34" charset="-122"/>
              </a:rPr>
              <a:t>綜合判斷轉化成混合適應目標</a:t>
            </a:r>
            <a:r>
              <a:rPr lang="en-US" altLang="zh-CN" dirty="0">
                <a:latin typeface="PingFang SC Light" panose="020B0300000000000000" pitchFamily="34" charset="-122"/>
                <a:ea typeface="PingFang SC Light" panose="020B0300000000000000" pitchFamily="34" charset="-122"/>
              </a:rPr>
              <a:t>80</a:t>
            </a:r>
            <a:r>
              <a:rPr lang="zh-CN" altLang="en-US" dirty="0">
                <a:latin typeface="PingFang SC Light" panose="020B0300000000000000" pitchFamily="34" charset="-122"/>
                <a:ea typeface="PingFang SC Light" panose="020B0300000000000000" pitchFamily="34" charset="-122"/>
              </a:rPr>
              <a:t>，經由得解步驟</a:t>
            </a:r>
            <a:r>
              <a:rPr lang="en" altLang="zh-CN" dirty="0">
                <a:latin typeface="PingFang SC Light" panose="020B0300000000000000" pitchFamily="34" charset="-122"/>
                <a:ea typeface="PingFang SC Light" panose="020B0300000000000000" pitchFamily="34" charset="-122"/>
              </a:rPr>
              <a:t>S7</a:t>
            </a:r>
            <a:r>
              <a:rPr lang="zh-CN" altLang="en-US" dirty="0">
                <a:latin typeface="PingFang SC Light" panose="020B0300000000000000" pitchFamily="34" charset="-122"/>
                <a:ea typeface="PingFang SC Light" panose="020B0300000000000000" pitchFamily="34" charset="-122"/>
              </a:rPr>
              <a:t>找出最符合追尋目標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之製造排程，使變異製造排程之開始加工時間與結束加工時間，能夠與原始製造排程間之變異降到最低。</a:t>
            </a:r>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[0032], [0033]</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舉例說明</a:t>
            </a:r>
          </a:p>
        </p:txBody>
      </p:sp>
      <p:pic>
        <p:nvPicPr>
          <p:cNvPr id="8" name="圖片 7">
            <a:extLst>
              <a:ext uri="{FF2B5EF4-FFF2-40B4-BE49-F238E27FC236}">
                <a16:creationId xmlns:a16="http://schemas.microsoft.com/office/drawing/2014/main" id="{5CEB2324-4BB7-AA46-A2AE-ECD92F408697}"/>
              </a:ext>
            </a:extLst>
          </p:cNvPr>
          <p:cNvPicPr>
            <a:picLocks noChangeAspect="1"/>
          </p:cNvPicPr>
          <p:nvPr/>
        </p:nvPicPr>
        <p:blipFill rotWithShape="1">
          <a:blip r:embed="rId4">
            <a:extLst>
              <a:ext uri="{28A0092B-C50C-407E-A947-70E740481C1C}">
                <a14:useLocalDpi xmlns:a14="http://schemas.microsoft.com/office/drawing/2010/main" val="0"/>
              </a:ext>
            </a:extLst>
          </a:blip>
          <a:srcRect l="18816" t="9814" r="20257" b="22407"/>
          <a:stretch/>
        </p:blipFill>
        <p:spPr>
          <a:xfrm>
            <a:off x="6692900" y="555181"/>
            <a:ext cx="5413048" cy="5861466"/>
          </a:xfrm>
          <a:prstGeom prst="rect">
            <a:avLst/>
          </a:prstGeom>
        </p:spPr>
      </p:pic>
    </p:spTree>
    <p:extLst>
      <p:ext uri="{BB962C8B-B14F-4D97-AF65-F5344CB8AC3E}">
        <p14:creationId xmlns:p14="http://schemas.microsoft.com/office/powerpoint/2010/main" val="32384625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492589"/>
            <a:ext cx="4849986" cy="2585323"/>
          </a:xfrm>
          <a:prstGeom prst="rect">
            <a:avLst/>
          </a:prstGeom>
        </p:spPr>
        <p:txBody>
          <a:bodyPr wrap="square">
            <a:spAutoFit/>
          </a:bodyPr>
          <a:lstStyle/>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藉此，本發明根據追尋目標</a:t>
            </a:r>
            <a:r>
              <a:rPr lang="en-US" altLang="zh-CN" dirty="0">
                <a:latin typeface="PingFang SC Light" panose="020B0300000000000000" pitchFamily="34" charset="-122"/>
                <a:ea typeface="PingFang SC Light" panose="020B0300000000000000" pitchFamily="34" charset="-122"/>
              </a:rPr>
              <a:t>10</a:t>
            </a:r>
            <a:r>
              <a:rPr lang="zh-CN" altLang="en-US" dirty="0">
                <a:latin typeface="PingFang SC Light" panose="020B0300000000000000" pitchFamily="34" charset="-122"/>
                <a:ea typeface="PingFang SC Light" panose="020B0300000000000000" pitchFamily="34" charset="-122"/>
              </a:rPr>
              <a:t>經由基因運算</a:t>
            </a:r>
            <a:r>
              <a:rPr lang="en-US" altLang="zh-CN" dirty="0">
                <a:latin typeface="PingFang SC Light" panose="020B0300000000000000" pitchFamily="34" charset="-122"/>
                <a:ea typeface="PingFang SC Light" panose="020B0300000000000000" pitchFamily="34" charset="-122"/>
              </a:rPr>
              <a:t>40</a:t>
            </a:r>
            <a:r>
              <a:rPr lang="zh-CN" altLang="en-US" dirty="0">
                <a:latin typeface="PingFang SC Light" panose="020B0300000000000000" pitchFamily="34" charset="-122"/>
                <a:ea typeface="PingFang SC Light" panose="020B0300000000000000" pitchFamily="34" charset="-122"/>
              </a:rPr>
              <a:t>搭配單點捜尋運算</a:t>
            </a:r>
            <a:r>
              <a:rPr lang="en-US" altLang="zh-CN" dirty="0">
                <a:latin typeface="PingFang SC Light" panose="020B0300000000000000" pitchFamily="34" charset="-122"/>
                <a:ea typeface="PingFang SC Light" panose="020B0300000000000000" pitchFamily="34" charset="-122"/>
              </a:rPr>
              <a:t>60</a:t>
            </a:r>
            <a:r>
              <a:rPr lang="zh-CN" altLang="en-US" dirty="0">
                <a:latin typeface="PingFang SC Light" panose="020B0300000000000000" pitchFamily="34" charset="-122"/>
                <a:ea typeface="PingFang SC Light" panose="020B0300000000000000" pitchFamily="34" charset="-122"/>
              </a:rPr>
              <a:t>及比較運算</a:t>
            </a:r>
            <a:r>
              <a:rPr lang="en-US" altLang="zh-CN" dirty="0">
                <a:latin typeface="PingFang SC Light" panose="020B0300000000000000" pitchFamily="34" charset="-122"/>
                <a:ea typeface="PingFang SC Light" panose="020B0300000000000000" pitchFamily="34" charset="-122"/>
              </a:rPr>
              <a:t>70</a:t>
            </a:r>
            <a:r>
              <a:rPr lang="zh-CN" altLang="en-US" dirty="0">
                <a:latin typeface="PingFang SC Light" panose="020B0300000000000000" pitchFamily="34" charset="-122"/>
                <a:ea typeface="PingFang SC Light" panose="020B0300000000000000" pitchFamily="34" charset="-122"/>
              </a:rPr>
              <a:t>，快速計算出最佳化解，並且能夠保留優良之個體，以及維持群體之多樣性，藉以提升連算速度。</a:t>
            </a:r>
          </a:p>
          <a:p>
            <a:pPr marL="285750" lvl="0" indent="-285750">
              <a:buFont typeface="Arial" panose="020B0604020202020204" pitchFamily="34" charset="0"/>
              <a:buChar char="•"/>
            </a:pPr>
            <a:r>
              <a:rPr lang="zh-CN" altLang="en-US" dirty="0">
                <a:latin typeface="PingFang SC Light" panose="020B0300000000000000" pitchFamily="34" charset="-122"/>
                <a:ea typeface="PingFang SC Light" panose="020B0300000000000000" pitchFamily="34" charset="-122"/>
              </a:rPr>
              <a:t>以上所舉實施例僅用以說明本發明而已，非用以限制本發明之範圍：舉凡不違本發明精神所從事的種種修改或變化，俱屬本發明意欲保護之範疇。</a:t>
            </a:r>
            <a:endParaRPr lang="en-US" altLang="zh-CN"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專利範圍</a:t>
            </a:r>
          </a:p>
        </p:txBody>
      </p:sp>
      <p:sp>
        <p:nvSpPr>
          <p:cNvPr id="23" name="圆角矩形 4">
            <a:extLst>
              <a:ext uri="{FF2B5EF4-FFF2-40B4-BE49-F238E27FC236}">
                <a16:creationId xmlns:a16="http://schemas.microsoft.com/office/drawing/2014/main" id="{839277C8-57E2-DC46-B3FA-2A8F95E6A75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[0034], [0035]</a:t>
            </a:r>
          </a:p>
        </p:txBody>
      </p:sp>
      <p:sp>
        <p:nvSpPr>
          <p:cNvPr id="35" name="文本框 5">
            <a:extLst>
              <a:ext uri="{FF2B5EF4-FFF2-40B4-BE49-F238E27FC236}">
                <a16:creationId xmlns:a16="http://schemas.microsoft.com/office/drawing/2014/main" id="{BCE78B41-1160-5D44-8083-21F92D07AF97}"/>
              </a:ext>
            </a:extLst>
          </p:cNvPr>
          <p:cNvSpPr txBox="1">
            <a:spLocks noChangeArrowheads="1"/>
          </p:cNvSpPr>
          <p:nvPr/>
        </p:nvSpPr>
        <p:spPr bwMode="auto">
          <a:xfrm>
            <a:off x="1246015" y="17042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舉例說明</a:t>
            </a:r>
          </a:p>
        </p:txBody>
      </p:sp>
      <p:pic>
        <p:nvPicPr>
          <p:cNvPr id="8" name="圖片 7">
            <a:extLst>
              <a:ext uri="{FF2B5EF4-FFF2-40B4-BE49-F238E27FC236}">
                <a16:creationId xmlns:a16="http://schemas.microsoft.com/office/drawing/2014/main" id="{BAC63903-F99C-D740-A1CF-C7021CEDB3A0}"/>
              </a:ext>
            </a:extLst>
          </p:cNvPr>
          <p:cNvPicPr>
            <a:picLocks noChangeAspect="1"/>
          </p:cNvPicPr>
          <p:nvPr/>
        </p:nvPicPr>
        <p:blipFill rotWithShape="1">
          <a:blip r:embed="rId4">
            <a:extLst>
              <a:ext uri="{28A0092B-C50C-407E-A947-70E740481C1C}">
                <a14:useLocalDpi xmlns:a14="http://schemas.microsoft.com/office/drawing/2010/main" val="0"/>
              </a:ext>
            </a:extLst>
          </a:blip>
          <a:srcRect l="18816" t="9814" r="20257" b="22407"/>
          <a:stretch/>
        </p:blipFill>
        <p:spPr>
          <a:xfrm>
            <a:off x="6692900" y="555181"/>
            <a:ext cx="5413048" cy="5861466"/>
          </a:xfrm>
          <a:prstGeom prst="rect">
            <a:avLst/>
          </a:prstGeom>
        </p:spPr>
      </p:pic>
    </p:spTree>
    <p:extLst>
      <p:ext uri="{BB962C8B-B14F-4D97-AF65-F5344CB8AC3E}">
        <p14:creationId xmlns:p14="http://schemas.microsoft.com/office/powerpoint/2010/main" val="56819632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8" name="TextBox 30">
            <a:extLst>
              <a:ext uri="{FF2B5EF4-FFF2-40B4-BE49-F238E27FC236}">
                <a16:creationId xmlns:a16="http://schemas.microsoft.com/office/drawing/2014/main" id="{BA8EA202-F87D-45AF-91DB-F2B3A7B8F57B}"/>
              </a:ext>
            </a:extLst>
          </p:cNvPr>
          <p:cNvSpPr txBox="1"/>
          <p:nvPr/>
        </p:nvSpPr>
        <p:spPr>
          <a:xfrm>
            <a:off x="2464871" y="2594511"/>
            <a:ext cx="7262257" cy="1569660"/>
          </a:xfrm>
          <a:prstGeom prst="rect">
            <a:avLst/>
          </a:prstGeom>
          <a:noFill/>
        </p:spPr>
        <p:txBody>
          <a:bodyPr wrap="square" rtlCol="0">
            <a:spAutoFit/>
          </a:bodyPr>
          <a:lstStyle/>
          <a:p>
            <a:pPr algn="ctr" defTabSz="228600"/>
            <a:r>
              <a:rPr lang="en-US" altLang="zh-CN"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PARTTHREE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991938"/>
          </a:xfrm>
          <a:prstGeom prst="rect">
            <a:avLst/>
          </a:prstGeom>
          <a:noFill/>
          <a:scene3d>
            <a:camera prst="perspectiveRight"/>
            <a:lightRig rig="threePt" dir="t"/>
          </a:scene3d>
        </p:spPr>
        <p:txBody>
          <a:bodyPr wrap="square" rtlCol="0">
            <a:spAutoFit/>
          </a:bodyPr>
          <a:lstStyle/>
          <a:p>
            <a:pPr algn="ctr">
              <a:lnSpc>
                <a:spcPct val="130000"/>
              </a:lnSpc>
            </a:pPr>
            <a:r>
              <a:rPr lang="zh-CN" altLang="en-US" sz="4800" b="1" dirty="0">
                <a:solidFill>
                  <a:schemeClr val="tx1">
                    <a:lumMod val="85000"/>
                    <a:lumOff val="15000"/>
                  </a:schemeClr>
                </a:solidFill>
                <a:latin typeface="Kaiti SC Black" panose="02010600040101010101" pitchFamily="2" charset="-122"/>
                <a:ea typeface="Kaiti SC Black" panose="02010600040101010101" pitchFamily="2" charset="-122"/>
              </a:rPr>
              <a:t>心得分享</a:t>
            </a: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16" name="PA-文本框 50">
            <a:extLst>
              <a:ext uri="{FF2B5EF4-FFF2-40B4-BE49-F238E27FC236}">
                <a16:creationId xmlns:a16="http://schemas.microsoft.com/office/drawing/2014/main" id="{D6D4F784-CA86-A04E-AA6A-328808BF5D3E}"/>
              </a:ext>
            </a:extLst>
          </p:cNvPr>
          <p:cNvSpPr txBox="1"/>
          <p:nvPr>
            <p:custDataLst>
              <p:tags r:id="rId1"/>
            </p:custDataLst>
          </p:nvPr>
        </p:nvSpPr>
        <p:spPr>
          <a:xfrm>
            <a:off x="3400346" y="4293535"/>
            <a:ext cx="5391308" cy="246221"/>
          </a:xfrm>
          <a:prstGeom prst="rect">
            <a:avLst/>
          </a:prstGeom>
          <a:noFill/>
        </p:spPr>
        <p:txBody>
          <a:bodyPr wrap="square" rtlCol="0">
            <a:spAutoFit/>
          </a:bodyPr>
          <a:lstStyle/>
          <a:p>
            <a:pPr algn="ctr"/>
            <a:r>
              <a:rPr lang="en-US" altLang="zh-CN" sz="1000" dirty="0" err="1">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rPr>
              <a:t>MixedGeneticAlgorithm</a:t>
            </a:r>
            <a:endParaRPr lang="en-US" altLang="zh-CN" sz="1000" dirty="0">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endParaRPr>
          </a:p>
        </p:txBody>
      </p:sp>
    </p:spTree>
    <p:extLst>
      <p:ext uri="{BB962C8B-B14F-4D97-AF65-F5344CB8AC3E}">
        <p14:creationId xmlns:p14="http://schemas.microsoft.com/office/powerpoint/2010/main" val="58055667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8" name="TextBox 30">
            <a:extLst>
              <a:ext uri="{FF2B5EF4-FFF2-40B4-BE49-F238E27FC236}">
                <a16:creationId xmlns:a16="http://schemas.microsoft.com/office/drawing/2014/main" id="{BA8EA202-F87D-45AF-91DB-F2B3A7B8F57B}"/>
              </a:ext>
            </a:extLst>
          </p:cNvPr>
          <p:cNvSpPr txBox="1"/>
          <p:nvPr/>
        </p:nvSpPr>
        <p:spPr>
          <a:xfrm>
            <a:off x="3019865" y="2582518"/>
            <a:ext cx="6152270" cy="1569660"/>
          </a:xfrm>
          <a:prstGeom prst="rect">
            <a:avLst/>
          </a:prstGeom>
          <a:noFill/>
        </p:spPr>
        <p:txBody>
          <a:bodyPr wrap="square" rtlCol="0">
            <a:spAutoFit/>
          </a:bodyPr>
          <a:lstStyle/>
          <a:p>
            <a:pPr algn="ctr" defTabSz="228600"/>
            <a:r>
              <a:rPr lang="en-US" altLang="zh-CN"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PARTONE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991938"/>
          </a:xfrm>
          <a:prstGeom prst="rect">
            <a:avLst/>
          </a:prstGeom>
          <a:noFill/>
          <a:scene3d>
            <a:camera prst="perspectiveRight"/>
            <a:lightRig rig="threePt" dir="t"/>
          </a:scene3d>
        </p:spPr>
        <p:txBody>
          <a:bodyPr wrap="square" rtlCol="0">
            <a:spAutoFit/>
          </a:bodyPr>
          <a:lstStyle/>
          <a:p>
            <a:pPr algn="ctr">
              <a:lnSpc>
                <a:spcPct val="130000"/>
              </a:lnSpc>
            </a:pPr>
            <a:r>
              <a:rPr lang="zh-CN" altLang="en-US" sz="4800" b="1" dirty="0">
                <a:solidFill>
                  <a:schemeClr val="tx1">
                    <a:lumMod val="85000"/>
                    <a:lumOff val="15000"/>
                  </a:schemeClr>
                </a:solidFill>
                <a:latin typeface="Kaiti SC Black" panose="02010600040101010101" pitchFamily="2" charset="-122"/>
                <a:ea typeface="Kaiti SC Black" panose="02010600040101010101" pitchFamily="2" charset="-122"/>
              </a:rPr>
              <a:t>技術特徵</a:t>
            </a: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14" name="PA-文本框 50">
            <a:extLst>
              <a:ext uri="{FF2B5EF4-FFF2-40B4-BE49-F238E27FC236}">
                <a16:creationId xmlns:a16="http://schemas.microsoft.com/office/drawing/2014/main" id="{F91D92FD-3FED-FB44-BA12-EB0A6062F40B}"/>
              </a:ext>
            </a:extLst>
          </p:cNvPr>
          <p:cNvSpPr txBox="1"/>
          <p:nvPr>
            <p:custDataLst>
              <p:tags r:id="rId1"/>
            </p:custDataLst>
          </p:nvPr>
        </p:nvSpPr>
        <p:spPr>
          <a:xfrm>
            <a:off x="3400346" y="4293535"/>
            <a:ext cx="5391308" cy="246221"/>
          </a:xfrm>
          <a:prstGeom prst="rect">
            <a:avLst/>
          </a:prstGeom>
          <a:noFill/>
        </p:spPr>
        <p:txBody>
          <a:bodyPr wrap="square" rtlCol="0">
            <a:spAutoFit/>
          </a:bodyPr>
          <a:lstStyle/>
          <a:p>
            <a:pPr algn="ctr"/>
            <a:r>
              <a:rPr lang="en-US" altLang="zh-CN" sz="1000" dirty="0" err="1">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rPr>
              <a:t>MixedGeneticAlgorithm</a:t>
            </a:r>
            <a:endParaRPr lang="en-US" altLang="zh-CN" sz="1000" dirty="0">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endParaRPr>
          </a:p>
        </p:txBody>
      </p:sp>
    </p:spTree>
    <p:extLst>
      <p:ext uri="{BB962C8B-B14F-4D97-AF65-F5344CB8AC3E}">
        <p14:creationId xmlns:p14="http://schemas.microsoft.com/office/powerpoint/2010/main" val="70327403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3782779" y="1332459"/>
            <a:ext cx="4735757" cy="4538232"/>
            <a:chOff x="3344" y="1687"/>
            <a:chExt cx="983" cy="942"/>
          </a:xfrm>
          <a:solidFill>
            <a:schemeClr val="bg1">
              <a:lumMod val="85000"/>
            </a:schemeClr>
          </a:solidFill>
        </p:grpSpPr>
        <p:sp>
          <p:nvSpPr>
            <p:cNvPr id="11" name="Freeform 5"/>
            <p:cNvSpPr>
              <a:spLocks noEditPoints="1"/>
            </p:cNvSpPr>
            <p:nvPr/>
          </p:nvSpPr>
          <p:spPr bwMode="auto">
            <a:xfrm>
              <a:off x="4105" y="1856"/>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3 h 17"/>
                <a:gd name="T36" fmla="*/ 2 w 13"/>
                <a:gd name="T37" fmla="*/ 13 h 17"/>
                <a:gd name="T38" fmla="*/ 11 w 13"/>
                <a:gd name="T39" fmla="*/ 13 h 17"/>
                <a:gd name="T40" fmla="*/ 11 w 13"/>
                <a:gd name="T41" fmla="*/ 12 h 17"/>
                <a:gd name="T42" fmla="*/ 11 w 13"/>
                <a:gd name="T43" fmla="*/ 12 h 17"/>
                <a:gd name="T44" fmla="*/ 2 w 13"/>
                <a:gd name="T45" fmla="*/ 12 h 17"/>
                <a:gd name="T46" fmla="*/ 2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6 h 17"/>
                <a:gd name="T76" fmla="*/ 11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6" y="14"/>
                  </a:cubicBezTo>
                  <a:cubicBezTo>
                    <a:pt x="6" y="15"/>
                    <a:pt x="6" y="15"/>
                    <a:pt x="6" y="15"/>
                  </a:cubicBezTo>
                  <a:cubicBezTo>
                    <a:pt x="7" y="15"/>
                    <a:pt x="7" y="15"/>
                    <a:pt x="7" y="15"/>
                  </a:cubicBezTo>
                  <a:cubicBezTo>
                    <a:pt x="6" y="16"/>
                    <a:pt x="6" y="16"/>
                    <a:pt x="6" y="16"/>
                  </a:cubicBezTo>
                  <a:cubicBezTo>
                    <a:pt x="6" y="16"/>
                    <a:pt x="6" y="16"/>
                    <a:pt x="6" y="16"/>
                  </a:cubicBezTo>
                  <a:moveTo>
                    <a:pt x="4" y="16"/>
                  </a:moveTo>
                  <a:cubicBezTo>
                    <a:pt x="4" y="15"/>
                    <a:pt x="4" y="15"/>
                    <a:pt x="4" y="15"/>
                  </a:cubicBezTo>
                  <a:cubicBezTo>
                    <a:pt x="4" y="15"/>
                    <a:pt x="4" y="15"/>
                    <a:pt x="4" y="15"/>
                  </a:cubicBezTo>
                  <a:cubicBezTo>
                    <a:pt x="4" y="15"/>
                    <a:pt x="4" y="15"/>
                    <a:pt x="4" y="15"/>
                  </a:cubicBezTo>
                  <a:cubicBezTo>
                    <a:pt x="4" y="14"/>
                    <a:pt x="4" y="14"/>
                    <a:pt x="4" y="14"/>
                  </a:cubicBezTo>
                  <a:cubicBezTo>
                    <a:pt x="5" y="14"/>
                    <a:pt x="5" y="14"/>
                    <a:pt x="5" y="14"/>
                  </a:cubicBezTo>
                  <a:cubicBezTo>
                    <a:pt x="5"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4" y="14"/>
                    <a:pt x="4" y="14"/>
                    <a:pt x="4"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4"/>
                    <a:pt x="9" y="14"/>
                    <a:pt x="9" y="14"/>
                  </a:cubicBezTo>
                  <a:cubicBezTo>
                    <a:pt x="9" y="15"/>
                    <a:pt x="9" y="15"/>
                    <a:pt x="9" y="15"/>
                  </a:cubicBezTo>
                  <a:moveTo>
                    <a:pt x="2" y="14"/>
                  </a:moveTo>
                  <a:cubicBezTo>
                    <a:pt x="2" y="13"/>
                    <a:pt x="2" y="13"/>
                    <a:pt x="2" y="13"/>
                  </a:cubicBezTo>
                  <a:cubicBezTo>
                    <a:pt x="2" y="12"/>
                    <a:pt x="2" y="12"/>
                    <a:pt x="2" y="12"/>
                  </a:cubicBezTo>
                  <a:cubicBezTo>
                    <a:pt x="2" y="13"/>
                    <a:pt x="2" y="13"/>
                    <a:pt x="2" y="13"/>
                  </a:cubicBezTo>
                  <a:cubicBezTo>
                    <a:pt x="2" y="14"/>
                    <a:pt x="2" y="14"/>
                    <a:pt x="2" y="14"/>
                  </a:cubicBezTo>
                  <a:moveTo>
                    <a:pt x="11" y="13"/>
                  </a:moveTo>
                  <a:cubicBezTo>
                    <a:pt x="11" y="12"/>
                    <a:pt x="11" y="12"/>
                    <a:pt x="11" y="12"/>
                  </a:cubicBezTo>
                  <a:cubicBezTo>
                    <a:pt x="11" y="12"/>
                    <a:pt x="11" y="12"/>
                    <a:pt x="11" y="12"/>
                  </a:cubicBezTo>
                  <a:cubicBezTo>
                    <a:pt x="11" y="12"/>
                    <a:pt x="11" y="12"/>
                    <a:pt x="11" y="12"/>
                  </a:cubicBezTo>
                  <a:cubicBezTo>
                    <a:pt x="11" y="12"/>
                    <a:pt x="11" y="12"/>
                    <a:pt x="11" y="12"/>
                  </a:cubicBezTo>
                  <a:cubicBezTo>
                    <a:pt x="11" y="13"/>
                    <a:pt x="11" y="13"/>
                    <a:pt x="11" y="13"/>
                  </a:cubicBezTo>
                  <a:moveTo>
                    <a:pt x="2" y="12"/>
                  </a:moveTo>
                  <a:cubicBezTo>
                    <a:pt x="2" y="12"/>
                    <a:pt x="2" y="12"/>
                    <a:pt x="2" y="12"/>
                  </a:cubicBezTo>
                  <a:cubicBezTo>
                    <a:pt x="2" y="12"/>
                    <a:pt x="2" y="12"/>
                    <a:pt x="2" y="12"/>
                  </a:cubicBezTo>
                  <a:cubicBezTo>
                    <a:pt x="2" y="12"/>
                    <a:pt x="2" y="12"/>
                    <a:pt x="2" y="12"/>
                  </a:cubicBezTo>
                  <a:moveTo>
                    <a:pt x="6" y="14"/>
                  </a:moveTo>
                  <a:cubicBezTo>
                    <a:pt x="5" y="14"/>
                    <a:pt x="4" y="13"/>
                    <a:pt x="3" y="12"/>
                  </a:cubicBezTo>
                  <a:cubicBezTo>
                    <a:pt x="1" y="11"/>
                    <a:pt x="2" y="8"/>
                    <a:pt x="2" y="6"/>
                  </a:cubicBezTo>
                  <a:cubicBezTo>
                    <a:pt x="3" y="5"/>
                    <a:pt x="4" y="3"/>
                    <a:pt x="5" y="2"/>
                  </a:cubicBezTo>
                  <a:cubicBezTo>
                    <a:pt x="6" y="1"/>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7" y="0"/>
                    <a:pt x="6" y="1"/>
                    <a:pt x="5" y="1"/>
                  </a:cubicBezTo>
                  <a:cubicBezTo>
                    <a:pt x="3" y="2"/>
                    <a:pt x="2" y="4"/>
                    <a:pt x="1" y="6"/>
                  </a:cubicBezTo>
                  <a:cubicBezTo>
                    <a:pt x="1" y="6"/>
                    <a:pt x="1" y="7"/>
                    <a:pt x="1" y="8"/>
                  </a:cubicBezTo>
                  <a:cubicBezTo>
                    <a:pt x="1" y="9"/>
                    <a:pt x="1" y="9"/>
                    <a:pt x="1" y="9"/>
                  </a:cubicBezTo>
                  <a:cubicBezTo>
                    <a:pt x="1" y="10"/>
                    <a:pt x="0" y="12"/>
                    <a:pt x="1" y="14"/>
                  </a:cubicBezTo>
                  <a:cubicBezTo>
                    <a:pt x="1" y="14"/>
                    <a:pt x="1" y="14"/>
                    <a:pt x="1" y="14"/>
                  </a:cubicBezTo>
                  <a:cubicBezTo>
                    <a:pt x="2" y="15"/>
                    <a:pt x="2" y="15"/>
                    <a:pt x="2" y="15"/>
                  </a:cubicBezTo>
                  <a:cubicBezTo>
                    <a:pt x="3" y="16"/>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9"/>
                    <a:pt x="13" y="7"/>
                  </a:cubicBezTo>
                  <a:cubicBezTo>
                    <a:pt x="12" y="6"/>
                    <a:pt x="12" y="6"/>
                    <a:pt x="12" y="6"/>
                  </a:cubicBezTo>
                  <a:cubicBezTo>
                    <a:pt x="12" y="5"/>
                    <a:pt x="12" y="4"/>
                    <a:pt x="12" y="3"/>
                  </a:cubicBezTo>
                  <a:cubicBezTo>
                    <a:pt x="11" y="2"/>
                    <a:pt x="11" y="2"/>
                    <a:pt x="11"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 name="Freeform 6"/>
            <p:cNvSpPr>
              <a:spLocks noEditPoints="1"/>
            </p:cNvSpPr>
            <p:nvPr/>
          </p:nvSpPr>
          <p:spPr bwMode="auto">
            <a:xfrm>
              <a:off x="3422" y="1996"/>
              <a:ext cx="69" cy="67"/>
            </a:xfrm>
            <a:custGeom>
              <a:avLst/>
              <a:gdLst>
                <a:gd name="T0" fmla="*/ 14 w 29"/>
                <a:gd name="T1" fmla="*/ 27 h 28"/>
                <a:gd name="T2" fmla="*/ 1 w 29"/>
                <a:gd name="T3" fmla="*/ 14 h 28"/>
                <a:gd name="T4" fmla="*/ 14 w 29"/>
                <a:gd name="T5" fmla="*/ 1 h 28"/>
                <a:gd name="T6" fmla="*/ 23 w 29"/>
                <a:gd name="T7" fmla="*/ 4 h 28"/>
                <a:gd name="T8" fmla="*/ 28 w 29"/>
                <a:gd name="T9" fmla="*/ 14 h 28"/>
                <a:gd name="T10" fmla="*/ 14 w 29"/>
                <a:gd name="T11" fmla="*/ 27 h 28"/>
                <a:gd name="T12" fmla="*/ 14 w 29"/>
                <a:gd name="T13" fmla="*/ 0 h 28"/>
                <a:gd name="T14" fmla="*/ 0 w 29"/>
                <a:gd name="T15" fmla="*/ 14 h 28"/>
                <a:gd name="T16" fmla="*/ 14 w 29"/>
                <a:gd name="T17" fmla="*/ 28 h 28"/>
                <a:gd name="T18" fmla="*/ 29 w 29"/>
                <a:gd name="T19" fmla="*/ 14 h 28"/>
                <a:gd name="T20" fmla="*/ 14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14" y="27"/>
                  </a:moveTo>
                  <a:cubicBezTo>
                    <a:pt x="8" y="27"/>
                    <a:pt x="1" y="23"/>
                    <a:pt x="1" y="14"/>
                  </a:cubicBezTo>
                  <a:cubicBezTo>
                    <a:pt x="1" y="5"/>
                    <a:pt x="8" y="1"/>
                    <a:pt x="14" y="1"/>
                  </a:cubicBezTo>
                  <a:cubicBezTo>
                    <a:pt x="18" y="1"/>
                    <a:pt x="21" y="2"/>
                    <a:pt x="23" y="4"/>
                  </a:cubicBezTo>
                  <a:cubicBezTo>
                    <a:pt x="26" y="7"/>
                    <a:pt x="28" y="10"/>
                    <a:pt x="28" y="14"/>
                  </a:cubicBezTo>
                  <a:cubicBezTo>
                    <a:pt x="28" y="23"/>
                    <a:pt x="21" y="27"/>
                    <a:pt x="14" y="27"/>
                  </a:cubicBezTo>
                  <a:moveTo>
                    <a:pt x="14" y="0"/>
                  </a:moveTo>
                  <a:cubicBezTo>
                    <a:pt x="7" y="0"/>
                    <a:pt x="0" y="5"/>
                    <a:pt x="0" y="14"/>
                  </a:cubicBezTo>
                  <a:cubicBezTo>
                    <a:pt x="0" y="23"/>
                    <a:pt x="7" y="28"/>
                    <a:pt x="14" y="28"/>
                  </a:cubicBezTo>
                  <a:cubicBezTo>
                    <a:pt x="21" y="28"/>
                    <a:pt x="29" y="23"/>
                    <a:pt x="29" y="14"/>
                  </a:cubicBezTo>
                  <a:cubicBezTo>
                    <a:pt x="29" y="5"/>
                    <a:pt x="21"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 name="Freeform 7"/>
            <p:cNvSpPr>
              <a:spLocks noEditPoints="1"/>
            </p:cNvSpPr>
            <p:nvPr/>
          </p:nvSpPr>
          <p:spPr bwMode="auto">
            <a:xfrm>
              <a:off x="3413" y="1987"/>
              <a:ext cx="86" cy="85"/>
            </a:xfrm>
            <a:custGeom>
              <a:avLst/>
              <a:gdLst>
                <a:gd name="T0" fmla="*/ 18 w 36"/>
                <a:gd name="T1" fmla="*/ 35 h 36"/>
                <a:gd name="T2" fmla="*/ 1 w 36"/>
                <a:gd name="T3" fmla="*/ 18 h 36"/>
                <a:gd name="T4" fmla="*/ 18 w 36"/>
                <a:gd name="T5" fmla="*/ 1 h 36"/>
                <a:gd name="T6" fmla="*/ 35 w 36"/>
                <a:gd name="T7" fmla="*/ 18 h 36"/>
                <a:gd name="T8" fmla="*/ 18 w 36"/>
                <a:gd name="T9" fmla="*/ 35 h 36"/>
                <a:gd name="T10" fmla="*/ 18 w 36"/>
                <a:gd name="T11" fmla="*/ 0 h 36"/>
                <a:gd name="T12" fmla="*/ 6 w 36"/>
                <a:gd name="T13" fmla="*/ 5 h 36"/>
                <a:gd name="T14" fmla="*/ 0 w 36"/>
                <a:gd name="T15" fmla="*/ 18 h 36"/>
                <a:gd name="T16" fmla="*/ 6 w 36"/>
                <a:gd name="T17" fmla="*/ 31 h 36"/>
                <a:gd name="T18" fmla="*/ 18 w 36"/>
                <a:gd name="T19" fmla="*/ 36 h 36"/>
                <a:gd name="T20" fmla="*/ 31 w 36"/>
                <a:gd name="T21" fmla="*/ 31 h 36"/>
                <a:gd name="T22" fmla="*/ 36 w 36"/>
                <a:gd name="T23" fmla="*/ 18 h 36"/>
                <a:gd name="T24" fmla="*/ 31 w 36"/>
                <a:gd name="T25" fmla="*/ 5 h 36"/>
                <a:gd name="T26" fmla="*/ 18 w 36"/>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18" y="35"/>
                  </a:moveTo>
                  <a:cubicBezTo>
                    <a:pt x="10" y="35"/>
                    <a:pt x="1" y="29"/>
                    <a:pt x="1" y="18"/>
                  </a:cubicBezTo>
                  <a:cubicBezTo>
                    <a:pt x="1" y="7"/>
                    <a:pt x="10" y="1"/>
                    <a:pt x="18" y="1"/>
                  </a:cubicBezTo>
                  <a:cubicBezTo>
                    <a:pt x="27" y="1"/>
                    <a:pt x="35" y="7"/>
                    <a:pt x="35" y="18"/>
                  </a:cubicBezTo>
                  <a:cubicBezTo>
                    <a:pt x="35" y="29"/>
                    <a:pt x="27" y="35"/>
                    <a:pt x="18" y="35"/>
                  </a:cubicBezTo>
                  <a:moveTo>
                    <a:pt x="18" y="0"/>
                  </a:moveTo>
                  <a:cubicBezTo>
                    <a:pt x="13" y="0"/>
                    <a:pt x="9" y="2"/>
                    <a:pt x="6" y="5"/>
                  </a:cubicBezTo>
                  <a:cubicBezTo>
                    <a:pt x="2" y="8"/>
                    <a:pt x="0" y="12"/>
                    <a:pt x="0" y="18"/>
                  </a:cubicBezTo>
                  <a:cubicBezTo>
                    <a:pt x="0" y="23"/>
                    <a:pt x="2" y="28"/>
                    <a:pt x="6" y="31"/>
                  </a:cubicBezTo>
                  <a:cubicBezTo>
                    <a:pt x="9" y="34"/>
                    <a:pt x="13" y="36"/>
                    <a:pt x="18" y="36"/>
                  </a:cubicBezTo>
                  <a:cubicBezTo>
                    <a:pt x="23" y="36"/>
                    <a:pt x="27" y="34"/>
                    <a:pt x="31" y="31"/>
                  </a:cubicBezTo>
                  <a:cubicBezTo>
                    <a:pt x="34" y="28"/>
                    <a:pt x="36" y="23"/>
                    <a:pt x="36" y="18"/>
                  </a:cubicBezTo>
                  <a:cubicBezTo>
                    <a:pt x="36" y="12"/>
                    <a:pt x="34" y="8"/>
                    <a:pt x="31" y="5"/>
                  </a:cubicBezTo>
                  <a:cubicBezTo>
                    <a:pt x="27" y="2"/>
                    <a:pt x="23"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 name="Freeform 8"/>
            <p:cNvSpPr>
              <a:spLocks/>
            </p:cNvSpPr>
            <p:nvPr/>
          </p:nvSpPr>
          <p:spPr bwMode="auto">
            <a:xfrm>
              <a:off x="3453" y="2001"/>
              <a:ext cx="3" cy="7"/>
            </a:xfrm>
            <a:custGeom>
              <a:avLst/>
              <a:gdLst>
                <a:gd name="T0" fmla="*/ 1 w 1"/>
                <a:gd name="T1" fmla="*/ 0 h 3"/>
                <a:gd name="T2" fmla="*/ 0 w 1"/>
                <a:gd name="T3" fmla="*/ 0 h 3"/>
                <a:gd name="T4" fmla="*/ 0 w 1"/>
                <a:gd name="T5" fmla="*/ 3 h 3"/>
                <a:gd name="T6" fmla="*/ 1 w 1"/>
                <a:gd name="T7" fmla="*/ 3 h 3"/>
                <a:gd name="T8" fmla="*/ 1 w 1"/>
                <a:gd name="T9" fmla="*/ 3 h 3"/>
                <a:gd name="T10" fmla="*/ 1 w 1"/>
                <a:gd name="T11" fmla="*/ 3 h 3"/>
                <a:gd name="T12" fmla="*/ 1 w 1"/>
                <a:gd name="T13" fmla="*/ 1 h 3"/>
                <a:gd name="T14" fmla="*/ 1 w 1"/>
                <a:gd name="T15" fmla="*/ 0 h 3"/>
                <a:gd name="T16" fmla="*/ 1 w 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0"/>
                  </a:moveTo>
                  <a:cubicBezTo>
                    <a:pt x="0" y="0"/>
                    <a:pt x="0" y="0"/>
                    <a:pt x="0" y="0"/>
                  </a:cubicBezTo>
                  <a:cubicBezTo>
                    <a:pt x="0" y="1"/>
                    <a:pt x="0" y="2"/>
                    <a:pt x="0" y="3"/>
                  </a:cubicBezTo>
                  <a:cubicBezTo>
                    <a:pt x="1" y="3"/>
                    <a:pt x="1" y="3"/>
                    <a:pt x="1" y="3"/>
                  </a:cubicBezTo>
                  <a:cubicBezTo>
                    <a:pt x="1" y="3"/>
                    <a:pt x="1" y="3"/>
                    <a:pt x="1" y="3"/>
                  </a:cubicBezTo>
                  <a:cubicBezTo>
                    <a:pt x="1" y="3"/>
                    <a:pt x="1" y="3"/>
                    <a:pt x="1" y="3"/>
                  </a:cubicBezTo>
                  <a:cubicBezTo>
                    <a:pt x="1" y="2"/>
                    <a:pt x="1" y="2"/>
                    <a:pt x="1" y="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 name="Freeform 9"/>
            <p:cNvSpPr>
              <a:spLocks/>
            </p:cNvSpPr>
            <p:nvPr/>
          </p:nvSpPr>
          <p:spPr bwMode="auto">
            <a:xfrm>
              <a:off x="3453" y="2048"/>
              <a:ext cx="5" cy="10"/>
            </a:xfrm>
            <a:custGeom>
              <a:avLst/>
              <a:gdLst>
                <a:gd name="T0" fmla="*/ 1 w 2"/>
                <a:gd name="T1" fmla="*/ 0 h 4"/>
                <a:gd name="T2" fmla="*/ 0 w 2"/>
                <a:gd name="T3" fmla="*/ 0 h 4"/>
                <a:gd name="T4" fmla="*/ 0 w 2"/>
                <a:gd name="T5" fmla="*/ 3 h 4"/>
                <a:gd name="T6" fmla="*/ 0 w 2"/>
                <a:gd name="T7" fmla="*/ 4 h 4"/>
                <a:gd name="T8" fmla="*/ 1 w 2"/>
                <a:gd name="T9" fmla="*/ 4 h 4"/>
                <a:gd name="T10" fmla="*/ 1 w 2"/>
                <a:gd name="T11" fmla="*/ 4 h 4"/>
                <a:gd name="T12" fmla="*/ 1 w 2"/>
                <a:gd name="T13" fmla="*/ 0 h 4"/>
                <a:gd name="T14" fmla="*/ 1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0"/>
                    <a:pt x="0" y="0"/>
                    <a:pt x="0" y="0"/>
                  </a:cubicBezTo>
                  <a:cubicBezTo>
                    <a:pt x="0" y="1"/>
                    <a:pt x="0" y="3"/>
                    <a:pt x="0" y="3"/>
                  </a:cubicBezTo>
                  <a:cubicBezTo>
                    <a:pt x="0" y="4"/>
                    <a:pt x="0" y="4"/>
                    <a:pt x="0" y="4"/>
                  </a:cubicBezTo>
                  <a:cubicBezTo>
                    <a:pt x="1" y="4"/>
                    <a:pt x="1" y="4"/>
                    <a:pt x="1" y="4"/>
                  </a:cubicBezTo>
                  <a:cubicBezTo>
                    <a:pt x="1" y="4"/>
                    <a:pt x="1" y="4"/>
                    <a:pt x="1" y="4"/>
                  </a:cubicBezTo>
                  <a:cubicBezTo>
                    <a:pt x="2" y="3"/>
                    <a:pt x="1"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 name="Freeform 10"/>
            <p:cNvSpPr>
              <a:spLocks/>
            </p:cNvSpPr>
            <p:nvPr/>
          </p:nvSpPr>
          <p:spPr bwMode="auto">
            <a:xfrm>
              <a:off x="3427" y="2027"/>
              <a:ext cx="10" cy="5"/>
            </a:xfrm>
            <a:custGeom>
              <a:avLst/>
              <a:gdLst>
                <a:gd name="T0" fmla="*/ 2 w 4"/>
                <a:gd name="T1" fmla="*/ 0 h 2"/>
                <a:gd name="T2" fmla="*/ 1 w 4"/>
                <a:gd name="T3" fmla="*/ 0 h 2"/>
                <a:gd name="T4" fmla="*/ 0 w 4"/>
                <a:gd name="T5" fmla="*/ 1 h 2"/>
                <a:gd name="T6" fmla="*/ 0 w 4"/>
                <a:gd name="T7" fmla="*/ 2 h 2"/>
                <a:gd name="T8" fmla="*/ 2 w 4"/>
                <a:gd name="T9" fmla="*/ 2 h 2"/>
                <a:gd name="T10" fmla="*/ 4 w 4"/>
                <a:gd name="T11" fmla="*/ 1 h 2"/>
                <a:gd name="T12" fmla="*/ 4 w 4"/>
                <a:gd name="T13" fmla="*/ 1 h 2"/>
                <a:gd name="T14" fmla="*/ 4 w 4"/>
                <a:gd name="T15" fmla="*/ 1 h 2"/>
                <a:gd name="T16" fmla="*/ 3 w 4"/>
                <a:gd name="T17" fmla="*/ 0 h 2"/>
                <a:gd name="T18" fmla="*/ 2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2" y="0"/>
                  </a:moveTo>
                  <a:cubicBezTo>
                    <a:pt x="1" y="0"/>
                    <a:pt x="1" y="0"/>
                    <a:pt x="1" y="0"/>
                  </a:cubicBezTo>
                  <a:cubicBezTo>
                    <a:pt x="0" y="1"/>
                    <a:pt x="0" y="1"/>
                    <a:pt x="0" y="1"/>
                  </a:cubicBezTo>
                  <a:cubicBezTo>
                    <a:pt x="0" y="2"/>
                    <a:pt x="0" y="2"/>
                    <a:pt x="0" y="2"/>
                  </a:cubicBezTo>
                  <a:cubicBezTo>
                    <a:pt x="0" y="2"/>
                    <a:pt x="0" y="2"/>
                    <a:pt x="2" y="2"/>
                  </a:cubicBezTo>
                  <a:cubicBezTo>
                    <a:pt x="2" y="2"/>
                    <a:pt x="3" y="2"/>
                    <a:pt x="4" y="1"/>
                  </a:cubicBezTo>
                  <a:cubicBezTo>
                    <a:pt x="4" y="1"/>
                    <a:pt x="4" y="1"/>
                    <a:pt x="4" y="1"/>
                  </a:cubicBezTo>
                  <a:cubicBezTo>
                    <a:pt x="4" y="1"/>
                    <a:pt x="4" y="1"/>
                    <a:pt x="4" y="1"/>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 name="Freeform 11"/>
            <p:cNvSpPr>
              <a:spLocks/>
            </p:cNvSpPr>
            <p:nvPr/>
          </p:nvSpPr>
          <p:spPr bwMode="auto">
            <a:xfrm>
              <a:off x="3472" y="2027"/>
              <a:ext cx="10" cy="5"/>
            </a:xfrm>
            <a:custGeom>
              <a:avLst/>
              <a:gdLst>
                <a:gd name="T0" fmla="*/ 3 w 4"/>
                <a:gd name="T1" fmla="*/ 0 h 2"/>
                <a:gd name="T2" fmla="*/ 1 w 4"/>
                <a:gd name="T3" fmla="*/ 1 h 2"/>
                <a:gd name="T4" fmla="*/ 0 w 4"/>
                <a:gd name="T5" fmla="*/ 1 h 2"/>
                <a:gd name="T6" fmla="*/ 0 w 4"/>
                <a:gd name="T7" fmla="*/ 1 h 2"/>
                <a:gd name="T8" fmla="*/ 1 w 4"/>
                <a:gd name="T9" fmla="*/ 2 h 2"/>
                <a:gd name="T10" fmla="*/ 2 w 4"/>
                <a:gd name="T11" fmla="*/ 2 h 2"/>
                <a:gd name="T12" fmla="*/ 4 w 4"/>
                <a:gd name="T13" fmla="*/ 2 h 2"/>
                <a:gd name="T14" fmla="*/ 4 w 4"/>
                <a:gd name="T15" fmla="*/ 1 h 2"/>
                <a:gd name="T16" fmla="*/ 4 w 4"/>
                <a:gd name="T17" fmla="*/ 1 h 2"/>
                <a:gd name="T18" fmla="*/ 3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0"/>
                  </a:moveTo>
                  <a:cubicBezTo>
                    <a:pt x="2" y="0"/>
                    <a:pt x="1" y="0"/>
                    <a:pt x="1" y="1"/>
                  </a:cubicBezTo>
                  <a:cubicBezTo>
                    <a:pt x="0" y="1"/>
                    <a:pt x="0" y="1"/>
                    <a:pt x="0" y="1"/>
                  </a:cubicBezTo>
                  <a:cubicBezTo>
                    <a:pt x="0" y="1"/>
                    <a:pt x="0" y="1"/>
                    <a:pt x="0" y="1"/>
                  </a:cubicBezTo>
                  <a:cubicBezTo>
                    <a:pt x="1" y="2"/>
                    <a:pt x="1" y="2"/>
                    <a:pt x="1" y="2"/>
                  </a:cubicBezTo>
                  <a:cubicBezTo>
                    <a:pt x="1" y="2"/>
                    <a:pt x="2" y="2"/>
                    <a:pt x="2" y="2"/>
                  </a:cubicBezTo>
                  <a:cubicBezTo>
                    <a:pt x="3" y="2"/>
                    <a:pt x="3" y="2"/>
                    <a:pt x="4" y="2"/>
                  </a:cubicBezTo>
                  <a:cubicBezTo>
                    <a:pt x="4" y="1"/>
                    <a:pt x="4" y="1"/>
                    <a:pt x="4" y="1"/>
                  </a:cubicBezTo>
                  <a:cubicBezTo>
                    <a:pt x="4" y="1"/>
                    <a:pt x="4" y="1"/>
                    <a:pt x="4"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2" name="Freeform 12"/>
            <p:cNvSpPr>
              <a:spLocks/>
            </p:cNvSpPr>
            <p:nvPr/>
          </p:nvSpPr>
          <p:spPr bwMode="auto">
            <a:xfrm>
              <a:off x="3432" y="2041"/>
              <a:ext cx="5" cy="3"/>
            </a:xfrm>
            <a:custGeom>
              <a:avLst/>
              <a:gdLst>
                <a:gd name="T0" fmla="*/ 2 w 2"/>
                <a:gd name="T1" fmla="*/ 0 h 1"/>
                <a:gd name="T2" fmla="*/ 1 w 2"/>
                <a:gd name="T3" fmla="*/ 0 h 1"/>
                <a:gd name="T4" fmla="*/ 0 w 2"/>
                <a:gd name="T5" fmla="*/ 1 h 1"/>
                <a:gd name="T6" fmla="*/ 0 w 2"/>
                <a:gd name="T7" fmla="*/ 1 h 1"/>
                <a:gd name="T8" fmla="*/ 0 w 2"/>
                <a:gd name="T9" fmla="*/ 1 h 1"/>
                <a:gd name="T10" fmla="*/ 0 w 2"/>
                <a:gd name="T11" fmla="*/ 1 h 1"/>
                <a:gd name="T12" fmla="*/ 2 w 2"/>
                <a:gd name="T13" fmla="*/ 0 h 1"/>
                <a:gd name="T14" fmla="*/ 2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0"/>
                  </a:moveTo>
                  <a:cubicBezTo>
                    <a:pt x="1" y="0"/>
                    <a:pt x="1" y="0"/>
                    <a:pt x="1" y="0"/>
                  </a:cubicBezTo>
                  <a:cubicBezTo>
                    <a:pt x="1" y="0"/>
                    <a:pt x="0" y="0"/>
                    <a:pt x="0" y="1"/>
                  </a:cubicBezTo>
                  <a:cubicBezTo>
                    <a:pt x="0" y="1"/>
                    <a:pt x="0" y="1"/>
                    <a:pt x="0" y="1"/>
                  </a:cubicBezTo>
                  <a:cubicBezTo>
                    <a:pt x="0" y="1"/>
                    <a:pt x="0" y="1"/>
                    <a:pt x="0" y="1"/>
                  </a:cubicBezTo>
                  <a:cubicBezTo>
                    <a:pt x="0" y="1"/>
                    <a:pt x="0" y="1"/>
                    <a:pt x="0" y="1"/>
                  </a:cubicBezTo>
                  <a:cubicBezTo>
                    <a:pt x="1" y="1"/>
                    <a:pt x="1" y="1"/>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 name="Freeform 13"/>
            <p:cNvSpPr>
              <a:spLocks/>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 name="Freeform 14"/>
            <p:cNvSpPr>
              <a:spLocks/>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 name="Freeform 15"/>
            <p:cNvSpPr>
              <a:spLocks/>
            </p:cNvSpPr>
            <p:nvPr/>
          </p:nvSpPr>
          <p:spPr bwMode="auto">
            <a:xfrm>
              <a:off x="3465" y="2048"/>
              <a:ext cx="5" cy="5"/>
            </a:xfrm>
            <a:custGeom>
              <a:avLst/>
              <a:gdLst>
                <a:gd name="T0" fmla="*/ 0 w 2"/>
                <a:gd name="T1" fmla="*/ 0 h 2"/>
                <a:gd name="T2" fmla="*/ 0 w 2"/>
                <a:gd name="T3" fmla="*/ 1 h 2"/>
                <a:gd name="T4" fmla="*/ 0 w 2"/>
                <a:gd name="T5" fmla="*/ 1 h 2"/>
                <a:gd name="T6" fmla="*/ 1 w 2"/>
                <a:gd name="T7" fmla="*/ 2 h 2"/>
                <a:gd name="T8" fmla="*/ 1 w 2"/>
                <a:gd name="T9" fmla="*/ 2 h 2"/>
                <a:gd name="T10" fmla="*/ 2 w 2"/>
                <a:gd name="T11" fmla="*/ 2 h 2"/>
                <a:gd name="T12" fmla="*/ 1 w 2"/>
                <a:gd name="T13" fmla="*/ 1 h 2"/>
                <a:gd name="T14" fmla="*/ 1 w 2"/>
                <a:gd name="T15" fmla="*/ 1 h 2"/>
                <a:gd name="T16" fmla="*/ 1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cubicBezTo>
                    <a:pt x="0" y="1"/>
                    <a:pt x="0" y="1"/>
                    <a:pt x="0" y="1"/>
                  </a:cubicBezTo>
                  <a:cubicBezTo>
                    <a:pt x="0" y="1"/>
                    <a:pt x="0" y="1"/>
                    <a:pt x="0" y="1"/>
                  </a:cubicBezTo>
                  <a:cubicBezTo>
                    <a:pt x="1" y="1"/>
                    <a:pt x="1" y="1"/>
                    <a:pt x="1" y="2"/>
                  </a:cubicBezTo>
                  <a:cubicBezTo>
                    <a:pt x="1" y="2"/>
                    <a:pt x="1" y="2"/>
                    <a:pt x="1" y="2"/>
                  </a:cubicBezTo>
                  <a:cubicBezTo>
                    <a:pt x="2" y="2"/>
                    <a:pt x="2" y="2"/>
                    <a:pt x="2" y="2"/>
                  </a:cubicBezTo>
                  <a:cubicBezTo>
                    <a:pt x="1" y="1"/>
                    <a:pt x="1" y="1"/>
                    <a:pt x="1" y="1"/>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0" name="Freeform 16"/>
            <p:cNvSpPr>
              <a:spLocks/>
            </p:cNvSpPr>
            <p:nvPr/>
          </p:nvSpPr>
          <p:spPr bwMode="auto">
            <a:xfrm>
              <a:off x="3475" y="2041"/>
              <a:ext cx="5" cy="3"/>
            </a:xfrm>
            <a:custGeom>
              <a:avLst/>
              <a:gdLst>
                <a:gd name="T0" fmla="*/ 1 w 2"/>
                <a:gd name="T1" fmla="*/ 0 h 1"/>
                <a:gd name="T2" fmla="*/ 0 w 2"/>
                <a:gd name="T3" fmla="*/ 0 h 1"/>
                <a:gd name="T4" fmla="*/ 0 w 2"/>
                <a:gd name="T5" fmla="*/ 0 h 1"/>
                <a:gd name="T6" fmla="*/ 1 w 2"/>
                <a:gd name="T7" fmla="*/ 1 h 1"/>
                <a:gd name="T8" fmla="*/ 2 w 2"/>
                <a:gd name="T9" fmla="*/ 1 h 1"/>
                <a:gd name="T10" fmla="*/ 2 w 2"/>
                <a:gd name="T11" fmla="*/ 1 h 1"/>
                <a:gd name="T12" fmla="*/ 2 w 2"/>
                <a:gd name="T13" fmla="*/ 1 h 1"/>
                <a:gd name="T14" fmla="*/ 2 w 2"/>
                <a:gd name="T15" fmla="*/ 0 h 1"/>
                <a:gd name="T16" fmla="*/ 1 w 2"/>
                <a:gd name="T17" fmla="*/ 0 h 1"/>
                <a:gd name="T18" fmla="*/ 1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0"/>
                  </a:moveTo>
                  <a:cubicBezTo>
                    <a:pt x="0" y="0"/>
                    <a:pt x="0" y="0"/>
                    <a:pt x="0" y="0"/>
                  </a:cubicBezTo>
                  <a:cubicBezTo>
                    <a:pt x="0" y="0"/>
                    <a:pt x="0" y="0"/>
                    <a:pt x="0" y="0"/>
                  </a:cubicBezTo>
                  <a:cubicBezTo>
                    <a:pt x="1" y="0"/>
                    <a:pt x="1" y="0"/>
                    <a:pt x="1" y="1"/>
                  </a:cubicBezTo>
                  <a:cubicBezTo>
                    <a:pt x="1" y="1"/>
                    <a:pt x="1" y="1"/>
                    <a:pt x="2"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1" name="Freeform 17"/>
            <p:cNvSpPr>
              <a:spLocks/>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2" name="Freeform 18"/>
            <p:cNvSpPr>
              <a:spLocks/>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3" name="Freeform 19"/>
            <p:cNvSpPr>
              <a:spLocks/>
            </p:cNvSpPr>
            <p:nvPr/>
          </p:nvSpPr>
          <p:spPr bwMode="auto">
            <a:xfrm>
              <a:off x="3465" y="2003"/>
              <a:ext cx="5" cy="5"/>
            </a:xfrm>
            <a:custGeom>
              <a:avLst/>
              <a:gdLst>
                <a:gd name="T0" fmla="*/ 2 w 2"/>
                <a:gd name="T1" fmla="*/ 0 h 2"/>
                <a:gd name="T2" fmla="*/ 1 w 2"/>
                <a:gd name="T3" fmla="*/ 0 h 2"/>
                <a:gd name="T4" fmla="*/ 1 w 2"/>
                <a:gd name="T5" fmla="*/ 1 h 2"/>
                <a:gd name="T6" fmla="*/ 0 w 2"/>
                <a:gd name="T7" fmla="*/ 2 h 2"/>
                <a:gd name="T8" fmla="*/ 0 w 2"/>
                <a:gd name="T9" fmla="*/ 2 h 2"/>
                <a:gd name="T10" fmla="*/ 0 w 2"/>
                <a:gd name="T11" fmla="*/ 2 h 2"/>
                <a:gd name="T12" fmla="*/ 1 w 2"/>
                <a:gd name="T13" fmla="*/ 2 h 2"/>
                <a:gd name="T14" fmla="*/ 1 w 2"/>
                <a:gd name="T15" fmla="*/ 1 h 2"/>
                <a:gd name="T16" fmla="*/ 2 w 2"/>
                <a:gd name="T17" fmla="*/ 1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1" y="0"/>
                    <a:pt x="1" y="0"/>
                    <a:pt x="1" y="0"/>
                  </a:cubicBezTo>
                  <a:cubicBezTo>
                    <a:pt x="1" y="1"/>
                    <a:pt x="1" y="1"/>
                    <a:pt x="1" y="1"/>
                  </a:cubicBezTo>
                  <a:cubicBezTo>
                    <a:pt x="0" y="1"/>
                    <a:pt x="0" y="1"/>
                    <a:pt x="0" y="2"/>
                  </a:cubicBezTo>
                  <a:cubicBezTo>
                    <a:pt x="0" y="2"/>
                    <a:pt x="0" y="2"/>
                    <a:pt x="0" y="2"/>
                  </a:cubicBezTo>
                  <a:cubicBezTo>
                    <a:pt x="0" y="2"/>
                    <a:pt x="0" y="2"/>
                    <a:pt x="0" y="2"/>
                  </a:cubicBezTo>
                  <a:cubicBezTo>
                    <a:pt x="1" y="2"/>
                    <a:pt x="1" y="2"/>
                    <a:pt x="1" y="2"/>
                  </a:cubicBezTo>
                  <a:cubicBezTo>
                    <a:pt x="1" y="1"/>
                    <a:pt x="1" y="1"/>
                    <a:pt x="1" y="1"/>
                  </a:cubicBezTo>
                  <a:cubicBezTo>
                    <a:pt x="1" y="1"/>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4" name="Freeform 20"/>
            <p:cNvSpPr>
              <a:spLocks/>
            </p:cNvSpPr>
            <p:nvPr/>
          </p:nvSpPr>
          <p:spPr bwMode="auto">
            <a:xfrm>
              <a:off x="3475" y="2010"/>
              <a:ext cx="5" cy="5"/>
            </a:xfrm>
            <a:custGeom>
              <a:avLst/>
              <a:gdLst>
                <a:gd name="T0" fmla="*/ 2 w 2"/>
                <a:gd name="T1" fmla="*/ 0 h 2"/>
                <a:gd name="T2" fmla="*/ 1 w 2"/>
                <a:gd name="T3" fmla="*/ 1 h 2"/>
                <a:gd name="T4" fmla="*/ 0 w 2"/>
                <a:gd name="T5" fmla="*/ 1 h 2"/>
                <a:gd name="T6" fmla="*/ 0 w 2"/>
                <a:gd name="T7" fmla="*/ 2 h 2"/>
                <a:gd name="T8" fmla="*/ 0 w 2"/>
                <a:gd name="T9" fmla="*/ 2 h 2"/>
                <a:gd name="T10" fmla="*/ 1 w 2"/>
                <a:gd name="T11" fmla="*/ 2 h 2"/>
                <a:gd name="T12" fmla="*/ 2 w 2"/>
                <a:gd name="T13" fmla="*/ 1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5" name="Freeform 21"/>
            <p:cNvSpPr>
              <a:spLocks noEditPoints="1"/>
            </p:cNvSpPr>
            <p:nvPr/>
          </p:nvSpPr>
          <p:spPr bwMode="auto">
            <a:xfrm>
              <a:off x="3822" y="1799"/>
              <a:ext cx="83" cy="80"/>
            </a:xfrm>
            <a:custGeom>
              <a:avLst/>
              <a:gdLst>
                <a:gd name="T0" fmla="*/ 22 w 35"/>
                <a:gd name="T1" fmla="*/ 25 h 34"/>
                <a:gd name="T2" fmla="*/ 19 w 35"/>
                <a:gd name="T3" fmla="*/ 32 h 34"/>
                <a:gd name="T4" fmla="*/ 22 w 35"/>
                <a:gd name="T5" fmla="*/ 25 h 34"/>
                <a:gd name="T6" fmla="*/ 18 w 35"/>
                <a:gd name="T7" fmla="*/ 24 h 34"/>
                <a:gd name="T8" fmla="*/ 16 w 35"/>
                <a:gd name="T9" fmla="*/ 22 h 34"/>
                <a:gd name="T10" fmla="*/ 13 w 35"/>
                <a:gd name="T11" fmla="*/ 18 h 34"/>
                <a:gd name="T12" fmla="*/ 13 w 35"/>
                <a:gd name="T13" fmla="*/ 18 h 34"/>
                <a:gd name="T14" fmla="*/ 15 w 35"/>
                <a:gd name="T15" fmla="*/ 22 h 34"/>
                <a:gd name="T16" fmla="*/ 14 w 35"/>
                <a:gd name="T17" fmla="*/ 22 h 34"/>
                <a:gd name="T18" fmla="*/ 13 w 35"/>
                <a:gd name="T19" fmla="*/ 19 h 34"/>
                <a:gd name="T20" fmla="*/ 31 w 35"/>
                <a:gd name="T21" fmla="*/ 20 h 34"/>
                <a:gd name="T22" fmla="*/ 31 w 35"/>
                <a:gd name="T23" fmla="*/ 20 h 34"/>
                <a:gd name="T24" fmla="*/ 31 w 35"/>
                <a:gd name="T25" fmla="*/ 14 h 34"/>
                <a:gd name="T26" fmla="*/ 31 w 35"/>
                <a:gd name="T27" fmla="*/ 14 h 34"/>
                <a:gd name="T28" fmla="*/ 30 w 35"/>
                <a:gd name="T29" fmla="*/ 20 h 34"/>
                <a:gd name="T30" fmla="*/ 21 w 35"/>
                <a:gd name="T31" fmla="*/ 9 h 34"/>
                <a:gd name="T32" fmla="*/ 8 w 35"/>
                <a:gd name="T33" fmla="*/ 18 h 34"/>
                <a:gd name="T34" fmla="*/ 11 w 35"/>
                <a:gd name="T35" fmla="*/ 18 h 34"/>
                <a:gd name="T36" fmla="*/ 30 w 35"/>
                <a:gd name="T37" fmla="*/ 9 h 34"/>
                <a:gd name="T38" fmla="*/ 12 w 35"/>
                <a:gd name="T39" fmla="*/ 8 h 34"/>
                <a:gd name="T40" fmla="*/ 18 w 35"/>
                <a:gd name="T41" fmla="*/ 8 h 34"/>
                <a:gd name="T42" fmla="*/ 14 w 35"/>
                <a:gd name="T43" fmla="*/ 8 h 34"/>
                <a:gd name="T44" fmla="*/ 15 w 35"/>
                <a:gd name="T45" fmla="*/ 9 h 34"/>
                <a:gd name="T46" fmla="*/ 12 w 35"/>
                <a:gd name="T47" fmla="*/ 16 h 34"/>
                <a:gd name="T48" fmla="*/ 6 w 35"/>
                <a:gd name="T49" fmla="*/ 11 h 34"/>
                <a:gd name="T50" fmla="*/ 7 w 35"/>
                <a:gd name="T51" fmla="*/ 15 h 34"/>
                <a:gd name="T52" fmla="*/ 13 w 35"/>
                <a:gd name="T53" fmla="*/ 5 h 34"/>
                <a:gd name="T54" fmla="*/ 9 w 35"/>
                <a:gd name="T55" fmla="*/ 12 h 34"/>
                <a:gd name="T56" fmla="*/ 29 w 35"/>
                <a:gd name="T57" fmla="*/ 6 h 34"/>
                <a:gd name="T58" fmla="*/ 20 w 35"/>
                <a:gd name="T59" fmla="*/ 4 h 34"/>
                <a:gd name="T60" fmla="*/ 20 w 35"/>
                <a:gd name="T61" fmla="*/ 4 h 34"/>
                <a:gd name="T62" fmla="*/ 24 w 35"/>
                <a:gd name="T63" fmla="*/ 5 h 34"/>
                <a:gd name="T64" fmla="*/ 27 w 35"/>
                <a:gd name="T65" fmla="*/ 7 h 34"/>
                <a:gd name="T66" fmla="*/ 29 w 35"/>
                <a:gd name="T67" fmla="*/ 11 h 34"/>
                <a:gd name="T68" fmla="*/ 33 w 35"/>
                <a:gd name="T69" fmla="*/ 12 h 34"/>
                <a:gd name="T70" fmla="*/ 28 w 35"/>
                <a:gd name="T71" fmla="*/ 15 h 34"/>
                <a:gd name="T72" fmla="*/ 32 w 35"/>
                <a:gd name="T73" fmla="*/ 21 h 34"/>
                <a:gd name="T74" fmla="*/ 27 w 35"/>
                <a:gd name="T75" fmla="*/ 27 h 34"/>
                <a:gd name="T76" fmla="*/ 22 w 35"/>
                <a:gd name="T77" fmla="*/ 24 h 34"/>
                <a:gd name="T78" fmla="*/ 14 w 35"/>
                <a:gd name="T79" fmla="*/ 19 h 34"/>
                <a:gd name="T80" fmla="*/ 18 w 35"/>
                <a:gd name="T81" fmla="*/ 13 h 34"/>
                <a:gd name="T82" fmla="*/ 22 w 35"/>
                <a:gd name="T83" fmla="*/ 10 h 34"/>
                <a:gd name="T84" fmla="*/ 18 w 35"/>
                <a:gd name="T85" fmla="*/ 6 h 34"/>
                <a:gd name="T86" fmla="*/ 14 w 35"/>
                <a:gd name="T87" fmla="*/ 5 h 34"/>
                <a:gd name="T88" fmla="*/ 5 w 35"/>
                <a:gd name="T89" fmla="*/ 10 h 34"/>
                <a:gd name="T90" fmla="*/ 6 w 35"/>
                <a:gd name="T91" fmla="*/ 16 h 34"/>
                <a:gd name="T92" fmla="*/ 6 w 35"/>
                <a:gd name="T93" fmla="*/ 17 h 34"/>
                <a:gd name="T94" fmla="*/ 13 w 35"/>
                <a:gd name="T95" fmla="*/ 23 h 34"/>
                <a:gd name="T96" fmla="*/ 13 w 35"/>
                <a:gd name="T97" fmla="*/ 29 h 34"/>
                <a:gd name="T98" fmla="*/ 15 w 35"/>
                <a:gd name="T99" fmla="*/ 30 h 34"/>
                <a:gd name="T100" fmla="*/ 7 w 35"/>
                <a:gd name="T101" fmla="*/ 4 h 34"/>
                <a:gd name="T102" fmla="*/ 23 w 35"/>
                <a:gd name="T103" fmla="*/ 2 h 34"/>
                <a:gd name="T104" fmla="*/ 11 w 35"/>
                <a:gd name="T105" fmla="*/ 2 h 34"/>
                <a:gd name="T106" fmla="*/ 21 w 35"/>
                <a:gd name="T107" fmla="*/ 3 h 34"/>
                <a:gd name="T108" fmla="*/ 12 w 35"/>
                <a:gd name="T109" fmla="*/ 2 h 34"/>
                <a:gd name="T110" fmla="*/ 18 w 35"/>
                <a:gd name="T111" fmla="*/ 2 h 34"/>
                <a:gd name="T112" fmla="*/ 15 w 35"/>
                <a:gd name="T113" fmla="*/ 1 h 34"/>
                <a:gd name="T114" fmla="*/ 17 w 35"/>
                <a:gd name="T115" fmla="*/ 0 h 34"/>
                <a:gd name="T116" fmla="*/ 0 w 35"/>
                <a:gd name="T117" fmla="*/ 17 h 34"/>
                <a:gd name="T118" fmla="*/ 34 w 35"/>
                <a:gd name="T119" fmla="*/ 22 h 34"/>
                <a:gd name="T120" fmla="*/ 29 w 35"/>
                <a:gd name="T12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 h="34">
                  <a:moveTo>
                    <a:pt x="22" y="32"/>
                  </a:moveTo>
                  <a:cubicBezTo>
                    <a:pt x="25" y="25"/>
                    <a:pt x="25" y="25"/>
                    <a:pt x="25" y="25"/>
                  </a:cubicBezTo>
                  <a:cubicBezTo>
                    <a:pt x="27" y="27"/>
                    <a:pt x="23" y="31"/>
                    <a:pt x="22" y="32"/>
                  </a:cubicBezTo>
                  <a:cubicBezTo>
                    <a:pt x="22" y="32"/>
                    <a:pt x="22" y="32"/>
                    <a:pt x="22" y="32"/>
                  </a:cubicBezTo>
                  <a:moveTo>
                    <a:pt x="19" y="32"/>
                  </a:moveTo>
                  <a:cubicBezTo>
                    <a:pt x="22" y="25"/>
                    <a:pt x="22" y="25"/>
                    <a:pt x="22" y="25"/>
                  </a:cubicBezTo>
                  <a:cubicBezTo>
                    <a:pt x="23" y="25"/>
                    <a:pt x="24" y="25"/>
                    <a:pt x="24" y="25"/>
                  </a:cubicBezTo>
                  <a:cubicBezTo>
                    <a:pt x="24" y="25"/>
                    <a:pt x="24" y="25"/>
                    <a:pt x="24" y="25"/>
                  </a:cubicBezTo>
                  <a:cubicBezTo>
                    <a:pt x="21" y="32"/>
                    <a:pt x="21" y="32"/>
                    <a:pt x="21" y="32"/>
                  </a:cubicBezTo>
                  <a:cubicBezTo>
                    <a:pt x="21" y="32"/>
                    <a:pt x="21" y="32"/>
                    <a:pt x="21" y="32"/>
                  </a:cubicBezTo>
                  <a:cubicBezTo>
                    <a:pt x="21" y="32"/>
                    <a:pt x="21" y="32"/>
                    <a:pt x="21" y="32"/>
                  </a:cubicBezTo>
                  <a:cubicBezTo>
                    <a:pt x="20" y="32"/>
                    <a:pt x="20" y="32"/>
                    <a:pt x="19" y="32"/>
                  </a:cubicBezTo>
                  <a:moveTo>
                    <a:pt x="17" y="33"/>
                  </a:moveTo>
                  <a:cubicBezTo>
                    <a:pt x="16" y="33"/>
                    <a:pt x="16" y="33"/>
                    <a:pt x="16" y="33"/>
                  </a:cubicBezTo>
                  <a:cubicBezTo>
                    <a:pt x="20" y="24"/>
                    <a:pt x="20" y="24"/>
                    <a:pt x="20" y="24"/>
                  </a:cubicBezTo>
                  <a:cubicBezTo>
                    <a:pt x="21" y="24"/>
                    <a:pt x="21" y="24"/>
                    <a:pt x="20" y="25"/>
                  </a:cubicBezTo>
                  <a:cubicBezTo>
                    <a:pt x="21" y="25"/>
                    <a:pt x="21" y="25"/>
                    <a:pt x="21" y="25"/>
                  </a:cubicBezTo>
                  <a:cubicBezTo>
                    <a:pt x="22" y="25"/>
                    <a:pt x="22" y="25"/>
                    <a:pt x="22" y="25"/>
                  </a:cubicBezTo>
                  <a:cubicBezTo>
                    <a:pt x="19" y="32"/>
                    <a:pt x="19" y="32"/>
                    <a:pt x="19" y="32"/>
                  </a:cubicBezTo>
                  <a:cubicBezTo>
                    <a:pt x="18" y="32"/>
                    <a:pt x="18" y="33"/>
                    <a:pt x="17" y="33"/>
                  </a:cubicBezTo>
                  <a:moveTo>
                    <a:pt x="16" y="32"/>
                  </a:moveTo>
                  <a:cubicBezTo>
                    <a:pt x="15" y="32"/>
                    <a:pt x="15" y="32"/>
                    <a:pt x="15" y="32"/>
                  </a:cubicBezTo>
                  <a:cubicBezTo>
                    <a:pt x="16" y="31"/>
                    <a:pt x="17" y="29"/>
                    <a:pt x="15" y="28"/>
                  </a:cubicBezTo>
                  <a:cubicBezTo>
                    <a:pt x="16" y="27"/>
                    <a:pt x="17" y="25"/>
                    <a:pt x="18" y="24"/>
                  </a:cubicBezTo>
                  <a:cubicBezTo>
                    <a:pt x="18" y="24"/>
                    <a:pt x="19" y="23"/>
                    <a:pt x="19" y="23"/>
                  </a:cubicBezTo>
                  <a:cubicBezTo>
                    <a:pt x="20" y="23"/>
                    <a:pt x="20" y="23"/>
                    <a:pt x="20" y="23"/>
                  </a:cubicBezTo>
                  <a:cubicBezTo>
                    <a:pt x="16" y="32"/>
                    <a:pt x="16" y="32"/>
                    <a:pt x="16" y="32"/>
                  </a:cubicBezTo>
                  <a:moveTo>
                    <a:pt x="15" y="28"/>
                  </a:moveTo>
                  <a:cubicBezTo>
                    <a:pt x="15" y="28"/>
                    <a:pt x="14" y="27"/>
                    <a:pt x="14" y="27"/>
                  </a:cubicBezTo>
                  <a:cubicBezTo>
                    <a:pt x="16" y="22"/>
                    <a:pt x="16" y="22"/>
                    <a:pt x="16" y="22"/>
                  </a:cubicBezTo>
                  <a:cubicBezTo>
                    <a:pt x="16" y="22"/>
                    <a:pt x="16" y="22"/>
                    <a:pt x="16" y="22"/>
                  </a:cubicBezTo>
                  <a:cubicBezTo>
                    <a:pt x="16" y="22"/>
                    <a:pt x="16" y="22"/>
                    <a:pt x="16" y="22"/>
                  </a:cubicBezTo>
                  <a:cubicBezTo>
                    <a:pt x="17" y="22"/>
                    <a:pt x="18" y="22"/>
                    <a:pt x="19" y="22"/>
                  </a:cubicBezTo>
                  <a:cubicBezTo>
                    <a:pt x="18" y="23"/>
                    <a:pt x="18" y="23"/>
                    <a:pt x="18" y="24"/>
                  </a:cubicBezTo>
                  <a:cubicBezTo>
                    <a:pt x="17" y="25"/>
                    <a:pt x="16" y="27"/>
                    <a:pt x="15" y="28"/>
                  </a:cubicBezTo>
                  <a:moveTo>
                    <a:pt x="13" y="18"/>
                  </a:moveTo>
                  <a:cubicBezTo>
                    <a:pt x="13" y="18"/>
                    <a:pt x="13" y="18"/>
                    <a:pt x="13" y="18"/>
                  </a:cubicBezTo>
                  <a:cubicBezTo>
                    <a:pt x="13" y="18"/>
                    <a:pt x="13" y="18"/>
                    <a:pt x="13" y="18"/>
                  </a:cubicBezTo>
                  <a:moveTo>
                    <a:pt x="12" y="18"/>
                  </a:moveTo>
                  <a:cubicBezTo>
                    <a:pt x="12" y="18"/>
                    <a:pt x="12" y="18"/>
                    <a:pt x="12" y="18"/>
                  </a:cubicBezTo>
                  <a:cubicBezTo>
                    <a:pt x="13" y="18"/>
                    <a:pt x="13" y="18"/>
                    <a:pt x="13" y="18"/>
                  </a:cubicBezTo>
                  <a:cubicBezTo>
                    <a:pt x="13" y="18"/>
                    <a:pt x="13" y="18"/>
                    <a:pt x="13" y="18"/>
                  </a:cubicBezTo>
                  <a:cubicBezTo>
                    <a:pt x="13" y="18"/>
                    <a:pt x="13" y="18"/>
                    <a:pt x="13" y="18"/>
                  </a:cubicBezTo>
                  <a:cubicBezTo>
                    <a:pt x="13" y="18"/>
                    <a:pt x="13" y="18"/>
                    <a:pt x="13" y="18"/>
                  </a:cubicBezTo>
                  <a:cubicBezTo>
                    <a:pt x="13" y="19"/>
                    <a:pt x="14" y="19"/>
                    <a:pt x="13" y="20"/>
                  </a:cubicBezTo>
                  <a:cubicBezTo>
                    <a:pt x="13" y="20"/>
                    <a:pt x="14" y="21"/>
                    <a:pt x="14" y="21"/>
                  </a:cubicBezTo>
                  <a:cubicBezTo>
                    <a:pt x="15" y="21"/>
                    <a:pt x="15" y="21"/>
                    <a:pt x="15" y="21"/>
                  </a:cubicBezTo>
                  <a:cubicBezTo>
                    <a:pt x="15" y="22"/>
                    <a:pt x="15" y="22"/>
                    <a:pt x="15" y="22"/>
                  </a:cubicBezTo>
                  <a:cubicBezTo>
                    <a:pt x="15" y="22"/>
                    <a:pt x="15" y="22"/>
                    <a:pt x="15" y="22"/>
                  </a:cubicBezTo>
                  <a:cubicBezTo>
                    <a:pt x="16" y="22"/>
                    <a:pt x="16" y="22"/>
                    <a:pt x="16" y="22"/>
                  </a:cubicBezTo>
                  <a:cubicBezTo>
                    <a:pt x="14" y="26"/>
                    <a:pt x="14" y="26"/>
                    <a:pt x="14" y="26"/>
                  </a:cubicBezTo>
                  <a:cubicBezTo>
                    <a:pt x="14" y="26"/>
                    <a:pt x="14" y="25"/>
                    <a:pt x="14" y="24"/>
                  </a:cubicBezTo>
                  <a:cubicBezTo>
                    <a:pt x="14" y="23"/>
                    <a:pt x="14" y="23"/>
                    <a:pt x="15" y="22"/>
                  </a:cubicBezTo>
                  <a:cubicBezTo>
                    <a:pt x="14" y="22"/>
                    <a:pt x="14" y="22"/>
                    <a:pt x="14" y="22"/>
                  </a:cubicBezTo>
                  <a:cubicBezTo>
                    <a:pt x="14" y="22"/>
                    <a:pt x="14" y="22"/>
                    <a:pt x="14" y="22"/>
                  </a:cubicBezTo>
                  <a:cubicBezTo>
                    <a:pt x="14" y="21"/>
                    <a:pt x="14" y="21"/>
                    <a:pt x="14" y="21"/>
                  </a:cubicBezTo>
                  <a:cubicBezTo>
                    <a:pt x="13" y="20"/>
                    <a:pt x="13" y="20"/>
                    <a:pt x="13" y="20"/>
                  </a:cubicBezTo>
                  <a:cubicBezTo>
                    <a:pt x="13" y="19"/>
                    <a:pt x="13" y="19"/>
                    <a:pt x="13" y="19"/>
                  </a:cubicBezTo>
                  <a:cubicBezTo>
                    <a:pt x="13" y="19"/>
                    <a:pt x="13" y="19"/>
                    <a:pt x="13" y="19"/>
                  </a:cubicBezTo>
                  <a:cubicBezTo>
                    <a:pt x="13" y="19"/>
                    <a:pt x="13" y="19"/>
                    <a:pt x="13" y="19"/>
                  </a:cubicBezTo>
                  <a:cubicBezTo>
                    <a:pt x="12" y="20"/>
                    <a:pt x="12" y="20"/>
                    <a:pt x="12" y="20"/>
                  </a:cubicBezTo>
                  <a:cubicBezTo>
                    <a:pt x="12" y="20"/>
                    <a:pt x="11" y="20"/>
                    <a:pt x="11" y="20"/>
                  </a:cubicBezTo>
                  <a:cubicBezTo>
                    <a:pt x="11" y="19"/>
                    <a:pt x="12" y="19"/>
                    <a:pt x="12" y="18"/>
                  </a:cubicBezTo>
                  <a:cubicBezTo>
                    <a:pt x="12" y="18"/>
                    <a:pt x="12" y="18"/>
                    <a:pt x="12" y="18"/>
                  </a:cubicBezTo>
                  <a:moveTo>
                    <a:pt x="31" y="20"/>
                  </a:moveTo>
                  <a:cubicBezTo>
                    <a:pt x="31" y="20"/>
                    <a:pt x="31" y="20"/>
                    <a:pt x="31" y="20"/>
                  </a:cubicBezTo>
                  <a:cubicBezTo>
                    <a:pt x="33" y="15"/>
                    <a:pt x="33" y="15"/>
                    <a:pt x="33" y="15"/>
                  </a:cubicBezTo>
                  <a:cubicBezTo>
                    <a:pt x="33" y="16"/>
                    <a:pt x="33" y="16"/>
                    <a:pt x="33" y="17"/>
                  </a:cubicBezTo>
                  <a:cubicBezTo>
                    <a:pt x="33" y="18"/>
                    <a:pt x="33" y="19"/>
                    <a:pt x="33" y="20"/>
                  </a:cubicBezTo>
                  <a:cubicBezTo>
                    <a:pt x="33" y="21"/>
                    <a:pt x="33" y="21"/>
                    <a:pt x="33" y="21"/>
                  </a:cubicBezTo>
                  <a:cubicBezTo>
                    <a:pt x="33" y="21"/>
                    <a:pt x="33" y="20"/>
                    <a:pt x="32" y="20"/>
                  </a:cubicBezTo>
                  <a:cubicBezTo>
                    <a:pt x="32" y="20"/>
                    <a:pt x="32" y="20"/>
                    <a:pt x="31" y="20"/>
                  </a:cubicBezTo>
                  <a:cubicBezTo>
                    <a:pt x="31" y="20"/>
                    <a:pt x="31" y="20"/>
                    <a:pt x="31" y="20"/>
                  </a:cubicBezTo>
                  <a:moveTo>
                    <a:pt x="29" y="19"/>
                  </a:moveTo>
                  <a:cubicBezTo>
                    <a:pt x="29" y="18"/>
                    <a:pt x="29" y="16"/>
                    <a:pt x="29" y="16"/>
                  </a:cubicBezTo>
                  <a:cubicBezTo>
                    <a:pt x="30" y="14"/>
                    <a:pt x="30" y="14"/>
                    <a:pt x="31" y="14"/>
                  </a:cubicBezTo>
                  <a:cubicBezTo>
                    <a:pt x="31" y="14"/>
                    <a:pt x="31" y="14"/>
                    <a:pt x="31" y="14"/>
                  </a:cubicBezTo>
                  <a:cubicBezTo>
                    <a:pt x="31" y="14"/>
                    <a:pt x="31" y="14"/>
                    <a:pt x="31" y="14"/>
                  </a:cubicBezTo>
                  <a:cubicBezTo>
                    <a:pt x="30" y="15"/>
                    <a:pt x="30" y="17"/>
                    <a:pt x="29" y="19"/>
                  </a:cubicBezTo>
                  <a:moveTo>
                    <a:pt x="30" y="20"/>
                  </a:moveTo>
                  <a:cubicBezTo>
                    <a:pt x="29" y="20"/>
                    <a:pt x="29" y="20"/>
                    <a:pt x="29" y="20"/>
                  </a:cubicBezTo>
                  <a:cubicBezTo>
                    <a:pt x="29" y="20"/>
                    <a:pt x="29" y="20"/>
                    <a:pt x="29" y="20"/>
                  </a:cubicBezTo>
                  <a:cubicBezTo>
                    <a:pt x="30" y="18"/>
                    <a:pt x="31" y="16"/>
                    <a:pt x="32" y="14"/>
                  </a:cubicBezTo>
                  <a:cubicBezTo>
                    <a:pt x="31" y="14"/>
                    <a:pt x="31" y="14"/>
                    <a:pt x="31" y="14"/>
                  </a:cubicBezTo>
                  <a:cubicBezTo>
                    <a:pt x="32" y="14"/>
                    <a:pt x="32" y="14"/>
                    <a:pt x="32" y="14"/>
                  </a:cubicBezTo>
                  <a:cubicBezTo>
                    <a:pt x="32" y="14"/>
                    <a:pt x="32" y="14"/>
                    <a:pt x="32" y="14"/>
                  </a:cubicBezTo>
                  <a:cubicBezTo>
                    <a:pt x="32" y="14"/>
                    <a:pt x="32" y="14"/>
                    <a:pt x="32" y="14"/>
                  </a:cubicBezTo>
                  <a:cubicBezTo>
                    <a:pt x="33" y="15"/>
                    <a:pt x="33" y="15"/>
                    <a:pt x="33" y="15"/>
                  </a:cubicBezTo>
                  <a:cubicBezTo>
                    <a:pt x="30" y="20"/>
                    <a:pt x="30" y="20"/>
                    <a:pt x="30" y="20"/>
                  </a:cubicBezTo>
                  <a:cubicBezTo>
                    <a:pt x="30" y="20"/>
                    <a:pt x="30" y="20"/>
                    <a:pt x="30" y="20"/>
                  </a:cubicBezTo>
                  <a:cubicBezTo>
                    <a:pt x="30" y="20"/>
                    <a:pt x="30" y="20"/>
                    <a:pt x="30" y="20"/>
                  </a:cubicBezTo>
                  <a:moveTo>
                    <a:pt x="18" y="12"/>
                  </a:moveTo>
                  <a:cubicBezTo>
                    <a:pt x="19" y="11"/>
                    <a:pt x="19" y="10"/>
                    <a:pt x="20" y="9"/>
                  </a:cubicBezTo>
                  <a:cubicBezTo>
                    <a:pt x="20" y="9"/>
                    <a:pt x="20" y="9"/>
                    <a:pt x="20" y="9"/>
                  </a:cubicBezTo>
                  <a:cubicBezTo>
                    <a:pt x="20" y="9"/>
                    <a:pt x="20" y="9"/>
                    <a:pt x="20" y="9"/>
                  </a:cubicBezTo>
                  <a:cubicBezTo>
                    <a:pt x="21" y="9"/>
                    <a:pt x="21" y="9"/>
                    <a:pt x="21" y="9"/>
                  </a:cubicBezTo>
                  <a:cubicBezTo>
                    <a:pt x="20" y="12"/>
                    <a:pt x="20" y="12"/>
                    <a:pt x="20" y="12"/>
                  </a:cubicBezTo>
                  <a:cubicBezTo>
                    <a:pt x="20" y="12"/>
                    <a:pt x="19" y="12"/>
                    <a:pt x="18" y="12"/>
                  </a:cubicBezTo>
                  <a:cubicBezTo>
                    <a:pt x="18" y="12"/>
                    <a:pt x="18" y="12"/>
                    <a:pt x="18" y="12"/>
                  </a:cubicBezTo>
                  <a:moveTo>
                    <a:pt x="11" y="20"/>
                  </a:moveTo>
                  <a:cubicBezTo>
                    <a:pt x="10" y="19"/>
                    <a:pt x="10" y="19"/>
                    <a:pt x="9" y="19"/>
                  </a:cubicBezTo>
                  <a:cubicBezTo>
                    <a:pt x="9" y="19"/>
                    <a:pt x="8" y="18"/>
                    <a:pt x="8" y="18"/>
                  </a:cubicBezTo>
                  <a:cubicBezTo>
                    <a:pt x="10" y="14"/>
                    <a:pt x="11" y="11"/>
                    <a:pt x="13" y="9"/>
                  </a:cubicBezTo>
                  <a:cubicBezTo>
                    <a:pt x="13" y="8"/>
                    <a:pt x="13" y="8"/>
                    <a:pt x="13" y="8"/>
                  </a:cubicBezTo>
                  <a:cubicBezTo>
                    <a:pt x="14" y="9"/>
                    <a:pt x="14" y="9"/>
                    <a:pt x="15" y="9"/>
                  </a:cubicBezTo>
                  <a:cubicBezTo>
                    <a:pt x="13" y="11"/>
                    <a:pt x="12" y="14"/>
                    <a:pt x="11" y="16"/>
                  </a:cubicBezTo>
                  <a:cubicBezTo>
                    <a:pt x="11" y="16"/>
                    <a:pt x="11" y="16"/>
                    <a:pt x="11" y="16"/>
                  </a:cubicBezTo>
                  <a:cubicBezTo>
                    <a:pt x="10" y="17"/>
                    <a:pt x="11" y="17"/>
                    <a:pt x="11" y="18"/>
                  </a:cubicBezTo>
                  <a:cubicBezTo>
                    <a:pt x="11" y="18"/>
                    <a:pt x="11" y="19"/>
                    <a:pt x="11" y="20"/>
                  </a:cubicBezTo>
                  <a:moveTo>
                    <a:pt x="30" y="9"/>
                  </a:moveTo>
                  <a:cubicBezTo>
                    <a:pt x="30" y="9"/>
                    <a:pt x="30" y="8"/>
                    <a:pt x="30" y="8"/>
                  </a:cubicBezTo>
                  <a:cubicBezTo>
                    <a:pt x="31" y="8"/>
                    <a:pt x="31" y="9"/>
                    <a:pt x="31" y="9"/>
                  </a:cubicBezTo>
                  <a:cubicBezTo>
                    <a:pt x="30" y="9"/>
                    <a:pt x="30" y="9"/>
                    <a:pt x="30" y="9"/>
                  </a:cubicBezTo>
                  <a:cubicBezTo>
                    <a:pt x="30" y="9"/>
                    <a:pt x="30" y="9"/>
                    <a:pt x="30" y="9"/>
                  </a:cubicBezTo>
                  <a:cubicBezTo>
                    <a:pt x="30" y="9"/>
                    <a:pt x="30" y="9"/>
                    <a:pt x="30" y="9"/>
                  </a:cubicBezTo>
                  <a:moveTo>
                    <a:pt x="8" y="17"/>
                  </a:moveTo>
                  <a:cubicBezTo>
                    <a:pt x="7" y="17"/>
                    <a:pt x="7" y="16"/>
                    <a:pt x="7" y="16"/>
                  </a:cubicBezTo>
                  <a:cubicBezTo>
                    <a:pt x="7" y="14"/>
                    <a:pt x="8" y="13"/>
                    <a:pt x="9" y="12"/>
                  </a:cubicBezTo>
                  <a:cubicBezTo>
                    <a:pt x="10" y="11"/>
                    <a:pt x="11" y="9"/>
                    <a:pt x="12" y="8"/>
                  </a:cubicBezTo>
                  <a:cubicBezTo>
                    <a:pt x="12" y="8"/>
                    <a:pt x="12" y="8"/>
                    <a:pt x="12" y="8"/>
                  </a:cubicBezTo>
                  <a:cubicBezTo>
                    <a:pt x="12" y="8"/>
                    <a:pt x="13" y="8"/>
                    <a:pt x="13" y="8"/>
                  </a:cubicBezTo>
                  <a:cubicBezTo>
                    <a:pt x="11" y="11"/>
                    <a:pt x="9" y="14"/>
                    <a:pt x="8" y="17"/>
                  </a:cubicBezTo>
                  <a:moveTo>
                    <a:pt x="14" y="17"/>
                  </a:moveTo>
                  <a:cubicBezTo>
                    <a:pt x="14" y="16"/>
                    <a:pt x="14" y="16"/>
                    <a:pt x="14" y="16"/>
                  </a:cubicBezTo>
                  <a:cubicBezTo>
                    <a:pt x="15" y="13"/>
                    <a:pt x="16" y="10"/>
                    <a:pt x="18" y="8"/>
                  </a:cubicBezTo>
                  <a:cubicBezTo>
                    <a:pt x="18" y="8"/>
                    <a:pt x="18" y="8"/>
                    <a:pt x="18" y="8"/>
                  </a:cubicBezTo>
                  <a:cubicBezTo>
                    <a:pt x="19" y="8"/>
                    <a:pt x="19" y="8"/>
                    <a:pt x="20" y="8"/>
                  </a:cubicBezTo>
                  <a:cubicBezTo>
                    <a:pt x="19" y="9"/>
                    <a:pt x="18" y="11"/>
                    <a:pt x="17" y="12"/>
                  </a:cubicBezTo>
                  <a:cubicBezTo>
                    <a:pt x="17" y="12"/>
                    <a:pt x="17" y="12"/>
                    <a:pt x="17" y="12"/>
                  </a:cubicBezTo>
                  <a:cubicBezTo>
                    <a:pt x="14" y="17"/>
                    <a:pt x="14" y="17"/>
                    <a:pt x="14" y="17"/>
                  </a:cubicBezTo>
                  <a:moveTo>
                    <a:pt x="15" y="8"/>
                  </a:moveTo>
                  <a:cubicBezTo>
                    <a:pt x="14" y="8"/>
                    <a:pt x="14" y="8"/>
                    <a:pt x="14" y="8"/>
                  </a:cubicBezTo>
                  <a:cubicBezTo>
                    <a:pt x="14" y="7"/>
                    <a:pt x="14" y="7"/>
                    <a:pt x="14" y="7"/>
                  </a:cubicBezTo>
                  <a:cubicBezTo>
                    <a:pt x="15" y="7"/>
                    <a:pt x="15" y="7"/>
                    <a:pt x="15" y="7"/>
                  </a:cubicBezTo>
                  <a:cubicBezTo>
                    <a:pt x="15" y="8"/>
                    <a:pt x="15" y="8"/>
                    <a:pt x="15" y="8"/>
                  </a:cubicBezTo>
                  <a:moveTo>
                    <a:pt x="12" y="16"/>
                  </a:moveTo>
                  <a:cubicBezTo>
                    <a:pt x="12" y="16"/>
                    <a:pt x="12" y="16"/>
                    <a:pt x="12" y="16"/>
                  </a:cubicBezTo>
                  <a:cubicBezTo>
                    <a:pt x="13" y="14"/>
                    <a:pt x="14" y="11"/>
                    <a:pt x="15" y="9"/>
                  </a:cubicBezTo>
                  <a:cubicBezTo>
                    <a:pt x="16" y="9"/>
                    <a:pt x="16" y="9"/>
                    <a:pt x="16" y="8"/>
                  </a:cubicBezTo>
                  <a:cubicBezTo>
                    <a:pt x="16" y="7"/>
                    <a:pt x="16" y="7"/>
                    <a:pt x="16" y="7"/>
                  </a:cubicBezTo>
                  <a:cubicBezTo>
                    <a:pt x="16" y="7"/>
                    <a:pt x="17" y="7"/>
                    <a:pt x="17" y="7"/>
                  </a:cubicBezTo>
                  <a:cubicBezTo>
                    <a:pt x="16" y="10"/>
                    <a:pt x="14" y="13"/>
                    <a:pt x="13" y="16"/>
                  </a:cubicBezTo>
                  <a:cubicBezTo>
                    <a:pt x="13" y="16"/>
                    <a:pt x="13" y="16"/>
                    <a:pt x="13" y="16"/>
                  </a:cubicBezTo>
                  <a:cubicBezTo>
                    <a:pt x="12" y="16"/>
                    <a:pt x="12" y="16"/>
                    <a:pt x="12" y="16"/>
                  </a:cubicBezTo>
                  <a:cubicBezTo>
                    <a:pt x="12" y="16"/>
                    <a:pt x="12" y="16"/>
                    <a:pt x="12" y="16"/>
                  </a:cubicBezTo>
                  <a:moveTo>
                    <a:pt x="6" y="11"/>
                  </a:moveTo>
                  <a:cubicBezTo>
                    <a:pt x="6" y="11"/>
                    <a:pt x="6" y="10"/>
                    <a:pt x="6" y="10"/>
                  </a:cubicBezTo>
                  <a:cubicBezTo>
                    <a:pt x="6" y="9"/>
                    <a:pt x="8" y="6"/>
                    <a:pt x="9" y="6"/>
                  </a:cubicBezTo>
                  <a:cubicBezTo>
                    <a:pt x="9" y="6"/>
                    <a:pt x="9" y="6"/>
                    <a:pt x="9" y="6"/>
                  </a:cubicBezTo>
                  <a:cubicBezTo>
                    <a:pt x="6" y="11"/>
                    <a:pt x="6" y="11"/>
                    <a:pt x="6" y="11"/>
                  </a:cubicBezTo>
                  <a:moveTo>
                    <a:pt x="29" y="10"/>
                  </a:moveTo>
                  <a:cubicBezTo>
                    <a:pt x="29" y="9"/>
                    <a:pt x="29" y="9"/>
                    <a:pt x="29" y="9"/>
                  </a:cubicBezTo>
                  <a:cubicBezTo>
                    <a:pt x="29" y="8"/>
                    <a:pt x="29" y="7"/>
                    <a:pt x="29" y="6"/>
                  </a:cubicBezTo>
                  <a:cubicBezTo>
                    <a:pt x="29" y="6"/>
                    <a:pt x="30" y="7"/>
                    <a:pt x="30" y="7"/>
                  </a:cubicBezTo>
                  <a:cubicBezTo>
                    <a:pt x="30" y="8"/>
                    <a:pt x="30" y="9"/>
                    <a:pt x="29" y="10"/>
                  </a:cubicBezTo>
                  <a:moveTo>
                    <a:pt x="7" y="15"/>
                  </a:moveTo>
                  <a:cubicBezTo>
                    <a:pt x="6" y="14"/>
                    <a:pt x="6" y="14"/>
                    <a:pt x="6" y="13"/>
                  </a:cubicBezTo>
                  <a:cubicBezTo>
                    <a:pt x="6" y="13"/>
                    <a:pt x="6" y="13"/>
                    <a:pt x="6" y="12"/>
                  </a:cubicBezTo>
                  <a:cubicBezTo>
                    <a:pt x="10" y="7"/>
                    <a:pt x="10" y="7"/>
                    <a:pt x="10" y="7"/>
                  </a:cubicBezTo>
                  <a:cubicBezTo>
                    <a:pt x="10" y="6"/>
                    <a:pt x="10" y="6"/>
                    <a:pt x="10" y="6"/>
                  </a:cubicBezTo>
                  <a:cubicBezTo>
                    <a:pt x="11" y="6"/>
                    <a:pt x="12" y="5"/>
                    <a:pt x="13" y="5"/>
                  </a:cubicBezTo>
                  <a:cubicBezTo>
                    <a:pt x="13" y="5"/>
                    <a:pt x="13" y="5"/>
                    <a:pt x="13" y="5"/>
                  </a:cubicBezTo>
                  <a:cubicBezTo>
                    <a:pt x="14" y="6"/>
                    <a:pt x="14" y="6"/>
                    <a:pt x="14" y="6"/>
                  </a:cubicBezTo>
                  <a:cubicBezTo>
                    <a:pt x="14" y="6"/>
                    <a:pt x="12" y="7"/>
                    <a:pt x="12" y="7"/>
                  </a:cubicBezTo>
                  <a:cubicBezTo>
                    <a:pt x="12" y="7"/>
                    <a:pt x="12" y="7"/>
                    <a:pt x="12" y="7"/>
                  </a:cubicBezTo>
                  <a:cubicBezTo>
                    <a:pt x="12" y="7"/>
                    <a:pt x="12" y="7"/>
                    <a:pt x="12" y="7"/>
                  </a:cubicBezTo>
                  <a:cubicBezTo>
                    <a:pt x="11" y="7"/>
                    <a:pt x="11" y="7"/>
                    <a:pt x="11" y="7"/>
                  </a:cubicBezTo>
                  <a:cubicBezTo>
                    <a:pt x="11" y="9"/>
                    <a:pt x="10" y="10"/>
                    <a:pt x="9" y="12"/>
                  </a:cubicBezTo>
                  <a:cubicBezTo>
                    <a:pt x="8" y="13"/>
                    <a:pt x="7" y="14"/>
                    <a:pt x="7" y="15"/>
                  </a:cubicBezTo>
                  <a:moveTo>
                    <a:pt x="28" y="8"/>
                  </a:moveTo>
                  <a:cubicBezTo>
                    <a:pt x="28" y="8"/>
                    <a:pt x="28" y="8"/>
                    <a:pt x="28" y="8"/>
                  </a:cubicBezTo>
                  <a:cubicBezTo>
                    <a:pt x="28" y="7"/>
                    <a:pt x="28" y="7"/>
                    <a:pt x="28" y="7"/>
                  </a:cubicBezTo>
                  <a:cubicBezTo>
                    <a:pt x="28" y="6"/>
                    <a:pt x="28" y="5"/>
                    <a:pt x="28" y="5"/>
                  </a:cubicBezTo>
                  <a:cubicBezTo>
                    <a:pt x="28" y="5"/>
                    <a:pt x="29" y="5"/>
                    <a:pt x="29" y="6"/>
                  </a:cubicBezTo>
                  <a:cubicBezTo>
                    <a:pt x="29" y="6"/>
                    <a:pt x="29" y="6"/>
                    <a:pt x="29" y="6"/>
                  </a:cubicBezTo>
                  <a:cubicBezTo>
                    <a:pt x="29" y="6"/>
                    <a:pt x="28" y="7"/>
                    <a:pt x="28" y="8"/>
                  </a:cubicBezTo>
                  <a:moveTo>
                    <a:pt x="9" y="5"/>
                  </a:moveTo>
                  <a:cubicBezTo>
                    <a:pt x="10" y="5"/>
                    <a:pt x="11" y="5"/>
                    <a:pt x="11" y="4"/>
                  </a:cubicBezTo>
                  <a:cubicBezTo>
                    <a:pt x="13" y="3"/>
                    <a:pt x="14" y="3"/>
                    <a:pt x="16" y="3"/>
                  </a:cubicBezTo>
                  <a:cubicBezTo>
                    <a:pt x="17" y="3"/>
                    <a:pt x="18" y="3"/>
                    <a:pt x="20" y="4"/>
                  </a:cubicBezTo>
                  <a:cubicBezTo>
                    <a:pt x="19" y="4"/>
                    <a:pt x="19" y="4"/>
                    <a:pt x="19"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1" y="4"/>
                    <a:pt x="21" y="4"/>
                    <a:pt x="22" y="5"/>
                  </a:cubicBezTo>
                  <a:cubicBezTo>
                    <a:pt x="22" y="5"/>
                    <a:pt x="23" y="5"/>
                    <a:pt x="23" y="5"/>
                  </a:cubicBezTo>
                  <a:cubicBezTo>
                    <a:pt x="23" y="6"/>
                    <a:pt x="23" y="6"/>
                    <a:pt x="23" y="6"/>
                  </a:cubicBezTo>
                  <a:cubicBezTo>
                    <a:pt x="24" y="6"/>
                    <a:pt x="24" y="6"/>
                    <a:pt x="24" y="6"/>
                  </a:cubicBezTo>
                  <a:cubicBezTo>
                    <a:pt x="24" y="5"/>
                    <a:pt x="24" y="5"/>
                    <a:pt x="24" y="5"/>
                  </a:cubicBezTo>
                  <a:cubicBezTo>
                    <a:pt x="24" y="5"/>
                    <a:pt x="25" y="4"/>
                    <a:pt x="26" y="4"/>
                  </a:cubicBezTo>
                  <a:cubicBezTo>
                    <a:pt x="26" y="4"/>
                    <a:pt x="26" y="4"/>
                    <a:pt x="26" y="4"/>
                  </a:cubicBezTo>
                  <a:cubicBezTo>
                    <a:pt x="27" y="4"/>
                    <a:pt x="27" y="4"/>
                    <a:pt x="27" y="4"/>
                  </a:cubicBezTo>
                  <a:cubicBezTo>
                    <a:pt x="27" y="5"/>
                    <a:pt x="27" y="5"/>
                    <a:pt x="27" y="5"/>
                  </a:cubicBezTo>
                  <a:cubicBezTo>
                    <a:pt x="27" y="5"/>
                    <a:pt x="27" y="6"/>
                    <a:pt x="27" y="7"/>
                  </a:cubicBezTo>
                  <a:cubicBezTo>
                    <a:pt x="27" y="7"/>
                    <a:pt x="27" y="7"/>
                    <a:pt x="27" y="7"/>
                  </a:cubicBezTo>
                  <a:cubicBezTo>
                    <a:pt x="27" y="7"/>
                    <a:pt x="27" y="8"/>
                    <a:pt x="27" y="8"/>
                  </a:cubicBezTo>
                  <a:cubicBezTo>
                    <a:pt x="28" y="9"/>
                    <a:pt x="28" y="10"/>
                    <a:pt x="29" y="11"/>
                  </a:cubicBezTo>
                  <a:cubicBezTo>
                    <a:pt x="29" y="11"/>
                    <a:pt x="29" y="11"/>
                    <a:pt x="29" y="11"/>
                  </a:cubicBezTo>
                  <a:cubicBezTo>
                    <a:pt x="29" y="11"/>
                    <a:pt x="29" y="11"/>
                    <a:pt x="29" y="11"/>
                  </a:cubicBezTo>
                  <a:cubicBezTo>
                    <a:pt x="29" y="11"/>
                    <a:pt x="29" y="11"/>
                    <a:pt x="29" y="11"/>
                  </a:cubicBezTo>
                  <a:cubicBezTo>
                    <a:pt x="29" y="11"/>
                    <a:pt x="29" y="11"/>
                    <a:pt x="29" y="11"/>
                  </a:cubicBezTo>
                  <a:cubicBezTo>
                    <a:pt x="30" y="11"/>
                    <a:pt x="30" y="11"/>
                    <a:pt x="30" y="11"/>
                  </a:cubicBezTo>
                  <a:cubicBezTo>
                    <a:pt x="30" y="11"/>
                    <a:pt x="30" y="11"/>
                    <a:pt x="31" y="10"/>
                  </a:cubicBezTo>
                  <a:cubicBezTo>
                    <a:pt x="31" y="10"/>
                    <a:pt x="31" y="10"/>
                    <a:pt x="31" y="10"/>
                  </a:cubicBezTo>
                  <a:cubicBezTo>
                    <a:pt x="31" y="10"/>
                    <a:pt x="32" y="11"/>
                    <a:pt x="32" y="11"/>
                  </a:cubicBezTo>
                  <a:cubicBezTo>
                    <a:pt x="32" y="12"/>
                    <a:pt x="32" y="12"/>
                    <a:pt x="32" y="12"/>
                  </a:cubicBezTo>
                  <a:cubicBezTo>
                    <a:pt x="33" y="12"/>
                    <a:pt x="33" y="12"/>
                    <a:pt x="33" y="12"/>
                  </a:cubicBezTo>
                  <a:cubicBezTo>
                    <a:pt x="33" y="12"/>
                    <a:pt x="33" y="12"/>
                    <a:pt x="33" y="13"/>
                  </a:cubicBezTo>
                  <a:cubicBezTo>
                    <a:pt x="33" y="13"/>
                    <a:pt x="32" y="13"/>
                    <a:pt x="32" y="13"/>
                  </a:cubicBezTo>
                  <a:cubicBezTo>
                    <a:pt x="32" y="13"/>
                    <a:pt x="32" y="13"/>
                    <a:pt x="32" y="13"/>
                  </a:cubicBezTo>
                  <a:cubicBezTo>
                    <a:pt x="31" y="13"/>
                    <a:pt x="31" y="13"/>
                    <a:pt x="31" y="13"/>
                  </a:cubicBezTo>
                  <a:cubicBezTo>
                    <a:pt x="31" y="13"/>
                    <a:pt x="31" y="13"/>
                    <a:pt x="31" y="13"/>
                  </a:cubicBezTo>
                  <a:cubicBezTo>
                    <a:pt x="30" y="13"/>
                    <a:pt x="29" y="14"/>
                    <a:pt x="28" y="15"/>
                  </a:cubicBezTo>
                  <a:cubicBezTo>
                    <a:pt x="28" y="16"/>
                    <a:pt x="27" y="19"/>
                    <a:pt x="28" y="21"/>
                  </a:cubicBezTo>
                  <a:cubicBezTo>
                    <a:pt x="29" y="21"/>
                    <a:pt x="29" y="21"/>
                    <a:pt x="30" y="21"/>
                  </a:cubicBezTo>
                  <a:cubicBezTo>
                    <a:pt x="30" y="21"/>
                    <a:pt x="30" y="21"/>
                    <a:pt x="30" y="21"/>
                  </a:cubicBezTo>
                  <a:cubicBezTo>
                    <a:pt x="31" y="21"/>
                    <a:pt x="31" y="21"/>
                    <a:pt x="31" y="21"/>
                  </a:cubicBezTo>
                  <a:cubicBezTo>
                    <a:pt x="31" y="21"/>
                    <a:pt x="31" y="21"/>
                    <a:pt x="31" y="21"/>
                  </a:cubicBezTo>
                  <a:cubicBezTo>
                    <a:pt x="32" y="21"/>
                    <a:pt x="32" y="21"/>
                    <a:pt x="32" y="21"/>
                  </a:cubicBezTo>
                  <a:cubicBezTo>
                    <a:pt x="32" y="21"/>
                    <a:pt x="32" y="22"/>
                    <a:pt x="31" y="25"/>
                  </a:cubicBezTo>
                  <a:cubicBezTo>
                    <a:pt x="31" y="25"/>
                    <a:pt x="31" y="25"/>
                    <a:pt x="31" y="25"/>
                  </a:cubicBezTo>
                  <a:cubicBezTo>
                    <a:pt x="31" y="25"/>
                    <a:pt x="31" y="25"/>
                    <a:pt x="31" y="25"/>
                  </a:cubicBezTo>
                  <a:cubicBezTo>
                    <a:pt x="31" y="25"/>
                    <a:pt x="31" y="25"/>
                    <a:pt x="31" y="25"/>
                  </a:cubicBezTo>
                  <a:cubicBezTo>
                    <a:pt x="30" y="28"/>
                    <a:pt x="27" y="30"/>
                    <a:pt x="25" y="31"/>
                  </a:cubicBezTo>
                  <a:cubicBezTo>
                    <a:pt x="26" y="30"/>
                    <a:pt x="27" y="28"/>
                    <a:pt x="27" y="27"/>
                  </a:cubicBezTo>
                  <a:cubicBezTo>
                    <a:pt x="27" y="26"/>
                    <a:pt x="26" y="25"/>
                    <a:pt x="26" y="24"/>
                  </a:cubicBezTo>
                  <a:cubicBezTo>
                    <a:pt x="25" y="24"/>
                    <a:pt x="25" y="24"/>
                    <a:pt x="25" y="24"/>
                  </a:cubicBezTo>
                  <a:cubicBezTo>
                    <a:pt x="25" y="24"/>
                    <a:pt x="25" y="24"/>
                    <a:pt x="25" y="24"/>
                  </a:cubicBezTo>
                  <a:cubicBezTo>
                    <a:pt x="24" y="24"/>
                    <a:pt x="24" y="24"/>
                    <a:pt x="24" y="24"/>
                  </a:cubicBezTo>
                  <a:cubicBezTo>
                    <a:pt x="24" y="24"/>
                    <a:pt x="23" y="24"/>
                    <a:pt x="23" y="24"/>
                  </a:cubicBezTo>
                  <a:cubicBezTo>
                    <a:pt x="22" y="24"/>
                    <a:pt x="22" y="24"/>
                    <a:pt x="22" y="24"/>
                  </a:cubicBezTo>
                  <a:cubicBezTo>
                    <a:pt x="21" y="22"/>
                    <a:pt x="18" y="21"/>
                    <a:pt x="16" y="21"/>
                  </a:cubicBezTo>
                  <a:cubicBezTo>
                    <a:pt x="16" y="21"/>
                    <a:pt x="16" y="21"/>
                    <a:pt x="16" y="21"/>
                  </a:cubicBezTo>
                  <a:cubicBezTo>
                    <a:pt x="16" y="20"/>
                    <a:pt x="16" y="20"/>
                    <a:pt x="15" y="20"/>
                  </a:cubicBezTo>
                  <a:cubicBezTo>
                    <a:pt x="15" y="20"/>
                    <a:pt x="15" y="20"/>
                    <a:pt x="15" y="20"/>
                  </a:cubicBezTo>
                  <a:cubicBezTo>
                    <a:pt x="15" y="20"/>
                    <a:pt x="15" y="20"/>
                    <a:pt x="15" y="20"/>
                  </a:cubicBezTo>
                  <a:cubicBezTo>
                    <a:pt x="14" y="19"/>
                    <a:pt x="14" y="19"/>
                    <a:pt x="14" y="19"/>
                  </a:cubicBezTo>
                  <a:cubicBezTo>
                    <a:pt x="14" y="19"/>
                    <a:pt x="14" y="18"/>
                    <a:pt x="14" y="18"/>
                  </a:cubicBezTo>
                  <a:cubicBezTo>
                    <a:pt x="14" y="18"/>
                    <a:pt x="14" y="18"/>
                    <a:pt x="14" y="18"/>
                  </a:cubicBezTo>
                  <a:cubicBezTo>
                    <a:pt x="15" y="18"/>
                    <a:pt x="15" y="18"/>
                    <a:pt x="15" y="17"/>
                  </a:cubicBezTo>
                  <a:cubicBezTo>
                    <a:pt x="16" y="17"/>
                    <a:pt x="16" y="15"/>
                    <a:pt x="17" y="15"/>
                  </a:cubicBezTo>
                  <a:cubicBezTo>
                    <a:pt x="17" y="14"/>
                    <a:pt x="18" y="13"/>
                    <a:pt x="18" y="13"/>
                  </a:cubicBezTo>
                  <a:cubicBezTo>
                    <a:pt x="18" y="13"/>
                    <a:pt x="18" y="13"/>
                    <a:pt x="18" y="13"/>
                  </a:cubicBezTo>
                  <a:cubicBezTo>
                    <a:pt x="19" y="13"/>
                    <a:pt x="20" y="13"/>
                    <a:pt x="20" y="13"/>
                  </a:cubicBezTo>
                  <a:cubicBezTo>
                    <a:pt x="20" y="13"/>
                    <a:pt x="20" y="13"/>
                    <a:pt x="20" y="13"/>
                  </a:cubicBezTo>
                  <a:cubicBezTo>
                    <a:pt x="21" y="13"/>
                    <a:pt x="21" y="13"/>
                    <a:pt x="21" y="12"/>
                  </a:cubicBezTo>
                  <a:cubicBezTo>
                    <a:pt x="21" y="12"/>
                    <a:pt x="21" y="12"/>
                    <a:pt x="21" y="12"/>
                  </a:cubicBezTo>
                  <a:cubicBezTo>
                    <a:pt x="21" y="11"/>
                    <a:pt x="21" y="11"/>
                    <a:pt x="22" y="10"/>
                  </a:cubicBezTo>
                  <a:cubicBezTo>
                    <a:pt x="22" y="10"/>
                    <a:pt x="22" y="10"/>
                    <a:pt x="22" y="10"/>
                  </a:cubicBezTo>
                  <a:cubicBezTo>
                    <a:pt x="22" y="10"/>
                    <a:pt x="22" y="9"/>
                    <a:pt x="22" y="9"/>
                  </a:cubicBezTo>
                  <a:cubicBezTo>
                    <a:pt x="21" y="8"/>
                    <a:pt x="21" y="8"/>
                    <a:pt x="21" y="8"/>
                  </a:cubicBezTo>
                  <a:cubicBezTo>
                    <a:pt x="21" y="8"/>
                    <a:pt x="21" y="8"/>
                    <a:pt x="21" y="8"/>
                  </a:cubicBezTo>
                  <a:cubicBezTo>
                    <a:pt x="21" y="8"/>
                    <a:pt x="21" y="8"/>
                    <a:pt x="21" y="8"/>
                  </a:cubicBezTo>
                  <a:cubicBezTo>
                    <a:pt x="20" y="7"/>
                    <a:pt x="19" y="7"/>
                    <a:pt x="18" y="7"/>
                  </a:cubicBezTo>
                  <a:cubicBezTo>
                    <a:pt x="18" y="6"/>
                    <a:pt x="18" y="6"/>
                    <a:pt x="18" y="6"/>
                  </a:cubicBezTo>
                  <a:cubicBezTo>
                    <a:pt x="17" y="6"/>
                    <a:pt x="17" y="6"/>
                    <a:pt x="17" y="6"/>
                  </a:cubicBezTo>
                  <a:cubicBezTo>
                    <a:pt x="17" y="6"/>
                    <a:pt x="16" y="6"/>
                    <a:pt x="16" y="6"/>
                  </a:cubicBezTo>
                  <a:cubicBezTo>
                    <a:pt x="15" y="6"/>
                    <a:pt x="15" y="6"/>
                    <a:pt x="15" y="6"/>
                  </a:cubicBezTo>
                  <a:cubicBezTo>
                    <a:pt x="15" y="6"/>
                    <a:pt x="15" y="6"/>
                    <a:pt x="15" y="6"/>
                  </a:cubicBezTo>
                  <a:cubicBezTo>
                    <a:pt x="15" y="5"/>
                    <a:pt x="15" y="5"/>
                    <a:pt x="15" y="5"/>
                  </a:cubicBezTo>
                  <a:cubicBezTo>
                    <a:pt x="14" y="5"/>
                    <a:pt x="14" y="5"/>
                    <a:pt x="14" y="5"/>
                  </a:cubicBezTo>
                  <a:cubicBezTo>
                    <a:pt x="14" y="4"/>
                    <a:pt x="14" y="4"/>
                    <a:pt x="14" y="4"/>
                  </a:cubicBezTo>
                  <a:cubicBezTo>
                    <a:pt x="13" y="4"/>
                    <a:pt x="13" y="4"/>
                    <a:pt x="13" y="4"/>
                  </a:cubicBezTo>
                  <a:cubicBezTo>
                    <a:pt x="12" y="4"/>
                    <a:pt x="12" y="4"/>
                    <a:pt x="12" y="4"/>
                  </a:cubicBezTo>
                  <a:cubicBezTo>
                    <a:pt x="12" y="5"/>
                    <a:pt x="10" y="5"/>
                    <a:pt x="9" y="5"/>
                  </a:cubicBezTo>
                  <a:cubicBezTo>
                    <a:pt x="8" y="5"/>
                    <a:pt x="6" y="7"/>
                    <a:pt x="5" y="10"/>
                  </a:cubicBezTo>
                  <a:cubicBezTo>
                    <a:pt x="5" y="10"/>
                    <a:pt x="5" y="10"/>
                    <a:pt x="5" y="10"/>
                  </a:cubicBezTo>
                  <a:cubicBezTo>
                    <a:pt x="4" y="11"/>
                    <a:pt x="5" y="11"/>
                    <a:pt x="5" y="12"/>
                  </a:cubicBezTo>
                  <a:cubicBezTo>
                    <a:pt x="5" y="13"/>
                    <a:pt x="5" y="13"/>
                    <a:pt x="5" y="13"/>
                  </a:cubicBezTo>
                  <a:cubicBezTo>
                    <a:pt x="5" y="13"/>
                    <a:pt x="5" y="13"/>
                    <a:pt x="5" y="13"/>
                  </a:cubicBezTo>
                  <a:cubicBezTo>
                    <a:pt x="5" y="13"/>
                    <a:pt x="5" y="13"/>
                    <a:pt x="5" y="13"/>
                  </a:cubicBezTo>
                  <a:cubicBezTo>
                    <a:pt x="5" y="13"/>
                    <a:pt x="5" y="13"/>
                    <a:pt x="5" y="13"/>
                  </a:cubicBezTo>
                  <a:cubicBezTo>
                    <a:pt x="5" y="14"/>
                    <a:pt x="5" y="15"/>
                    <a:pt x="6" y="16"/>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8" y="19"/>
                    <a:pt x="9" y="20"/>
                  </a:cubicBezTo>
                  <a:cubicBezTo>
                    <a:pt x="9" y="20"/>
                    <a:pt x="11" y="21"/>
                    <a:pt x="12" y="21"/>
                  </a:cubicBezTo>
                  <a:cubicBezTo>
                    <a:pt x="12" y="21"/>
                    <a:pt x="12" y="21"/>
                    <a:pt x="12" y="21"/>
                  </a:cubicBezTo>
                  <a:cubicBezTo>
                    <a:pt x="13" y="22"/>
                    <a:pt x="13" y="22"/>
                    <a:pt x="13" y="22"/>
                  </a:cubicBezTo>
                  <a:cubicBezTo>
                    <a:pt x="13" y="22"/>
                    <a:pt x="13" y="22"/>
                    <a:pt x="13" y="22"/>
                  </a:cubicBezTo>
                  <a:cubicBezTo>
                    <a:pt x="13" y="23"/>
                    <a:pt x="13" y="23"/>
                    <a:pt x="13" y="23"/>
                  </a:cubicBezTo>
                  <a:cubicBezTo>
                    <a:pt x="13" y="24"/>
                    <a:pt x="13" y="24"/>
                    <a:pt x="13" y="24"/>
                  </a:cubicBezTo>
                  <a:cubicBezTo>
                    <a:pt x="13" y="24"/>
                    <a:pt x="13" y="24"/>
                    <a:pt x="13" y="24"/>
                  </a:cubicBezTo>
                  <a:cubicBezTo>
                    <a:pt x="13" y="25"/>
                    <a:pt x="12" y="26"/>
                    <a:pt x="13" y="28"/>
                  </a:cubicBezTo>
                  <a:cubicBezTo>
                    <a:pt x="13" y="28"/>
                    <a:pt x="13" y="28"/>
                    <a:pt x="13" y="28"/>
                  </a:cubicBezTo>
                  <a:cubicBezTo>
                    <a:pt x="13" y="28"/>
                    <a:pt x="13" y="29"/>
                    <a:pt x="13" y="29"/>
                  </a:cubicBezTo>
                  <a:cubicBezTo>
                    <a:pt x="13" y="29"/>
                    <a:pt x="13" y="29"/>
                    <a:pt x="13" y="29"/>
                  </a:cubicBezTo>
                  <a:cubicBezTo>
                    <a:pt x="14" y="29"/>
                    <a:pt x="14" y="29"/>
                    <a:pt x="14" y="29"/>
                  </a:cubicBezTo>
                  <a:cubicBezTo>
                    <a:pt x="14" y="28"/>
                    <a:pt x="14" y="28"/>
                    <a:pt x="14" y="28"/>
                  </a:cubicBezTo>
                  <a:cubicBezTo>
                    <a:pt x="15" y="29"/>
                    <a:pt x="15" y="29"/>
                    <a:pt x="15" y="29"/>
                  </a:cubicBezTo>
                  <a:cubicBezTo>
                    <a:pt x="14" y="29"/>
                    <a:pt x="14" y="29"/>
                    <a:pt x="14" y="29"/>
                  </a:cubicBezTo>
                  <a:cubicBezTo>
                    <a:pt x="14" y="30"/>
                    <a:pt x="14" y="30"/>
                    <a:pt x="14" y="30"/>
                  </a:cubicBezTo>
                  <a:cubicBezTo>
                    <a:pt x="15" y="30"/>
                    <a:pt x="15" y="30"/>
                    <a:pt x="15" y="30"/>
                  </a:cubicBezTo>
                  <a:cubicBezTo>
                    <a:pt x="15" y="30"/>
                    <a:pt x="15" y="30"/>
                    <a:pt x="15" y="30"/>
                  </a:cubicBezTo>
                  <a:cubicBezTo>
                    <a:pt x="15" y="30"/>
                    <a:pt x="15" y="30"/>
                    <a:pt x="15" y="30"/>
                  </a:cubicBezTo>
                  <a:cubicBezTo>
                    <a:pt x="15" y="30"/>
                    <a:pt x="15" y="30"/>
                    <a:pt x="15" y="31"/>
                  </a:cubicBezTo>
                  <a:cubicBezTo>
                    <a:pt x="15" y="32"/>
                    <a:pt x="14" y="32"/>
                    <a:pt x="14" y="32"/>
                  </a:cubicBezTo>
                  <a:cubicBezTo>
                    <a:pt x="7" y="31"/>
                    <a:pt x="1" y="26"/>
                    <a:pt x="1" y="17"/>
                  </a:cubicBezTo>
                  <a:cubicBezTo>
                    <a:pt x="1" y="11"/>
                    <a:pt x="3" y="7"/>
                    <a:pt x="7" y="4"/>
                  </a:cubicBezTo>
                  <a:cubicBezTo>
                    <a:pt x="8" y="5"/>
                    <a:pt x="8" y="5"/>
                    <a:pt x="8" y="5"/>
                  </a:cubicBezTo>
                  <a:cubicBezTo>
                    <a:pt x="8" y="5"/>
                    <a:pt x="8" y="5"/>
                    <a:pt x="8" y="5"/>
                  </a:cubicBezTo>
                  <a:cubicBezTo>
                    <a:pt x="9" y="5"/>
                    <a:pt x="9" y="5"/>
                    <a:pt x="9" y="5"/>
                  </a:cubicBezTo>
                  <a:moveTo>
                    <a:pt x="23" y="4"/>
                  </a:moveTo>
                  <a:cubicBezTo>
                    <a:pt x="22" y="4"/>
                    <a:pt x="22" y="4"/>
                    <a:pt x="22" y="4"/>
                  </a:cubicBezTo>
                  <a:cubicBezTo>
                    <a:pt x="23" y="3"/>
                    <a:pt x="23" y="3"/>
                    <a:pt x="23" y="2"/>
                  </a:cubicBezTo>
                  <a:cubicBezTo>
                    <a:pt x="24" y="3"/>
                    <a:pt x="24" y="3"/>
                    <a:pt x="25" y="3"/>
                  </a:cubicBezTo>
                  <a:cubicBezTo>
                    <a:pt x="24" y="3"/>
                    <a:pt x="24" y="4"/>
                    <a:pt x="23" y="4"/>
                  </a:cubicBezTo>
                  <a:moveTo>
                    <a:pt x="9" y="4"/>
                  </a:moveTo>
                  <a:cubicBezTo>
                    <a:pt x="9" y="4"/>
                    <a:pt x="9" y="4"/>
                    <a:pt x="9" y="4"/>
                  </a:cubicBezTo>
                  <a:cubicBezTo>
                    <a:pt x="8" y="4"/>
                    <a:pt x="8" y="4"/>
                    <a:pt x="8" y="4"/>
                  </a:cubicBezTo>
                  <a:cubicBezTo>
                    <a:pt x="9" y="3"/>
                    <a:pt x="10" y="3"/>
                    <a:pt x="11" y="2"/>
                  </a:cubicBezTo>
                  <a:cubicBezTo>
                    <a:pt x="11" y="3"/>
                    <a:pt x="11" y="3"/>
                    <a:pt x="11" y="3"/>
                  </a:cubicBezTo>
                  <a:cubicBezTo>
                    <a:pt x="11" y="3"/>
                    <a:pt x="11" y="3"/>
                    <a:pt x="11" y="3"/>
                  </a:cubicBezTo>
                  <a:cubicBezTo>
                    <a:pt x="10" y="4"/>
                    <a:pt x="10" y="4"/>
                    <a:pt x="9" y="4"/>
                  </a:cubicBezTo>
                  <a:moveTo>
                    <a:pt x="22" y="4"/>
                  </a:moveTo>
                  <a:cubicBezTo>
                    <a:pt x="21" y="3"/>
                    <a:pt x="21" y="3"/>
                    <a:pt x="21" y="3"/>
                  </a:cubicBezTo>
                  <a:cubicBezTo>
                    <a:pt x="21" y="3"/>
                    <a:pt x="21" y="3"/>
                    <a:pt x="21" y="3"/>
                  </a:cubicBezTo>
                  <a:cubicBezTo>
                    <a:pt x="21" y="3"/>
                    <a:pt x="21" y="3"/>
                    <a:pt x="21" y="3"/>
                  </a:cubicBezTo>
                  <a:cubicBezTo>
                    <a:pt x="21" y="2"/>
                    <a:pt x="21" y="2"/>
                    <a:pt x="21" y="2"/>
                  </a:cubicBezTo>
                  <a:cubicBezTo>
                    <a:pt x="22" y="2"/>
                    <a:pt x="22" y="2"/>
                    <a:pt x="23" y="2"/>
                  </a:cubicBezTo>
                  <a:cubicBezTo>
                    <a:pt x="22" y="3"/>
                    <a:pt x="22" y="3"/>
                    <a:pt x="22" y="4"/>
                  </a:cubicBezTo>
                  <a:moveTo>
                    <a:pt x="12" y="3"/>
                  </a:moveTo>
                  <a:cubicBezTo>
                    <a:pt x="12" y="2"/>
                    <a:pt x="12" y="2"/>
                    <a:pt x="12" y="2"/>
                  </a:cubicBezTo>
                  <a:cubicBezTo>
                    <a:pt x="12" y="2"/>
                    <a:pt x="13" y="2"/>
                    <a:pt x="14" y="1"/>
                  </a:cubicBezTo>
                  <a:cubicBezTo>
                    <a:pt x="14" y="2"/>
                    <a:pt x="14" y="2"/>
                    <a:pt x="14" y="2"/>
                  </a:cubicBezTo>
                  <a:cubicBezTo>
                    <a:pt x="14" y="2"/>
                    <a:pt x="14" y="2"/>
                    <a:pt x="14" y="2"/>
                  </a:cubicBezTo>
                  <a:cubicBezTo>
                    <a:pt x="13" y="2"/>
                    <a:pt x="12" y="2"/>
                    <a:pt x="12" y="3"/>
                  </a:cubicBezTo>
                  <a:moveTo>
                    <a:pt x="20" y="3"/>
                  </a:moveTo>
                  <a:cubicBezTo>
                    <a:pt x="19" y="2"/>
                    <a:pt x="19" y="2"/>
                    <a:pt x="18" y="2"/>
                  </a:cubicBezTo>
                  <a:cubicBezTo>
                    <a:pt x="18" y="1"/>
                    <a:pt x="18" y="1"/>
                    <a:pt x="18" y="1"/>
                  </a:cubicBezTo>
                  <a:cubicBezTo>
                    <a:pt x="19" y="1"/>
                    <a:pt x="20" y="1"/>
                    <a:pt x="20" y="2"/>
                  </a:cubicBezTo>
                  <a:cubicBezTo>
                    <a:pt x="21" y="2"/>
                    <a:pt x="21" y="2"/>
                    <a:pt x="21" y="2"/>
                  </a:cubicBezTo>
                  <a:cubicBezTo>
                    <a:pt x="20" y="3"/>
                    <a:pt x="20" y="3"/>
                    <a:pt x="20" y="3"/>
                  </a:cubicBezTo>
                  <a:moveTo>
                    <a:pt x="15" y="2"/>
                  </a:moveTo>
                  <a:cubicBezTo>
                    <a:pt x="15" y="1"/>
                    <a:pt x="15" y="1"/>
                    <a:pt x="15" y="1"/>
                  </a:cubicBezTo>
                  <a:cubicBezTo>
                    <a:pt x="15" y="1"/>
                    <a:pt x="16" y="1"/>
                    <a:pt x="17" y="1"/>
                  </a:cubicBezTo>
                  <a:cubicBezTo>
                    <a:pt x="17" y="1"/>
                    <a:pt x="17" y="1"/>
                    <a:pt x="18" y="1"/>
                  </a:cubicBezTo>
                  <a:cubicBezTo>
                    <a:pt x="17" y="2"/>
                    <a:pt x="17" y="2"/>
                    <a:pt x="17" y="2"/>
                  </a:cubicBezTo>
                  <a:cubicBezTo>
                    <a:pt x="17" y="2"/>
                    <a:pt x="16" y="2"/>
                    <a:pt x="16" y="2"/>
                  </a:cubicBezTo>
                  <a:cubicBezTo>
                    <a:pt x="15" y="2"/>
                    <a:pt x="15" y="2"/>
                    <a:pt x="15" y="2"/>
                  </a:cubicBezTo>
                  <a:moveTo>
                    <a:pt x="17" y="0"/>
                  </a:moveTo>
                  <a:cubicBezTo>
                    <a:pt x="17" y="0"/>
                    <a:pt x="17" y="0"/>
                    <a:pt x="17" y="0"/>
                  </a:cubicBezTo>
                  <a:cubicBezTo>
                    <a:pt x="17" y="0"/>
                    <a:pt x="17" y="0"/>
                    <a:pt x="17" y="0"/>
                  </a:cubicBezTo>
                  <a:cubicBezTo>
                    <a:pt x="13" y="0"/>
                    <a:pt x="10" y="1"/>
                    <a:pt x="6" y="3"/>
                  </a:cubicBezTo>
                  <a:cubicBezTo>
                    <a:pt x="6" y="4"/>
                    <a:pt x="6" y="4"/>
                    <a:pt x="6" y="4"/>
                  </a:cubicBezTo>
                  <a:cubicBezTo>
                    <a:pt x="5" y="4"/>
                    <a:pt x="5" y="4"/>
                    <a:pt x="5" y="4"/>
                  </a:cubicBezTo>
                  <a:cubicBezTo>
                    <a:pt x="2" y="7"/>
                    <a:pt x="0" y="12"/>
                    <a:pt x="0" y="17"/>
                  </a:cubicBezTo>
                  <a:cubicBezTo>
                    <a:pt x="0" y="27"/>
                    <a:pt x="7" y="33"/>
                    <a:pt x="15" y="33"/>
                  </a:cubicBezTo>
                  <a:cubicBezTo>
                    <a:pt x="15" y="34"/>
                    <a:pt x="15" y="34"/>
                    <a:pt x="15" y="34"/>
                  </a:cubicBezTo>
                  <a:cubicBezTo>
                    <a:pt x="15" y="34"/>
                    <a:pt x="16" y="34"/>
                    <a:pt x="17" y="34"/>
                  </a:cubicBezTo>
                  <a:cubicBezTo>
                    <a:pt x="21" y="34"/>
                    <a:pt x="22" y="33"/>
                    <a:pt x="22" y="33"/>
                  </a:cubicBezTo>
                  <a:cubicBezTo>
                    <a:pt x="25" y="32"/>
                    <a:pt x="27" y="31"/>
                    <a:pt x="29" y="29"/>
                  </a:cubicBezTo>
                  <a:cubicBezTo>
                    <a:pt x="31" y="27"/>
                    <a:pt x="33" y="25"/>
                    <a:pt x="34" y="22"/>
                  </a:cubicBezTo>
                  <a:cubicBezTo>
                    <a:pt x="34" y="21"/>
                    <a:pt x="34" y="21"/>
                    <a:pt x="34" y="21"/>
                  </a:cubicBezTo>
                  <a:cubicBezTo>
                    <a:pt x="34" y="21"/>
                    <a:pt x="34" y="21"/>
                    <a:pt x="34" y="20"/>
                  </a:cubicBezTo>
                  <a:cubicBezTo>
                    <a:pt x="34" y="19"/>
                    <a:pt x="35" y="18"/>
                    <a:pt x="34" y="17"/>
                  </a:cubicBezTo>
                  <a:cubicBezTo>
                    <a:pt x="34" y="17"/>
                    <a:pt x="34" y="17"/>
                    <a:pt x="34" y="17"/>
                  </a:cubicBezTo>
                  <a:cubicBezTo>
                    <a:pt x="34" y="12"/>
                    <a:pt x="33" y="8"/>
                    <a:pt x="30" y="5"/>
                  </a:cubicBezTo>
                  <a:cubicBezTo>
                    <a:pt x="29" y="4"/>
                    <a:pt x="29" y="4"/>
                    <a:pt x="29" y="4"/>
                  </a:cubicBezTo>
                  <a:cubicBezTo>
                    <a:pt x="29" y="4"/>
                    <a:pt x="29" y="4"/>
                    <a:pt x="29" y="4"/>
                  </a:cubicBezTo>
                  <a:cubicBezTo>
                    <a:pt x="29" y="4"/>
                    <a:pt x="29" y="4"/>
                    <a:pt x="29" y="4"/>
                  </a:cubicBezTo>
                  <a:cubicBezTo>
                    <a:pt x="28" y="4"/>
                    <a:pt x="28" y="4"/>
                    <a:pt x="28" y="4"/>
                  </a:cubicBezTo>
                  <a:cubicBezTo>
                    <a:pt x="25" y="1"/>
                    <a:pt x="21"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6" name="Freeform 22"/>
            <p:cNvSpPr>
              <a:spLocks noEditPoints="1"/>
            </p:cNvSpPr>
            <p:nvPr/>
          </p:nvSpPr>
          <p:spPr bwMode="auto">
            <a:xfrm>
              <a:off x="3706" y="1963"/>
              <a:ext cx="38" cy="38"/>
            </a:xfrm>
            <a:custGeom>
              <a:avLst/>
              <a:gdLst>
                <a:gd name="T0" fmla="*/ 8 w 16"/>
                <a:gd name="T1" fmla="*/ 15 h 16"/>
                <a:gd name="T2" fmla="*/ 2 w 16"/>
                <a:gd name="T3" fmla="*/ 6 h 16"/>
                <a:gd name="T4" fmla="*/ 8 w 16"/>
                <a:gd name="T5" fmla="*/ 1 h 16"/>
                <a:gd name="T6" fmla="*/ 14 w 16"/>
                <a:gd name="T7" fmla="*/ 10 h 16"/>
                <a:gd name="T8" fmla="*/ 8 w 16"/>
                <a:gd name="T9" fmla="*/ 15 h 16"/>
                <a:gd name="T10" fmla="*/ 8 w 16"/>
                <a:gd name="T11" fmla="*/ 0 h 16"/>
                <a:gd name="T12" fmla="*/ 1 w 16"/>
                <a:gd name="T13" fmla="*/ 6 h 16"/>
                <a:gd name="T14" fmla="*/ 2 w 16"/>
                <a:gd name="T15" fmla="*/ 12 h 16"/>
                <a:gd name="T16" fmla="*/ 8 w 16"/>
                <a:gd name="T17" fmla="*/ 16 h 16"/>
                <a:gd name="T18" fmla="*/ 15 w 16"/>
                <a:gd name="T19" fmla="*/ 10 h 16"/>
                <a:gd name="T20" fmla="*/ 14 w 16"/>
                <a:gd name="T21" fmla="*/ 4 h 16"/>
                <a:gd name="T22" fmla="*/ 8 w 1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8" y="15"/>
                  </a:moveTo>
                  <a:cubicBezTo>
                    <a:pt x="4" y="15"/>
                    <a:pt x="0" y="11"/>
                    <a:pt x="2" y="6"/>
                  </a:cubicBezTo>
                  <a:cubicBezTo>
                    <a:pt x="3" y="3"/>
                    <a:pt x="5" y="1"/>
                    <a:pt x="8" y="1"/>
                  </a:cubicBezTo>
                  <a:cubicBezTo>
                    <a:pt x="12" y="1"/>
                    <a:pt x="16" y="5"/>
                    <a:pt x="14" y="10"/>
                  </a:cubicBezTo>
                  <a:cubicBezTo>
                    <a:pt x="13" y="13"/>
                    <a:pt x="11" y="15"/>
                    <a:pt x="8" y="15"/>
                  </a:cubicBezTo>
                  <a:moveTo>
                    <a:pt x="8" y="0"/>
                  </a:moveTo>
                  <a:cubicBezTo>
                    <a:pt x="4" y="0"/>
                    <a:pt x="2" y="2"/>
                    <a:pt x="1" y="6"/>
                  </a:cubicBezTo>
                  <a:cubicBezTo>
                    <a:pt x="0" y="8"/>
                    <a:pt x="0" y="11"/>
                    <a:pt x="2" y="12"/>
                  </a:cubicBezTo>
                  <a:cubicBezTo>
                    <a:pt x="3" y="14"/>
                    <a:pt x="5" y="16"/>
                    <a:pt x="8" y="16"/>
                  </a:cubicBezTo>
                  <a:cubicBezTo>
                    <a:pt x="11" y="16"/>
                    <a:pt x="14" y="14"/>
                    <a:pt x="15" y="10"/>
                  </a:cubicBezTo>
                  <a:cubicBezTo>
                    <a:pt x="16" y="8"/>
                    <a:pt x="15" y="6"/>
                    <a:pt x="14" y="4"/>
                  </a:cubicBezTo>
                  <a:cubicBezTo>
                    <a:pt x="13" y="2"/>
                    <a:pt x="10"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7" name="Freeform 23"/>
            <p:cNvSpPr>
              <a:spLocks noEditPoints="1"/>
            </p:cNvSpPr>
            <p:nvPr/>
          </p:nvSpPr>
          <p:spPr bwMode="auto">
            <a:xfrm>
              <a:off x="3694" y="1958"/>
              <a:ext cx="57" cy="76"/>
            </a:xfrm>
            <a:custGeom>
              <a:avLst/>
              <a:gdLst>
                <a:gd name="T0" fmla="*/ 1 w 24"/>
                <a:gd name="T1" fmla="*/ 30 h 32"/>
                <a:gd name="T2" fmla="*/ 2 w 24"/>
                <a:gd name="T3" fmla="*/ 30 h 32"/>
                <a:gd name="T4" fmla="*/ 0 w 24"/>
                <a:gd name="T5" fmla="*/ 29 h 32"/>
                <a:gd name="T6" fmla="*/ 1 w 24"/>
                <a:gd name="T7" fmla="*/ 29 h 32"/>
                <a:gd name="T8" fmla="*/ 1 w 24"/>
                <a:gd name="T9" fmla="*/ 29 h 32"/>
                <a:gd name="T10" fmla="*/ 5 w 24"/>
                <a:gd name="T11" fmla="*/ 22 h 32"/>
                <a:gd name="T12" fmla="*/ 6 w 24"/>
                <a:gd name="T13" fmla="*/ 23 h 32"/>
                <a:gd name="T14" fmla="*/ 6 w 24"/>
                <a:gd name="T15" fmla="*/ 23 h 32"/>
                <a:gd name="T16" fmla="*/ 7 w 24"/>
                <a:gd name="T17" fmla="*/ 23 h 32"/>
                <a:gd name="T18" fmla="*/ 7 w 24"/>
                <a:gd name="T19" fmla="*/ 24 h 32"/>
                <a:gd name="T20" fmla="*/ 5 w 24"/>
                <a:gd name="T21" fmla="*/ 24 h 32"/>
                <a:gd name="T22" fmla="*/ 7 w 24"/>
                <a:gd name="T23" fmla="*/ 24 h 32"/>
                <a:gd name="T24" fmla="*/ 7 w 24"/>
                <a:gd name="T25" fmla="*/ 25 h 32"/>
                <a:gd name="T26" fmla="*/ 5 w 24"/>
                <a:gd name="T27" fmla="*/ 26 h 32"/>
                <a:gd name="T28" fmla="*/ 6 w 24"/>
                <a:gd name="T29" fmla="*/ 26 h 32"/>
                <a:gd name="T30" fmla="*/ 4 w 24"/>
                <a:gd name="T31" fmla="*/ 26 h 32"/>
                <a:gd name="T32" fmla="*/ 6 w 24"/>
                <a:gd name="T33" fmla="*/ 26 h 32"/>
                <a:gd name="T34" fmla="*/ 5 w 24"/>
                <a:gd name="T35" fmla="*/ 27 h 32"/>
                <a:gd name="T36" fmla="*/ 4 w 24"/>
                <a:gd name="T37" fmla="*/ 28 h 32"/>
                <a:gd name="T38" fmla="*/ 5 w 24"/>
                <a:gd name="T39" fmla="*/ 28 h 32"/>
                <a:gd name="T40" fmla="*/ 3 w 24"/>
                <a:gd name="T41" fmla="*/ 29 h 32"/>
                <a:gd name="T42" fmla="*/ 5 w 24"/>
                <a:gd name="T43" fmla="*/ 29 h 32"/>
                <a:gd name="T44" fmla="*/ 4 w 24"/>
                <a:gd name="T45" fmla="*/ 29 h 32"/>
                <a:gd name="T46" fmla="*/ 3 w 24"/>
                <a:gd name="T47" fmla="*/ 30 h 32"/>
                <a:gd name="T48" fmla="*/ 3 w 24"/>
                <a:gd name="T49" fmla="*/ 31 h 32"/>
                <a:gd name="T50" fmla="*/ 3 w 24"/>
                <a:gd name="T51" fmla="*/ 30 h 32"/>
                <a:gd name="T52" fmla="*/ 1 w 24"/>
                <a:gd name="T53" fmla="*/ 30 h 32"/>
                <a:gd name="T54" fmla="*/ 1 w 24"/>
                <a:gd name="T55" fmla="*/ 30 h 32"/>
                <a:gd name="T56" fmla="*/ 1 w 24"/>
                <a:gd name="T57" fmla="*/ 29 h 32"/>
                <a:gd name="T58" fmla="*/ 7 w 24"/>
                <a:gd name="T59" fmla="*/ 22 h 32"/>
                <a:gd name="T60" fmla="*/ 6 w 24"/>
                <a:gd name="T61" fmla="*/ 22 h 32"/>
                <a:gd name="T62" fmla="*/ 9 w 24"/>
                <a:gd name="T63" fmla="*/ 19 h 32"/>
                <a:gd name="T64" fmla="*/ 13 w 24"/>
                <a:gd name="T65" fmla="*/ 19 h 32"/>
                <a:gd name="T66" fmla="*/ 13 w 24"/>
                <a:gd name="T67" fmla="*/ 1 h 32"/>
                <a:gd name="T68" fmla="*/ 13 w 24"/>
                <a:gd name="T69" fmla="*/ 19 h 32"/>
                <a:gd name="T70" fmla="*/ 4 w 24"/>
                <a:gd name="T71" fmla="*/ 6 h 32"/>
                <a:gd name="T72" fmla="*/ 7 w 24"/>
                <a:gd name="T73" fmla="*/ 18 h 32"/>
                <a:gd name="T74" fmla="*/ 4 w 24"/>
                <a:gd name="T75" fmla="*/ 22 h 32"/>
                <a:gd name="T76" fmla="*/ 4 w 24"/>
                <a:gd name="T77" fmla="*/ 22 h 32"/>
                <a:gd name="T78" fmla="*/ 4 w 24"/>
                <a:gd name="T79" fmla="*/ 22 h 32"/>
                <a:gd name="T80" fmla="*/ 0 w 24"/>
                <a:gd name="T81" fmla="*/ 29 h 32"/>
                <a:gd name="T82" fmla="*/ 0 w 24"/>
                <a:gd name="T83" fmla="*/ 30 h 32"/>
                <a:gd name="T84" fmla="*/ 4 w 24"/>
                <a:gd name="T85" fmla="*/ 32 h 32"/>
                <a:gd name="T86" fmla="*/ 8 w 24"/>
                <a:gd name="T87" fmla="*/ 24 h 32"/>
                <a:gd name="T88" fmla="*/ 8 w 24"/>
                <a:gd name="T89" fmla="*/ 24 h 32"/>
                <a:gd name="T90" fmla="*/ 8 w 24"/>
                <a:gd name="T91" fmla="*/ 24 h 32"/>
                <a:gd name="T92" fmla="*/ 10 w 24"/>
                <a:gd name="T93" fmla="*/ 20 h 32"/>
                <a:gd name="T94" fmla="*/ 22 w 24"/>
                <a:gd name="T95" fmla="*/ 14 h 32"/>
                <a:gd name="T96" fmla="*/ 13 w 24"/>
                <a:gd name="T9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 h="32">
                  <a:moveTo>
                    <a:pt x="3" y="31"/>
                  </a:moveTo>
                  <a:cubicBezTo>
                    <a:pt x="2" y="31"/>
                    <a:pt x="2" y="31"/>
                    <a:pt x="1" y="30"/>
                  </a:cubicBezTo>
                  <a:cubicBezTo>
                    <a:pt x="2" y="30"/>
                    <a:pt x="2" y="30"/>
                    <a:pt x="2" y="30"/>
                  </a:cubicBezTo>
                  <a:cubicBezTo>
                    <a:pt x="2" y="30"/>
                    <a:pt x="2" y="30"/>
                    <a:pt x="2" y="30"/>
                  </a:cubicBezTo>
                  <a:cubicBezTo>
                    <a:pt x="3" y="31"/>
                    <a:pt x="3" y="31"/>
                    <a:pt x="3" y="31"/>
                  </a:cubicBezTo>
                  <a:moveTo>
                    <a:pt x="0" y="29"/>
                  </a:moveTo>
                  <a:cubicBezTo>
                    <a:pt x="0" y="29"/>
                    <a:pt x="0" y="29"/>
                    <a:pt x="0" y="29"/>
                  </a:cubicBezTo>
                  <a:cubicBezTo>
                    <a:pt x="1" y="29"/>
                    <a:pt x="1" y="29"/>
                    <a:pt x="1" y="29"/>
                  </a:cubicBezTo>
                  <a:cubicBezTo>
                    <a:pt x="0" y="29"/>
                    <a:pt x="0" y="29"/>
                    <a:pt x="0" y="29"/>
                  </a:cubicBezTo>
                  <a:moveTo>
                    <a:pt x="1" y="29"/>
                  </a:moveTo>
                  <a:cubicBezTo>
                    <a:pt x="1" y="28"/>
                    <a:pt x="1" y="28"/>
                    <a:pt x="1" y="28"/>
                  </a:cubicBezTo>
                  <a:cubicBezTo>
                    <a:pt x="3" y="26"/>
                    <a:pt x="3" y="25"/>
                    <a:pt x="5" y="22"/>
                  </a:cubicBezTo>
                  <a:cubicBezTo>
                    <a:pt x="5" y="22"/>
                    <a:pt x="5" y="22"/>
                    <a:pt x="5" y="22"/>
                  </a:cubicBezTo>
                  <a:cubicBezTo>
                    <a:pt x="5" y="22"/>
                    <a:pt x="5" y="23"/>
                    <a:pt x="6" y="23"/>
                  </a:cubicBezTo>
                  <a:cubicBezTo>
                    <a:pt x="6" y="23"/>
                    <a:pt x="6" y="23"/>
                    <a:pt x="6" y="23"/>
                  </a:cubicBezTo>
                  <a:cubicBezTo>
                    <a:pt x="6" y="23"/>
                    <a:pt x="6" y="23"/>
                    <a:pt x="6" y="23"/>
                  </a:cubicBezTo>
                  <a:cubicBezTo>
                    <a:pt x="6" y="24"/>
                    <a:pt x="6" y="24"/>
                    <a:pt x="6" y="24"/>
                  </a:cubicBezTo>
                  <a:cubicBezTo>
                    <a:pt x="7" y="23"/>
                    <a:pt x="7" y="23"/>
                    <a:pt x="7" y="23"/>
                  </a:cubicBezTo>
                  <a:cubicBezTo>
                    <a:pt x="7" y="24"/>
                    <a:pt x="7" y="24"/>
                    <a:pt x="7" y="24"/>
                  </a:cubicBezTo>
                  <a:cubicBezTo>
                    <a:pt x="7" y="24"/>
                    <a:pt x="7" y="24"/>
                    <a:pt x="7" y="24"/>
                  </a:cubicBezTo>
                  <a:cubicBezTo>
                    <a:pt x="7" y="24"/>
                    <a:pt x="7" y="24"/>
                    <a:pt x="7" y="24"/>
                  </a:cubicBezTo>
                  <a:cubicBezTo>
                    <a:pt x="7" y="24"/>
                    <a:pt x="6" y="24"/>
                    <a:pt x="5" y="24"/>
                  </a:cubicBezTo>
                  <a:cubicBezTo>
                    <a:pt x="6" y="25"/>
                    <a:pt x="6" y="25"/>
                    <a:pt x="6" y="25"/>
                  </a:cubicBezTo>
                  <a:cubicBezTo>
                    <a:pt x="6" y="25"/>
                    <a:pt x="6" y="24"/>
                    <a:pt x="7" y="24"/>
                  </a:cubicBezTo>
                  <a:cubicBezTo>
                    <a:pt x="7" y="25"/>
                    <a:pt x="7" y="25"/>
                    <a:pt x="7" y="25"/>
                  </a:cubicBezTo>
                  <a:cubicBezTo>
                    <a:pt x="7" y="25"/>
                    <a:pt x="7" y="25"/>
                    <a:pt x="7" y="25"/>
                  </a:cubicBezTo>
                  <a:cubicBezTo>
                    <a:pt x="5" y="25"/>
                    <a:pt x="5" y="25"/>
                    <a:pt x="5" y="25"/>
                  </a:cubicBezTo>
                  <a:cubicBezTo>
                    <a:pt x="5" y="26"/>
                    <a:pt x="5" y="26"/>
                    <a:pt x="5" y="26"/>
                  </a:cubicBezTo>
                  <a:cubicBezTo>
                    <a:pt x="6" y="25"/>
                    <a:pt x="6" y="25"/>
                    <a:pt x="6" y="25"/>
                  </a:cubicBezTo>
                  <a:cubicBezTo>
                    <a:pt x="6" y="26"/>
                    <a:pt x="6" y="26"/>
                    <a:pt x="6" y="26"/>
                  </a:cubicBezTo>
                  <a:cubicBezTo>
                    <a:pt x="6" y="26"/>
                    <a:pt x="6" y="26"/>
                    <a:pt x="6" y="26"/>
                  </a:cubicBezTo>
                  <a:cubicBezTo>
                    <a:pt x="5" y="26"/>
                    <a:pt x="5" y="26"/>
                    <a:pt x="4" y="26"/>
                  </a:cubicBezTo>
                  <a:cubicBezTo>
                    <a:pt x="4" y="27"/>
                    <a:pt x="4" y="27"/>
                    <a:pt x="4" y="27"/>
                  </a:cubicBezTo>
                  <a:cubicBezTo>
                    <a:pt x="5" y="27"/>
                    <a:pt x="5" y="26"/>
                    <a:pt x="6" y="26"/>
                  </a:cubicBezTo>
                  <a:cubicBezTo>
                    <a:pt x="6" y="27"/>
                    <a:pt x="6" y="27"/>
                    <a:pt x="6" y="27"/>
                  </a:cubicBezTo>
                  <a:cubicBezTo>
                    <a:pt x="5" y="27"/>
                    <a:pt x="5" y="27"/>
                    <a:pt x="5" y="27"/>
                  </a:cubicBezTo>
                  <a:cubicBezTo>
                    <a:pt x="5" y="27"/>
                    <a:pt x="4" y="27"/>
                    <a:pt x="4" y="28"/>
                  </a:cubicBezTo>
                  <a:cubicBezTo>
                    <a:pt x="4" y="28"/>
                    <a:pt x="4" y="28"/>
                    <a:pt x="4" y="28"/>
                  </a:cubicBezTo>
                  <a:cubicBezTo>
                    <a:pt x="4" y="28"/>
                    <a:pt x="5" y="27"/>
                    <a:pt x="5" y="27"/>
                  </a:cubicBezTo>
                  <a:cubicBezTo>
                    <a:pt x="5" y="28"/>
                    <a:pt x="5" y="28"/>
                    <a:pt x="5" y="28"/>
                  </a:cubicBezTo>
                  <a:cubicBezTo>
                    <a:pt x="5" y="28"/>
                    <a:pt x="5" y="28"/>
                    <a:pt x="5" y="28"/>
                  </a:cubicBezTo>
                  <a:cubicBezTo>
                    <a:pt x="3" y="29"/>
                    <a:pt x="3" y="29"/>
                    <a:pt x="3" y="29"/>
                  </a:cubicBezTo>
                  <a:cubicBezTo>
                    <a:pt x="4" y="29"/>
                    <a:pt x="4" y="29"/>
                    <a:pt x="4" y="29"/>
                  </a:cubicBezTo>
                  <a:cubicBezTo>
                    <a:pt x="5" y="29"/>
                    <a:pt x="5" y="29"/>
                    <a:pt x="5" y="29"/>
                  </a:cubicBezTo>
                  <a:cubicBezTo>
                    <a:pt x="4" y="29"/>
                    <a:pt x="4" y="29"/>
                    <a:pt x="4" y="29"/>
                  </a:cubicBezTo>
                  <a:cubicBezTo>
                    <a:pt x="4" y="29"/>
                    <a:pt x="4" y="29"/>
                    <a:pt x="4" y="29"/>
                  </a:cubicBezTo>
                  <a:cubicBezTo>
                    <a:pt x="4" y="29"/>
                    <a:pt x="3" y="29"/>
                    <a:pt x="3" y="30"/>
                  </a:cubicBezTo>
                  <a:cubicBezTo>
                    <a:pt x="3" y="30"/>
                    <a:pt x="3" y="30"/>
                    <a:pt x="3" y="30"/>
                  </a:cubicBezTo>
                  <a:cubicBezTo>
                    <a:pt x="3" y="30"/>
                    <a:pt x="4" y="30"/>
                    <a:pt x="4" y="30"/>
                  </a:cubicBezTo>
                  <a:cubicBezTo>
                    <a:pt x="4" y="30"/>
                    <a:pt x="4" y="31"/>
                    <a:pt x="3" y="31"/>
                  </a:cubicBezTo>
                  <a:cubicBezTo>
                    <a:pt x="3" y="31"/>
                    <a:pt x="3" y="31"/>
                    <a:pt x="3" y="31"/>
                  </a:cubicBezTo>
                  <a:cubicBezTo>
                    <a:pt x="3" y="30"/>
                    <a:pt x="3" y="30"/>
                    <a:pt x="3" y="30"/>
                  </a:cubicBezTo>
                  <a:cubicBezTo>
                    <a:pt x="2" y="30"/>
                    <a:pt x="2" y="30"/>
                    <a:pt x="2" y="30"/>
                  </a:cubicBezTo>
                  <a:cubicBezTo>
                    <a:pt x="1" y="30"/>
                    <a:pt x="1" y="30"/>
                    <a:pt x="1" y="30"/>
                  </a:cubicBezTo>
                  <a:cubicBezTo>
                    <a:pt x="1" y="30"/>
                    <a:pt x="1" y="30"/>
                    <a:pt x="1" y="30"/>
                  </a:cubicBezTo>
                  <a:cubicBezTo>
                    <a:pt x="1" y="30"/>
                    <a:pt x="1" y="30"/>
                    <a:pt x="1" y="30"/>
                  </a:cubicBezTo>
                  <a:cubicBezTo>
                    <a:pt x="0" y="30"/>
                    <a:pt x="0" y="30"/>
                    <a:pt x="0" y="30"/>
                  </a:cubicBezTo>
                  <a:cubicBezTo>
                    <a:pt x="1" y="29"/>
                    <a:pt x="1" y="29"/>
                    <a:pt x="1" y="29"/>
                  </a:cubicBezTo>
                  <a:cubicBezTo>
                    <a:pt x="1" y="29"/>
                    <a:pt x="1" y="29"/>
                    <a:pt x="1" y="29"/>
                  </a:cubicBezTo>
                  <a:moveTo>
                    <a:pt x="7" y="22"/>
                  </a:moveTo>
                  <a:cubicBezTo>
                    <a:pt x="7" y="22"/>
                    <a:pt x="6" y="22"/>
                    <a:pt x="6" y="22"/>
                  </a:cubicBezTo>
                  <a:cubicBezTo>
                    <a:pt x="6" y="22"/>
                    <a:pt x="6" y="22"/>
                    <a:pt x="6" y="22"/>
                  </a:cubicBezTo>
                  <a:cubicBezTo>
                    <a:pt x="6" y="21"/>
                    <a:pt x="7" y="19"/>
                    <a:pt x="7" y="18"/>
                  </a:cubicBezTo>
                  <a:cubicBezTo>
                    <a:pt x="8" y="19"/>
                    <a:pt x="8" y="19"/>
                    <a:pt x="9" y="19"/>
                  </a:cubicBezTo>
                  <a:cubicBezTo>
                    <a:pt x="8" y="20"/>
                    <a:pt x="8" y="21"/>
                    <a:pt x="7" y="22"/>
                  </a:cubicBezTo>
                  <a:moveTo>
                    <a:pt x="13" y="19"/>
                  </a:moveTo>
                  <a:cubicBezTo>
                    <a:pt x="7" y="19"/>
                    <a:pt x="1" y="13"/>
                    <a:pt x="5" y="6"/>
                  </a:cubicBezTo>
                  <a:cubicBezTo>
                    <a:pt x="7" y="3"/>
                    <a:pt x="10" y="1"/>
                    <a:pt x="13" y="1"/>
                  </a:cubicBezTo>
                  <a:cubicBezTo>
                    <a:pt x="18" y="1"/>
                    <a:pt x="24" y="7"/>
                    <a:pt x="21" y="14"/>
                  </a:cubicBezTo>
                  <a:cubicBezTo>
                    <a:pt x="19" y="18"/>
                    <a:pt x="16" y="19"/>
                    <a:pt x="13" y="19"/>
                  </a:cubicBezTo>
                  <a:moveTo>
                    <a:pt x="13" y="0"/>
                  </a:moveTo>
                  <a:cubicBezTo>
                    <a:pt x="9" y="0"/>
                    <a:pt x="6" y="2"/>
                    <a:pt x="4" y="6"/>
                  </a:cubicBezTo>
                  <a:cubicBezTo>
                    <a:pt x="2" y="9"/>
                    <a:pt x="2" y="12"/>
                    <a:pt x="4" y="15"/>
                  </a:cubicBezTo>
                  <a:cubicBezTo>
                    <a:pt x="5" y="16"/>
                    <a:pt x="6" y="17"/>
                    <a:pt x="7" y="18"/>
                  </a:cubicBezTo>
                  <a:cubicBezTo>
                    <a:pt x="6" y="18"/>
                    <a:pt x="5" y="20"/>
                    <a:pt x="5" y="21"/>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3" y="24"/>
                    <a:pt x="2" y="26"/>
                    <a:pt x="1" y="28"/>
                  </a:cubicBezTo>
                  <a:cubicBezTo>
                    <a:pt x="0" y="29"/>
                    <a:pt x="0" y="29"/>
                    <a:pt x="0" y="29"/>
                  </a:cubicBezTo>
                  <a:cubicBezTo>
                    <a:pt x="0" y="29"/>
                    <a:pt x="0" y="29"/>
                    <a:pt x="0" y="29"/>
                  </a:cubicBezTo>
                  <a:cubicBezTo>
                    <a:pt x="0" y="30"/>
                    <a:pt x="0" y="30"/>
                    <a:pt x="0" y="30"/>
                  </a:cubicBezTo>
                  <a:cubicBezTo>
                    <a:pt x="0" y="31"/>
                    <a:pt x="2" y="32"/>
                    <a:pt x="3" y="32"/>
                  </a:cubicBezTo>
                  <a:cubicBezTo>
                    <a:pt x="4" y="32"/>
                    <a:pt x="4" y="32"/>
                    <a:pt x="4" y="32"/>
                  </a:cubicBezTo>
                  <a:cubicBezTo>
                    <a:pt x="4" y="31"/>
                    <a:pt x="5" y="30"/>
                    <a:pt x="7" y="27"/>
                  </a:cubicBezTo>
                  <a:cubicBezTo>
                    <a:pt x="7" y="26"/>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3"/>
                    <a:pt x="8" y="23"/>
                    <a:pt x="8" y="23"/>
                  </a:cubicBezTo>
                  <a:cubicBezTo>
                    <a:pt x="9" y="22"/>
                    <a:pt x="9" y="21"/>
                    <a:pt x="10" y="20"/>
                  </a:cubicBezTo>
                  <a:cubicBezTo>
                    <a:pt x="11" y="20"/>
                    <a:pt x="12" y="20"/>
                    <a:pt x="13" y="20"/>
                  </a:cubicBezTo>
                  <a:cubicBezTo>
                    <a:pt x="17" y="20"/>
                    <a:pt x="20" y="18"/>
                    <a:pt x="22" y="14"/>
                  </a:cubicBezTo>
                  <a:cubicBezTo>
                    <a:pt x="23" y="11"/>
                    <a:pt x="23" y="8"/>
                    <a:pt x="21" y="5"/>
                  </a:cubicBezTo>
                  <a:cubicBezTo>
                    <a:pt x="20" y="2"/>
                    <a:pt x="16"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8" name="Freeform 24"/>
            <p:cNvSpPr>
              <a:spLocks noEditPoints="1"/>
            </p:cNvSpPr>
            <p:nvPr/>
          </p:nvSpPr>
          <p:spPr bwMode="auto">
            <a:xfrm>
              <a:off x="3713" y="1970"/>
              <a:ext cx="16" cy="9"/>
            </a:xfrm>
            <a:custGeom>
              <a:avLst/>
              <a:gdLst>
                <a:gd name="T0" fmla="*/ 1 w 7"/>
                <a:gd name="T1" fmla="*/ 4 h 4"/>
                <a:gd name="T2" fmla="*/ 1 w 7"/>
                <a:gd name="T3" fmla="*/ 4 h 4"/>
                <a:gd name="T4" fmla="*/ 1 w 7"/>
                <a:gd name="T5" fmla="*/ 3 h 4"/>
                <a:gd name="T6" fmla="*/ 2 w 7"/>
                <a:gd name="T7" fmla="*/ 1 h 4"/>
                <a:gd name="T8" fmla="*/ 5 w 7"/>
                <a:gd name="T9" fmla="*/ 0 h 4"/>
                <a:gd name="T10" fmla="*/ 7 w 7"/>
                <a:gd name="T11" fmla="*/ 1 h 4"/>
                <a:gd name="T12" fmla="*/ 7 w 7"/>
                <a:gd name="T13" fmla="*/ 2 h 4"/>
                <a:gd name="T14" fmla="*/ 7 w 7"/>
                <a:gd name="T15" fmla="*/ 2 h 4"/>
                <a:gd name="T16" fmla="*/ 7 w 7"/>
                <a:gd name="T17" fmla="*/ 2 h 4"/>
                <a:gd name="T18" fmla="*/ 6 w 7"/>
                <a:gd name="T19" fmla="*/ 2 h 4"/>
                <a:gd name="T20" fmla="*/ 5 w 7"/>
                <a:gd name="T21" fmla="*/ 2 h 4"/>
                <a:gd name="T22" fmla="*/ 3 w 7"/>
                <a:gd name="T23" fmla="*/ 2 h 4"/>
                <a:gd name="T24" fmla="*/ 2 w 7"/>
                <a:gd name="T25" fmla="*/ 3 h 4"/>
                <a:gd name="T26" fmla="*/ 2 w 7"/>
                <a:gd name="T27" fmla="*/ 3 h 4"/>
                <a:gd name="T28" fmla="*/ 1 w 7"/>
                <a:gd name="T29" fmla="*/ 4 h 4"/>
                <a:gd name="T30" fmla="*/ 5 w 7"/>
                <a:gd name="T31" fmla="*/ 0 h 4"/>
                <a:gd name="T32" fmla="*/ 5 w 7"/>
                <a:gd name="T33" fmla="*/ 0 h 4"/>
                <a:gd name="T34" fmla="*/ 2 w 7"/>
                <a:gd name="T35" fmla="*/ 0 h 4"/>
                <a:gd name="T36" fmla="*/ 0 w 7"/>
                <a:gd name="T37" fmla="*/ 3 h 4"/>
                <a:gd name="T38" fmla="*/ 1 w 7"/>
                <a:gd name="T39" fmla="*/ 4 h 4"/>
                <a:gd name="T40" fmla="*/ 1 w 7"/>
                <a:gd name="T41" fmla="*/ 4 h 4"/>
                <a:gd name="T42" fmla="*/ 2 w 7"/>
                <a:gd name="T43" fmla="*/ 4 h 4"/>
                <a:gd name="T44" fmla="*/ 3 w 7"/>
                <a:gd name="T45" fmla="*/ 3 h 4"/>
                <a:gd name="T46" fmla="*/ 3 w 7"/>
                <a:gd name="T47" fmla="*/ 3 h 4"/>
                <a:gd name="T48" fmla="*/ 5 w 7"/>
                <a:gd name="T49" fmla="*/ 2 h 4"/>
                <a:gd name="T50" fmla="*/ 6 w 7"/>
                <a:gd name="T51" fmla="*/ 2 h 4"/>
                <a:gd name="T52" fmla="*/ 7 w 7"/>
                <a:gd name="T53" fmla="*/ 3 h 4"/>
                <a:gd name="T54" fmla="*/ 7 w 7"/>
                <a:gd name="T55" fmla="*/ 2 h 4"/>
                <a:gd name="T56" fmla="*/ 7 w 7"/>
                <a:gd name="T57" fmla="*/ 2 h 4"/>
                <a:gd name="T58" fmla="*/ 7 w 7"/>
                <a:gd name="T59" fmla="*/ 1 h 4"/>
                <a:gd name="T60" fmla="*/ 5 w 7"/>
                <a:gd name="T6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4">
                  <a:moveTo>
                    <a:pt x="1" y="4"/>
                  </a:moveTo>
                  <a:cubicBezTo>
                    <a:pt x="1" y="4"/>
                    <a:pt x="1" y="4"/>
                    <a:pt x="1" y="4"/>
                  </a:cubicBezTo>
                  <a:cubicBezTo>
                    <a:pt x="1" y="3"/>
                    <a:pt x="1" y="3"/>
                    <a:pt x="1" y="3"/>
                  </a:cubicBezTo>
                  <a:cubicBezTo>
                    <a:pt x="1" y="2"/>
                    <a:pt x="2" y="1"/>
                    <a:pt x="2" y="1"/>
                  </a:cubicBezTo>
                  <a:cubicBezTo>
                    <a:pt x="3" y="1"/>
                    <a:pt x="4" y="0"/>
                    <a:pt x="5" y="0"/>
                  </a:cubicBezTo>
                  <a:cubicBezTo>
                    <a:pt x="5" y="0"/>
                    <a:pt x="6" y="1"/>
                    <a:pt x="7" y="1"/>
                  </a:cubicBezTo>
                  <a:cubicBezTo>
                    <a:pt x="7" y="2"/>
                    <a:pt x="7" y="2"/>
                    <a:pt x="7" y="2"/>
                  </a:cubicBezTo>
                  <a:cubicBezTo>
                    <a:pt x="7" y="2"/>
                    <a:pt x="7" y="2"/>
                    <a:pt x="7" y="2"/>
                  </a:cubicBezTo>
                  <a:cubicBezTo>
                    <a:pt x="7" y="2"/>
                    <a:pt x="7" y="2"/>
                    <a:pt x="7" y="2"/>
                  </a:cubicBezTo>
                  <a:cubicBezTo>
                    <a:pt x="6" y="2"/>
                    <a:pt x="6" y="2"/>
                    <a:pt x="6" y="2"/>
                  </a:cubicBezTo>
                  <a:cubicBezTo>
                    <a:pt x="6" y="2"/>
                    <a:pt x="6" y="2"/>
                    <a:pt x="5" y="2"/>
                  </a:cubicBezTo>
                  <a:cubicBezTo>
                    <a:pt x="4" y="2"/>
                    <a:pt x="3" y="2"/>
                    <a:pt x="3" y="2"/>
                  </a:cubicBezTo>
                  <a:cubicBezTo>
                    <a:pt x="2" y="3"/>
                    <a:pt x="2" y="3"/>
                    <a:pt x="2" y="3"/>
                  </a:cubicBezTo>
                  <a:cubicBezTo>
                    <a:pt x="2" y="3"/>
                    <a:pt x="2" y="3"/>
                    <a:pt x="2" y="3"/>
                  </a:cubicBezTo>
                  <a:cubicBezTo>
                    <a:pt x="2" y="4"/>
                    <a:pt x="1" y="4"/>
                    <a:pt x="1" y="4"/>
                  </a:cubicBezTo>
                  <a:moveTo>
                    <a:pt x="5" y="0"/>
                  </a:moveTo>
                  <a:cubicBezTo>
                    <a:pt x="5" y="0"/>
                    <a:pt x="5" y="0"/>
                    <a:pt x="5" y="0"/>
                  </a:cubicBezTo>
                  <a:cubicBezTo>
                    <a:pt x="4" y="0"/>
                    <a:pt x="3" y="0"/>
                    <a:pt x="2" y="0"/>
                  </a:cubicBezTo>
                  <a:cubicBezTo>
                    <a:pt x="2" y="1"/>
                    <a:pt x="0" y="2"/>
                    <a:pt x="0" y="3"/>
                  </a:cubicBezTo>
                  <a:cubicBezTo>
                    <a:pt x="0" y="3"/>
                    <a:pt x="0" y="4"/>
                    <a:pt x="1" y="4"/>
                  </a:cubicBezTo>
                  <a:cubicBezTo>
                    <a:pt x="1" y="4"/>
                    <a:pt x="1" y="4"/>
                    <a:pt x="1" y="4"/>
                  </a:cubicBezTo>
                  <a:cubicBezTo>
                    <a:pt x="2" y="4"/>
                    <a:pt x="2" y="4"/>
                    <a:pt x="2" y="4"/>
                  </a:cubicBezTo>
                  <a:cubicBezTo>
                    <a:pt x="3" y="3"/>
                    <a:pt x="3" y="3"/>
                    <a:pt x="3" y="3"/>
                  </a:cubicBezTo>
                  <a:cubicBezTo>
                    <a:pt x="3" y="3"/>
                    <a:pt x="3" y="3"/>
                    <a:pt x="3" y="3"/>
                  </a:cubicBezTo>
                  <a:cubicBezTo>
                    <a:pt x="4" y="2"/>
                    <a:pt x="4" y="2"/>
                    <a:pt x="5" y="2"/>
                  </a:cubicBezTo>
                  <a:cubicBezTo>
                    <a:pt x="5" y="2"/>
                    <a:pt x="6" y="2"/>
                    <a:pt x="6" y="2"/>
                  </a:cubicBezTo>
                  <a:cubicBezTo>
                    <a:pt x="7" y="3"/>
                    <a:pt x="7" y="3"/>
                    <a:pt x="7" y="3"/>
                  </a:cubicBezTo>
                  <a:cubicBezTo>
                    <a:pt x="7" y="2"/>
                    <a:pt x="7" y="2"/>
                    <a:pt x="7" y="2"/>
                  </a:cubicBezTo>
                  <a:cubicBezTo>
                    <a:pt x="7" y="2"/>
                    <a:pt x="7" y="2"/>
                    <a:pt x="7" y="2"/>
                  </a:cubicBezTo>
                  <a:cubicBezTo>
                    <a:pt x="7" y="1"/>
                    <a:pt x="7" y="1"/>
                    <a:pt x="7"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9" name="Freeform 25"/>
            <p:cNvSpPr>
              <a:spLocks noEditPoints="1"/>
            </p:cNvSpPr>
            <p:nvPr/>
          </p:nvSpPr>
          <p:spPr bwMode="auto">
            <a:xfrm>
              <a:off x="3729" y="1975"/>
              <a:ext cx="8" cy="4"/>
            </a:xfrm>
            <a:custGeom>
              <a:avLst/>
              <a:gdLst>
                <a:gd name="T0" fmla="*/ 1 w 3"/>
                <a:gd name="T1" fmla="*/ 2 h 2"/>
                <a:gd name="T2" fmla="*/ 1 w 3"/>
                <a:gd name="T3" fmla="*/ 1 h 2"/>
                <a:gd name="T4" fmla="*/ 2 w 3"/>
                <a:gd name="T5" fmla="*/ 1 h 2"/>
                <a:gd name="T6" fmla="*/ 2 w 3"/>
                <a:gd name="T7" fmla="*/ 1 h 2"/>
                <a:gd name="T8" fmla="*/ 2 w 3"/>
                <a:gd name="T9" fmla="*/ 1 h 2"/>
                <a:gd name="T10" fmla="*/ 2 w 3"/>
                <a:gd name="T11" fmla="*/ 2 h 2"/>
                <a:gd name="T12" fmla="*/ 1 w 3"/>
                <a:gd name="T13" fmla="*/ 2 h 2"/>
                <a:gd name="T14" fmla="*/ 2 w 3"/>
                <a:gd name="T15" fmla="*/ 0 h 2"/>
                <a:gd name="T16" fmla="*/ 1 w 3"/>
                <a:gd name="T17" fmla="*/ 1 h 2"/>
                <a:gd name="T18" fmla="*/ 1 w 3"/>
                <a:gd name="T19" fmla="*/ 2 h 2"/>
                <a:gd name="T20" fmla="*/ 2 w 3"/>
                <a:gd name="T21" fmla="*/ 2 h 2"/>
                <a:gd name="T22" fmla="*/ 2 w 3"/>
                <a:gd name="T23" fmla="*/ 2 h 2"/>
                <a:gd name="T24" fmla="*/ 3 w 3"/>
                <a:gd name="T25" fmla="*/ 1 h 2"/>
                <a:gd name="T26" fmla="*/ 3 w 3"/>
                <a:gd name="T27" fmla="*/ 1 h 2"/>
                <a:gd name="T28" fmla="*/ 2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1" y="2"/>
                  </a:move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1" y="2"/>
                    <a:pt x="1" y="2"/>
                    <a:pt x="1" y="2"/>
                  </a:cubicBezTo>
                  <a:moveTo>
                    <a:pt x="2" y="0"/>
                  </a:moveTo>
                  <a:cubicBezTo>
                    <a:pt x="1" y="0"/>
                    <a:pt x="1" y="0"/>
                    <a:pt x="1" y="1"/>
                  </a:cubicBezTo>
                  <a:cubicBezTo>
                    <a:pt x="0" y="1"/>
                    <a:pt x="1" y="2"/>
                    <a:pt x="1" y="2"/>
                  </a:cubicBezTo>
                  <a:cubicBezTo>
                    <a:pt x="2" y="2"/>
                    <a:pt x="2" y="2"/>
                    <a:pt x="2" y="2"/>
                  </a:cubicBezTo>
                  <a:cubicBezTo>
                    <a:pt x="2" y="2"/>
                    <a:pt x="2" y="2"/>
                    <a:pt x="2" y="2"/>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0" name="Freeform 26"/>
            <p:cNvSpPr>
              <a:spLocks noEditPoints="1"/>
            </p:cNvSpPr>
            <p:nvPr/>
          </p:nvSpPr>
          <p:spPr bwMode="auto">
            <a:xfrm>
              <a:off x="3820" y="2305"/>
              <a:ext cx="83" cy="55"/>
            </a:xfrm>
            <a:custGeom>
              <a:avLst/>
              <a:gdLst>
                <a:gd name="T0" fmla="*/ 3 w 35"/>
                <a:gd name="T1" fmla="*/ 23 h 23"/>
                <a:gd name="T2" fmla="*/ 3 w 35"/>
                <a:gd name="T3" fmla="*/ 22 h 23"/>
                <a:gd name="T4" fmla="*/ 1 w 35"/>
                <a:gd name="T5" fmla="*/ 20 h 23"/>
                <a:gd name="T6" fmla="*/ 1 w 35"/>
                <a:gd name="T7" fmla="*/ 3 h 23"/>
                <a:gd name="T8" fmla="*/ 26 w 35"/>
                <a:gd name="T9" fmla="*/ 2 h 23"/>
                <a:gd name="T10" fmla="*/ 27 w 35"/>
                <a:gd name="T11" fmla="*/ 2 h 23"/>
                <a:gd name="T12" fmla="*/ 34 w 35"/>
                <a:gd name="T13" fmla="*/ 3 h 23"/>
                <a:gd name="T14" fmla="*/ 34 w 35"/>
                <a:gd name="T15" fmla="*/ 19 h 23"/>
                <a:gd name="T16" fmla="*/ 31 w 35"/>
                <a:gd name="T17" fmla="*/ 22 h 23"/>
                <a:gd name="T18" fmla="*/ 3 w 35"/>
                <a:gd name="T19" fmla="*/ 22 h 23"/>
                <a:gd name="T20" fmla="*/ 3 w 35"/>
                <a:gd name="T21" fmla="*/ 23 h 23"/>
                <a:gd name="T22" fmla="*/ 27 w 35"/>
                <a:gd name="T23" fmla="*/ 0 h 23"/>
                <a:gd name="T24" fmla="*/ 26 w 35"/>
                <a:gd name="T25" fmla="*/ 0 h 23"/>
                <a:gd name="T26" fmla="*/ 0 w 35"/>
                <a:gd name="T27" fmla="*/ 2 h 23"/>
                <a:gd name="T28" fmla="*/ 0 w 35"/>
                <a:gd name="T29" fmla="*/ 3 h 23"/>
                <a:gd name="T30" fmla="*/ 0 w 35"/>
                <a:gd name="T31" fmla="*/ 20 h 23"/>
                <a:gd name="T32" fmla="*/ 3 w 35"/>
                <a:gd name="T33" fmla="*/ 23 h 23"/>
                <a:gd name="T34" fmla="*/ 31 w 35"/>
                <a:gd name="T35" fmla="*/ 23 h 23"/>
                <a:gd name="T36" fmla="*/ 35 w 35"/>
                <a:gd name="T37" fmla="*/ 19 h 23"/>
                <a:gd name="T38" fmla="*/ 35 w 35"/>
                <a:gd name="T39" fmla="*/ 2 h 23"/>
                <a:gd name="T40" fmla="*/ 34 w 35"/>
                <a:gd name="T41" fmla="*/ 2 h 23"/>
                <a:gd name="T42" fmla="*/ 27 w 35"/>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3">
                  <a:moveTo>
                    <a:pt x="3" y="23"/>
                  </a:moveTo>
                  <a:cubicBezTo>
                    <a:pt x="3" y="22"/>
                    <a:pt x="3" y="22"/>
                    <a:pt x="3" y="22"/>
                  </a:cubicBezTo>
                  <a:cubicBezTo>
                    <a:pt x="2" y="22"/>
                    <a:pt x="1" y="21"/>
                    <a:pt x="1" y="20"/>
                  </a:cubicBezTo>
                  <a:cubicBezTo>
                    <a:pt x="1" y="15"/>
                    <a:pt x="1" y="9"/>
                    <a:pt x="1" y="3"/>
                  </a:cubicBezTo>
                  <a:cubicBezTo>
                    <a:pt x="9" y="2"/>
                    <a:pt x="18" y="2"/>
                    <a:pt x="26" y="2"/>
                  </a:cubicBezTo>
                  <a:cubicBezTo>
                    <a:pt x="27" y="2"/>
                    <a:pt x="27" y="2"/>
                    <a:pt x="27" y="2"/>
                  </a:cubicBezTo>
                  <a:cubicBezTo>
                    <a:pt x="29" y="2"/>
                    <a:pt x="31" y="2"/>
                    <a:pt x="34" y="3"/>
                  </a:cubicBezTo>
                  <a:cubicBezTo>
                    <a:pt x="34" y="8"/>
                    <a:pt x="34" y="14"/>
                    <a:pt x="34" y="19"/>
                  </a:cubicBezTo>
                  <a:cubicBezTo>
                    <a:pt x="33" y="21"/>
                    <a:pt x="32" y="22"/>
                    <a:pt x="31" y="22"/>
                  </a:cubicBezTo>
                  <a:cubicBezTo>
                    <a:pt x="22" y="22"/>
                    <a:pt x="12" y="22"/>
                    <a:pt x="3" y="22"/>
                  </a:cubicBezTo>
                  <a:cubicBezTo>
                    <a:pt x="3" y="23"/>
                    <a:pt x="3" y="23"/>
                    <a:pt x="3" y="23"/>
                  </a:cubicBezTo>
                  <a:moveTo>
                    <a:pt x="27" y="0"/>
                  </a:moveTo>
                  <a:cubicBezTo>
                    <a:pt x="26" y="0"/>
                    <a:pt x="26" y="0"/>
                    <a:pt x="26" y="0"/>
                  </a:cubicBezTo>
                  <a:cubicBezTo>
                    <a:pt x="17" y="0"/>
                    <a:pt x="9" y="1"/>
                    <a:pt x="0" y="2"/>
                  </a:cubicBezTo>
                  <a:cubicBezTo>
                    <a:pt x="0" y="3"/>
                    <a:pt x="0" y="3"/>
                    <a:pt x="0" y="3"/>
                  </a:cubicBezTo>
                  <a:cubicBezTo>
                    <a:pt x="0" y="8"/>
                    <a:pt x="0" y="14"/>
                    <a:pt x="0" y="20"/>
                  </a:cubicBezTo>
                  <a:cubicBezTo>
                    <a:pt x="0" y="22"/>
                    <a:pt x="1" y="23"/>
                    <a:pt x="3" y="23"/>
                  </a:cubicBezTo>
                  <a:cubicBezTo>
                    <a:pt x="12" y="23"/>
                    <a:pt x="22" y="23"/>
                    <a:pt x="31" y="23"/>
                  </a:cubicBezTo>
                  <a:cubicBezTo>
                    <a:pt x="33" y="23"/>
                    <a:pt x="34" y="21"/>
                    <a:pt x="35" y="19"/>
                  </a:cubicBezTo>
                  <a:cubicBezTo>
                    <a:pt x="35" y="14"/>
                    <a:pt x="35" y="8"/>
                    <a:pt x="35" y="2"/>
                  </a:cubicBezTo>
                  <a:cubicBezTo>
                    <a:pt x="34" y="2"/>
                    <a:pt x="34" y="2"/>
                    <a:pt x="34" y="2"/>
                  </a:cubicBezTo>
                  <a:cubicBezTo>
                    <a:pt x="32" y="1"/>
                    <a:pt x="29"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1" name="Freeform 27"/>
            <p:cNvSpPr>
              <a:spLocks/>
            </p:cNvSpPr>
            <p:nvPr/>
          </p:nvSpPr>
          <p:spPr bwMode="auto">
            <a:xfrm>
              <a:off x="3822" y="2315"/>
              <a:ext cx="76" cy="40"/>
            </a:xfrm>
            <a:custGeom>
              <a:avLst/>
              <a:gdLst>
                <a:gd name="T0" fmla="*/ 30 w 32"/>
                <a:gd name="T1" fmla="*/ 0 h 17"/>
                <a:gd name="T2" fmla="*/ 19 w 32"/>
                <a:gd name="T3" fmla="*/ 9 h 17"/>
                <a:gd name="T4" fmla="*/ 19 w 32"/>
                <a:gd name="T5" fmla="*/ 9 h 17"/>
                <a:gd name="T6" fmla="*/ 18 w 32"/>
                <a:gd name="T7" fmla="*/ 10 h 17"/>
                <a:gd name="T8" fmla="*/ 17 w 32"/>
                <a:gd name="T9" fmla="*/ 10 h 17"/>
                <a:gd name="T10" fmla="*/ 13 w 32"/>
                <a:gd name="T11" fmla="*/ 8 h 17"/>
                <a:gd name="T12" fmla="*/ 1 w 32"/>
                <a:gd name="T13" fmla="*/ 0 h 17"/>
                <a:gd name="T14" fmla="*/ 0 w 32"/>
                <a:gd name="T15" fmla="*/ 1 h 17"/>
                <a:gd name="T16" fmla="*/ 1 w 32"/>
                <a:gd name="T17" fmla="*/ 1 h 17"/>
                <a:gd name="T18" fmla="*/ 10 w 32"/>
                <a:gd name="T19" fmla="*/ 7 h 17"/>
                <a:gd name="T20" fmla="*/ 3 w 32"/>
                <a:gd name="T21" fmla="*/ 14 h 17"/>
                <a:gd name="T22" fmla="*/ 1 w 32"/>
                <a:gd name="T23" fmla="*/ 16 h 17"/>
                <a:gd name="T24" fmla="*/ 1 w 32"/>
                <a:gd name="T25" fmla="*/ 16 h 17"/>
                <a:gd name="T26" fmla="*/ 2 w 32"/>
                <a:gd name="T27" fmla="*/ 17 h 17"/>
                <a:gd name="T28" fmla="*/ 2 w 32"/>
                <a:gd name="T29" fmla="*/ 16 h 17"/>
                <a:gd name="T30" fmla="*/ 4 w 32"/>
                <a:gd name="T31" fmla="*/ 15 h 17"/>
                <a:gd name="T32" fmla="*/ 11 w 32"/>
                <a:gd name="T33" fmla="*/ 8 h 17"/>
                <a:gd name="T34" fmla="*/ 13 w 32"/>
                <a:gd name="T35" fmla="*/ 9 h 17"/>
                <a:gd name="T36" fmla="*/ 17 w 32"/>
                <a:gd name="T37" fmla="*/ 11 h 17"/>
                <a:gd name="T38" fmla="*/ 18 w 32"/>
                <a:gd name="T39" fmla="*/ 11 h 17"/>
                <a:gd name="T40" fmla="*/ 20 w 32"/>
                <a:gd name="T41" fmla="*/ 10 h 17"/>
                <a:gd name="T42" fmla="*/ 20 w 32"/>
                <a:gd name="T43" fmla="*/ 10 h 17"/>
                <a:gd name="T44" fmla="*/ 22 w 32"/>
                <a:gd name="T45" fmla="*/ 8 h 17"/>
                <a:gd name="T46" fmla="*/ 31 w 32"/>
                <a:gd name="T47" fmla="*/ 16 h 17"/>
                <a:gd name="T48" fmla="*/ 31 w 32"/>
                <a:gd name="T49" fmla="*/ 16 h 17"/>
                <a:gd name="T50" fmla="*/ 32 w 32"/>
                <a:gd name="T51" fmla="*/ 16 h 17"/>
                <a:gd name="T52" fmla="*/ 32 w 32"/>
                <a:gd name="T53" fmla="*/ 15 h 17"/>
                <a:gd name="T54" fmla="*/ 23 w 32"/>
                <a:gd name="T55" fmla="*/ 7 h 17"/>
                <a:gd name="T56" fmla="*/ 31 w 32"/>
                <a:gd name="T57" fmla="*/ 1 h 17"/>
                <a:gd name="T58" fmla="*/ 31 w 32"/>
                <a:gd name="T59" fmla="*/ 0 h 17"/>
                <a:gd name="T60" fmla="*/ 30 w 32"/>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17">
                  <a:moveTo>
                    <a:pt x="30" y="0"/>
                  </a:moveTo>
                  <a:cubicBezTo>
                    <a:pt x="26" y="2"/>
                    <a:pt x="23" y="5"/>
                    <a:pt x="19" y="9"/>
                  </a:cubicBezTo>
                  <a:cubicBezTo>
                    <a:pt x="19" y="9"/>
                    <a:pt x="19" y="9"/>
                    <a:pt x="19" y="9"/>
                  </a:cubicBezTo>
                  <a:cubicBezTo>
                    <a:pt x="19" y="9"/>
                    <a:pt x="19" y="10"/>
                    <a:pt x="18" y="10"/>
                  </a:cubicBezTo>
                  <a:cubicBezTo>
                    <a:pt x="18" y="10"/>
                    <a:pt x="17" y="10"/>
                    <a:pt x="17" y="10"/>
                  </a:cubicBezTo>
                  <a:cubicBezTo>
                    <a:pt x="16" y="10"/>
                    <a:pt x="15" y="9"/>
                    <a:pt x="13" y="8"/>
                  </a:cubicBezTo>
                  <a:cubicBezTo>
                    <a:pt x="10" y="5"/>
                    <a:pt x="5" y="2"/>
                    <a:pt x="1" y="0"/>
                  </a:cubicBezTo>
                  <a:cubicBezTo>
                    <a:pt x="0" y="1"/>
                    <a:pt x="0" y="1"/>
                    <a:pt x="0" y="1"/>
                  </a:cubicBezTo>
                  <a:cubicBezTo>
                    <a:pt x="1" y="1"/>
                    <a:pt x="1" y="1"/>
                    <a:pt x="1" y="1"/>
                  </a:cubicBezTo>
                  <a:cubicBezTo>
                    <a:pt x="4" y="3"/>
                    <a:pt x="7" y="5"/>
                    <a:pt x="10" y="7"/>
                  </a:cubicBezTo>
                  <a:cubicBezTo>
                    <a:pt x="8" y="9"/>
                    <a:pt x="5" y="12"/>
                    <a:pt x="3" y="14"/>
                  </a:cubicBezTo>
                  <a:cubicBezTo>
                    <a:pt x="2" y="15"/>
                    <a:pt x="2" y="15"/>
                    <a:pt x="1" y="16"/>
                  </a:cubicBezTo>
                  <a:cubicBezTo>
                    <a:pt x="1" y="16"/>
                    <a:pt x="1" y="16"/>
                    <a:pt x="1" y="16"/>
                  </a:cubicBezTo>
                  <a:cubicBezTo>
                    <a:pt x="2" y="17"/>
                    <a:pt x="2" y="17"/>
                    <a:pt x="2" y="17"/>
                  </a:cubicBezTo>
                  <a:cubicBezTo>
                    <a:pt x="2" y="16"/>
                    <a:pt x="2" y="16"/>
                    <a:pt x="2" y="16"/>
                  </a:cubicBezTo>
                  <a:cubicBezTo>
                    <a:pt x="3" y="16"/>
                    <a:pt x="3" y="15"/>
                    <a:pt x="4" y="15"/>
                  </a:cubicBezTo>
                  <a:cubicBezTo>
                    <a:pt x="6" y="12"/>
                    <a:pt x="9" y="10"/>
                    <a:pt x="11" y="8"/>
                  </a:cubicBezTo>
                  <a:cubicBezTo>
                    <a:pt x="12" y="8"/>
                    <a:pt x="12" y="9"/>
                    <a:pt x="13" y="9"/>
                  </a:cubicBezTo>
                  <a:cubicBezTo>
                    <a:pt x="14" y="10"/>
                    <a:pt x="15" y="11"/>
                    <a:pt x="17" y="11"/>
                  </a:cubicBezTo>
                  <a:cubicBezTo>
                    <a:pt x="18" y="11"/>
                    <a:pt x="18" y="11"/>
                    <a:pt x="18" y="11"/>
                  </a:cubicBezTo>
                  <a:cubicBezTo>
                    <a:pt x="19" y="11"/>
                    <a:pt x="20" y="10"/>
                    <a:pt x="20" y="10"/>
                  </a:cubicBezTo>
                  <a:cubicBezTo>
                    <a:pt x="20" y="10"/>
                    <a:pt x="20" y="10"/>
                    <a:pt x="20" y="10"/>
                  </a:cubicBezTo>
                  <a:cubicBezTo>
                    <a:pt x="21" y="9"/>
                    <a:pt x="22" y="8"/>
                    <a:pt x="22" y="8"/>
                  </a:cubicBezTo>
                  <a:cubicBezTo>
                    <a:pt x="31" y="16"/>
                    <a:pt x="31" y="16"/>
                    <a:pt x="31" y="16"/>
                  </a:cubicBezTo>
                  <a:cubicBezTo>
                    <a:pt x="31" y="16"/>
                    <a:pt x="31" y="16"/>
                    <a:pt x="31" y="16"/>
                  </a:cubicBezTo>
                  <a:cubicBezTo>
                    <a:pt x="32" y="16"/>
                    <a:pt x="32" y="16"/>
                    <a:pt x="32" y="16"/>
                  </a:cubicBezTo>
                  <a:cubicBezTo>
                    <a:pt x="32" y="15"/>
                    <a:pt x="32" y="15"/>
                    <a:pt x="32" y="15"/>
                  </a:cubicBezTo>
                  <a:cubicBezTo>
                    <a:pt x="23" y="7"/>
                    <a:pt x="23" y="7"/>
                    <a:pt x="23" y="7"/>
                  </a:cubicBezTo>
                  <a:cubicBezTo>
                    <a:pt x="25" y="5"/>
                    <a:pt x="28" y="3"/>
                    <a:pt x="31" y="1"/>
                  </a:cubicBezTo>
                  <a:cubicBezTo>
                    <a:pt x="31" y="0"/>
                    <a:pt x="31" y="0"/>
                    <a:pt x="31" y="0"/>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2" name="Freeform 28"/>
            <p:cNvSpPr>
              <a:spLocks noEditPoints="1"/>
            </p:cNvSpPr>
            <p:nvPr/>
          </p:nvSpPr>
          <p:spPr bwMode="auto">
            <a:xfrm>
              <a:off x="4020" y="1806"/>
              <a:ext cx="73" cy="135"/>
            </a:xfrm>
            <a:custGeom>
              <a:avLst/>
              <a:gdLst>
                <a:gd name="T0" fmla="*/ 20 w 31"/>
                <a:gd name="T1" fmla="*/ 55 h 57"/>
                <a:gd name="T2" fmla="*/ 25 w 31"/>
                <a:gd name="T3" fmla="*/ 53 h 57"/>
                <a:gd name="T4" fmla="*/ 17 w 31"/>
                <a:gd name="T5" fmla="*/ 49 h 57"/>
                <a:gd name="T6" fmla="*/ 5 w 31"/>
                <a:gd name="T7" fmla="*/ 50 h 57"/>
                <a:gd name="T8" fmla="*/ 6 w 31"/>
                <a:gd name="T9" fmla="*/ 50 h 57"/>
                <a:gd name="T10" fmla="*/ 11 w 31"/>
                <a:gd name="T11" fmla="*/ 46 h 57"/>
                <a:gd name="T12" fmla="*/ 14 w 31"/>
                <a:gd name="T13" fmla="*/ 46 h 57"/>
                <a:gd name="T14" fmla="*/ 12 w 31"/>
                <a:gd name="T15" fmla="*/ 50 h 57"/>
                <a:gd name="T16" fmla="*/ 24 w 31"/>
                <a:gd name="T17" fmla="*/ 44 h 57"/>
                <a:gd name="T18" fmla="*/ 26 w 31"/>
                <a:gd name="T19" fmla="*/ 44 h 57"/>
                <a:gd name="T20" fmla="*/ 29 w 31"/>
                <a:gd name="T21" fmla="*/ 37 h 57"/>
                <a:gd name="T22" fmla="*/ 21 w 31"/>
                <a:gd name="T23" fmla="*/ 33 h 57"/>
                <a:gd name="T24" fmla="*/ 21 w 31"/>
                <a:gd name="T25" fmla="*/ 32 h 57"/>
                <a:gd name="T26" fmla="*/ 18 w 31"/>
                <a:gd name="T27" fmla="*/ 31 h 57"/>
                <a:gd name="T28" fmla="*/ 14 w 31"/>
                <a:gd name="T29" fmla="*/ 30 h 57"/>
                <a:gd name="T30" fmla="*/ 14 w 31"/>
                <a:gd name="T31" fmla="*/ 30 h 57"/>
                <a:gd name="T32" fmla="*/ 7 w 31"/>
                <a:gd name="T33" fmla="*/ 29 h 57"/>
                <a:gd name="T34" fmla="*/ 4 w 31"/>
                <a:gd name="T35" fmla="*/ 27 h 57"/>
                <a:gd name="T36" fmla="*/ 7 w 31"/>
                <a:gd name="T37" fmla="*/ 17 h 57"/>
                <a:gd name="T38" fmla="*/ 20 w 31"/>
                <a:gd name="T39" fmla="*/ 16 h 57"/>
                <a:gd name="T40" fmla="*/ 21 w 31"/>
                <a:gd name="T41" fmla="*/ 14 h 57"/>
                <a:gd name="T42" fmla="*/ 13 w 31"/>
                <a:gd name="T43" fmla="*/ 14 h 57"/>
                <a:gd name="T44" fmla="*/ 9 w 31"/>
                <a:gd name="T45" fmla="*/ 19 h 57"/>
                <a:gd name="T46" fmla="*/ 17 w 31"/>
                <a:gd name="T47" fmla="*/ 13 h 57"/>
                <a:gd name="T48" fmla="*/ 24 w 31"/>
                <a:gd name="T49" fmla="*/ 9 h 57"/>
                <a:gd name="T50" fmla="*/ 17 w 31"/>
                <a:gd name="T51" fmla="*/ 38 h 57"/>
                <a:gd name="T52" fmla="*/ 19 w 31"/>
                <a:gd name="T53" fmla="*/ 28 h 57"/>
                <a:gd name="T54" fmla="*/ 7 w 31"/>
                <a:gd name="T55" fmla="*/ 26 h 57"/>
                <a:gd name="T56" fmla="*/ 7 w 31"/>
                <a:gd name="T57" fmla="*/ 9 h 57"/>
                <a:gd name="T58" fmla="*/ 11 w 31"/>
                <a:gd name="T59" fmla="*/ 1 h 57"/>
                <a:gd name="T60" fmla="*/ 24 w 31"/>
                <a:gd name="T61" fmla="*/ 8 h 57"/>
                <a:gd name="T62" fmla="*/ 6 w 31"/>
                <a:gd name="T63" fmla="*/ 17 h 57"/>
                <a:gd name="T64" fmla="*/ 13 w 31"/>
                <a:gd name="T65" fmla="*/ 22 h 57"/>
                <a:gd name="T66" fmla="*/ 23 w 31"/>
                <a:gd name="T67" fmla="*/ 42 h 57"/>
                <a:gd name="T68" fmla="*/ 23 w 31"/>
                <a:gd name="T69" fmla="*/ 45 h 57"/>
                <a:gd name="T70" fmla="*/ 18 w 31"/>
                <a:gd name="T71" fmla="*/ 51 h 57"/>
                <a:gd name="T72" fmla="*/ 4 w 31"/>
                <a:gd name="T73" fmla="*/ 45 h 57"/>
                <a:gd name="T74" fmla="*/ 9 w 31"/>
                <a:gd name="T75" fmla="*/ 1 h 57"/>
                <a:gd name="T76" fmla="*/ 5 w 31"/>
                <a:gd name="T77" fmla="*/ 3 h 57"/>
                <a:gd name="T78" fmla="*/ 1 w 31"/>
                <a:gd name="T79" fmla="*/ 22 h 57"/>
                <a:gd name="T80" fmla="*/ 3 w 31"/>
                <a:gd name="T81" fmla="*/ 28 h 57"/>
                <a:gd name="T82" fmla="*/ 16 w 31"/>
                <a:gd name="T83" fmla="*/ 31 h 57"/>
                <a:gd name="T84" fmla="*/ 18 w 31"/>
                <a:gd name="T85" fmla="*/ 33 h 57"/>
                <a:gd name="T86" fmla="*/ 8 w 31"/>
                <a:gd name="T87" fmla="*/ 38 h 57"/>
                <a:gd name="T88" fmla="*/ 4 w 31"/>
                <a:gd name="T89" fmla="*/ 51 h 57"/>
                <a:gd name="T90" fmla="*/ 17 w 31"/>
                <a:gd name="T91" fmla="*/ 50 h 57"/>
                <a:gd name="T92" fmla="*/ 19 w 31"/>
                <a:gd name="T93" fmla="*/ 57 h 57"/>
                <a:gd name="T94" fmla="*/ 26 w 31"/>
                <a:gd name="T95" fmla="*/ 53 h 57"/>
                <a:gd name="T96" fmla="*/ 30 w 31"/>
                <a:gd name="T97" fmla="*/ 41 h 57"/>
                <a:gd name="T98" fmla="*/ 17 w 31"/>
                <a:gd name="T99" fmla="*/ 21 h 57"/>
                <a:gd name="T100" fmla="*/ 10 w 31"/>
                <a:gd name="T101" fmla="*/ 19 h 57"/>
                <a:gd name="T102" fmla="*/ 23 w 31"/>
                <a:gd name="T103" fmla="*/ 17 h 57"/>
                <a:gd name="T104" fmla="*/ 25 w 31"/>
                <a:gd name="T105" fmla="*/ 7 h 57"/>
                <a:gd name="T106" fmla="*/ 12 w 31"/>
                <a:gd name="T10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 h="57">
                  <a:moveTo>
                    <a:pt x="19" y="54"/>
                  </a:moveTo>
                  <a:cubicBezTo>
                    <a:pt x="19" y="53"/>
                    <a:pt x="19" y="53"/>
                    <a:pt x="19" y="52"/>
                  </a:cubicBezTo>
                  <a:cubicBezTo>
                    <a:pt x="20" y="52"/>
                    <a:pt x="20" y="52"/>
                    <a:pt x="21" y="51"/>
                  </a:cubicBezTo>
                  <a:cubicBezTo>
                    <a:pt x="21" y="52"/>
                    <a:pt x="20" y="53"/>
                    <a:pt x="19" y="54"/>
                  </a:cubicBezTo>
                  <a:moveTo>
                    <a:pt x="20" y="55"/>
                  </a:moveTo>
                  <a:cubicBezTo>
                    <a:pt x="20" y="55"/>
                    <a:pt x="20" y="55"/>
                    <a:pt x="20" y="55"/>
                  </a:cubicBezTo>
                  <a:cubicBezTo>
                    <a:pt x="20" y="55"/>
                    <a:pt x="20" y="55"/>
                    <a:pt x="20" y="55"/>
                  </a:cubicBezTo>
                  <a:cubicBezTo>
                    <a:pt x="21" y="54"/>
                    <a:pt x="22" y="52"/>
                    <a:pt x="23" y="51"/>
                  </a:cubicBezTo>
                  <a:cubicBezTo>
                    <a:pt x="23" y="51"/>
                    <a:pt x="23" y="51"/>
                    <a:pt x="23" y="51"/>
                  </a:cubicBezTo>
                  <a:cubicBezTo>
                    <a:pt x="24" y="50"/>
                    <a:pt x="24" y="50"/>
                    <a:pt x="24" y="50"/>
                  </a:cubicBezTo>
                  <a:cubicBezTo>
                    <a:pt x="25" y="51"/>
                    <a:pt x="25" y="52"/>
                    <a:pt x="25" y="53"/>
                  </a:cubicBezTo>
                  <a:cubicBezTo>
                    <a:pt x="25" y="53"/>
                    <a:pt x="25" y="53"/>
                    <a:pt x="25" y="53"/>
                  </a:cubicBezTo>
                  <a:cubicBezTo>
                    <a:pt x="24" y="54"/>
                    <a:pt x="23" y="54"/>
                    <a:pt x="23" y="54"/>
                  </a:cubicBezTo>
                  <a:cubicBezTo>
                    <a:pt x="22" y="55"/>
                    <a:pt x="21" y="55"/>
                    <a:pt x="20" y="55"/>
                  </a:cubicBezTo>
                  <a:moveTo>
                    <a:pt x="15" y="49"/>
                  </a:moveTo>
                  <a:cubicBezTo>
                    <a:pt x="17" y="47"/>
                    <a:pt x="17" y="47"/>
                    <a:pt x="17" y="47"/>
                  </a:cubicBezTo>
                  <a:cubicBezTo>
                    <a:pt x="17" y="48"/>
                    <a:pt x="17" y="48"/>
                    <a:pt x="17" y="49"/>
                  </a:cubicBezTo>
                  <a:cubicBezTo>
                    <a:pt x="17" y="49"/>
                    <a:pt x="17" y="49"/>
                    <a:pt x="17" y="49"/>
                  </a:cubicBezTo>
                  <a:cubicBezTo>
                    <a:pt x="16" y="49"/>
                    <a:pt x="16" y="49"/>
                    <a:pt x="15" y="49"/>
                  </a:cubicBezTo>
                  <a:moveTo>
                    <a:pt x="4" y="48"/>
                  </a:moveTo>
                  <a:cubicBezTo>
                    <a:pt x="4" y="47"/>
                    <a:pt x="4" y="47"/>
                    <a:pt x="4" y="46"/>
                  </a:cubicBezTo>
                  <a:cubicBezTo>
                    <a:pt x="5" y="46"/>
                    <a:pt x="5" y="46"/>
                    <a:pt x="6" y="46"/>
                  </a:cubicBezTo>
                  <a:cubicBezTo>
                    <a:pt x="5" y="47"/>
                    <a:pt x="5" y="47"/>
                    <a:pt x="4" y="48"/>
                  </a:cubicBezTo>
                  <a:moveTo>
                    <a:pt x="5" y="50"/>
                  </a:moveTo>
                  <a:cubicBezTo>
                    <a:pt x="5" y="49"/>
                    <a:pt x="5" y="49"/>
                    <a:pt x="5" y="49"/>
                  </a:cubicBezTo>
                  <a:cubicBezTo>
                    <a:pt x="5" y="49"/>
                    <a:pt x="5" y="49"/>
                    <a:pt x="5" y="49"/>
                  </a:cubicBezTo>
                  <a:cubicBezTo>
                    <a:pt x="6" y="48"/>
                    <a:pt x="6" y="47"/>
                    <a:pt x="7" y="46"/>
                  </a:cubicBezTo>
                  <a:cubicBezTo>
                    <a:pt x="7" y="46"/>
                    <a:pt x="7" y="46"/>
                    <a:pt x="7" y="46"/>
                  </a:cubicBezTo>
                  <a:cubicBezTo>
                    <a:pt x="8" y="46"/>
                    <a:pt x="9" y="46"/>
                    <a:pt x="9" y="46"/>
                  </a:cubicBezTo>
                  <a:cubicBezTo>
                    <a:pt x="8" y="47"/>
                    <a:pt x="7" y="49"/>
                    <a:pt x="6" y="50"/>
                  </a:cubicBezTo>
                  <a:cubicBezTo>
                    <a:pt x="6" y="50"/>
                    <a:pt x="6" y="50"/>
                    <a:pt x="6" y="50"/>
                  </a:cubicBezTo>
                  <a:cubicBezTo>
                    <a:pt x="5" y="50"/>
                    <a:pt x="5" y="50"/>
                    <a:pt x="5" y="50"/>
                  </a:cubicBezTo>
                  <a:cubicBezTo>
                    <a:pt x="5" y="50"/>
                    <a:pt x="5" y="50"/>
                    <a:pt x="5" y="50"/>
                  </a:cubicBezTo>
                  <a:moveTo>
                    <a:pt x="8" y="50"/>
                  </a:moveTo>
                  <a:cubicBezTo>
                    <a:pt x="9" y="49"/>
                    <a:pt x="10" y="47"/>
                    <a:pt x="11" y="46"/>
                  </a:cubicBezTo>
                  <a:cubicBezTo>
                    <a:pt x="11" y="46"/>
                    <a:pt x="11" y="46"/>
                    <a:pt x="11" y="46"/>
                  </a:cubicBezTo>
                  <a:cubicBezTo>
                    <a:pt x="12" y="46"/>
                    <a:pt x="12" y="46"/>
                    <a:pt x="13" y="45"/>
                  </a:cubicBezTo>
                  <a:cubicBezTo>
                    <a:pt x="12" y="47"/>
                    <a:pt x="11" y="48"/>
                    <a:pt x="10" y="50"/>
                  </a:cubicBezTo>
                  <a:cubicBezTo>
                    <a:pt x="10" y="50"/>
                    <a:pt x="10" y="50"/>
                    <a:pt x="10" y="50"/>
                  </a:cubicBezTo>
                  <a:cubicBezTo>
                    <a:pt x="9" y="50"/>
                    <a:pt x="8" y="50"/>
                    <a:pt x="8" y="50"/>
                  </a:cubicBezTo>
                  <a:moveTo>
                    <a:pt x="12" y="50"/>
                  </a:moveTo>
                  <a:cubicBezTo>
                    <a:pt x="12" y="48"/>
                    <a:pt x="13" y="47"/>
                    <a:pt x="14" y="46"/>
                  </a:cubicBezTo>
                  <a:cubicBezTo>
                    <a:pt x="14" y="45"/>
                    <a:pt x="14" y="45"/>
                    <a:pt x="14" y="45"/>
                  </a:cubicBezTo>
                  <a:cubicBezTo>
                    <a:pt x="15" y="45"/>
                    <a:pt x="16" y="45"/>
                    <a:pt x="16" y="45"/>
                  </a:cubicBezTo>
                  <a:cubicBezTo>
                    <a:pt x="16" y="46"/>
                    <a:pt x="16" y="46"/>
                    <a:pt x="16" y="46"/>
                  </a:cubicBezTo>
                  <a:cubicBezTo>
                    <a:pt x="14" y="49"/>
                    <a:pt x="14" y="49"/>
                    <a:pt x="14" y="49"/>
                  </a:cubicBezTo>
                  <a:cubicBezTo>
                    <a:pt x="14" y="49"/>
                    <a:pt x="14" y="49"/>
                    <a:pt x="14" y="49"/>
                  </a:cubicBezTo>
                  <a:cubicBezTo>
                    <a:pt x="13" y="50"/>
                    <a:pt x="12" y="50"/>
                    <a:pt x="12" y="50"/>
                  </a:cubicBezTo>
                  <a:moveTo>
                    <a:pt x="23" y="43"/>
                  </a:moveTo>
                  <a:cubicBezTo>
                    <a:pt x="23" y="43"/>
                    <a:pt x="23" y="43"/>
                    <a:pt x="23" y="43"/>
                  </a:cubicBezTo>
                  <a:cubicBezTo>
                    <a:pt x="24" y="42"/>
                    <a:pt x="24" y="42"/>
                    <a:pt x="24" y="42"/>
                  </a:cubicBezTo>
                  <a:cubicBezTo>
                    <a:pt x="23" y="43"/>
                    <a:pt x="23" y="43"/>
                    <a:pt x="23" y="43"/>
                  </a:cubicBezTo>
                  <a:moveTo>
                    <a:pt x="24" y="46"/>
                  </a:moveTo>
                  <a:cubicBezTo>
                    <a:pt x="24" y="45"/>
                    <a:pt x="24" y="45"/>
                    <a:pt x="24" y="44"/>
                  </a:cubicBezTo>
                  <a:cubicBezTo>
                    <a:pt x="26" y="41"/>
                    <a:pt x="26" y="41"/>
                    <a:pt x="26" y="41"/>
                  </a:cubicBezTo>
                  <a:cubicBezTo>
                    <a:pt x="26" y="41"/>
                    <a:pt x="26" y="41"/>
                    <a:pt x="26" y="41"/>
                  </a:cubicBezTo>
                  <a:cubicBezTo>
                    <a:pt x="27" y="41"/>
                    <a:pt x="27" y="40"/>
                    <a:pt x="28" y="40"/>
                  </a:cubicBezTo>
                  <a:cubicBezTo>
                    <a:pt x="27" y="40"/>
                    <a:pt x="27" y="41"/>
                    <a:pt x="27" y="42"/>
                  </a:cubicBezTo>
                  <a:cubicBezTo>
                    <a:pt x="26" y="43"/>
                    <a:pt x="25" y="45"/>
                    <a:pt x="24" y="46"/>
                  </a:cubicBezTo>
                  <a:moveTo>
                    <a:pt x="26" y="44"/>
                  </a:moveTo>
                  <a:cubicBezTo>
                    <a:pt x="27" y="44"/>
                    <a:pt x="27" y="43"/>
                    <a:pt x="27" y="42"/>
                  </a:cubicBezTo>
                  <a:cubicBezTo>
                    <a:pt x="28" y="41"/>
                    <a:pt x="29" y="40"/>
                    <a:pt x="29" y="39"/>
                  </a:cubicBezTo>
                  <a:cubicBezTo>
                    <a:pt x="29" y="40"/>
                    <a:pt x="29" y="41"/>
                    <a:pt x="29" y="41"/>
                  </a:cubicBezTo>
                  <a:cubicBezTo>
                    <a:pt x="29" y="42"/>
                    <a:pt x="27" y="43"/>
                    <a:pt x="26" y="44"/>
                  </a:cubicBezTo>
                  <a:moveTo>
                    <a:pt x="29" y="38"/>
                  </a:moveTo>
                  <a:cubicBezTo>
                    <a:pt x="29" y="37"/>
                    <a:pt x="29" y="37"/>
                    <a:pt x="29" y="37"/>
                  </a:cubicBezTo>
                  <a:cubicBezTo>
                    <a:pt x="29" y="38"/>
                    <a:pt x="29" y="38"/>
                    <a:pt x="29" y="38"/>
                  </a:cubicBezTo>
                  <a:cubicBezTo>
                    <a:pt x="29" y="38"/>
                    <a:pt x="29" y="38"/>
                    <a:pt x="29" y="38"/>
                  </a:cubicBezTo>
                  <a:cubicBezTo>
                    <a:pt x="29" y="38"/>
                    <a:pt x="29" y="38"/>
                    <a:pt x="29" y="38"/>
                  </a:cubicBezTo>
                  <a:moveTo>
                    <a:pt x="20" y="35"/>
                  </a:moveTo>
                  <a:cubicBezTo>
                    <a:pt x="20" y="35"/>
                    <a:pt x="20" y="35"/>
                    <a:pt x="20" y="35"/>
                  </a:cubicBezTo>
                  <a:cubicBezTo>
                    <a:pt x="20" y="34"/>
                    <a:pt x="20" y="34"/>
                    <a:pt x="21" y="33"/>
                  </a:cubicBezTo>
                  <a:cubicBezTo>
                    <a:pt x="21" y="34"/>
                    <a:pt x="20" y="35"/>
                    <a:pt x="20" y="35"/>
                  </a:cubicBezTo>
                  <a:moveTo>
                    <a:pt x="20" y="33"/>
                  </a:moveTo>
                  <a:cubicBezTo>
                    <a:pt x="20" y="33"/>
                    <a:pt x="19" y="33"/>
                    <a:pt x="19" y="32"/>
                  </a:cubicBezTo>
                  <a:cubicBezTo>
                    <a:pt x="20" y="32"/>
                    <a:pt x="20" y="31"/>
                    <a:pt x="20" y="31"/>
                  </a:cubicBezTo>
                  <a:cubicBezTo>
                    <a:pt x="21" y="31"/>
                    <a:pt x="21" y="31"/>
                    <a:pt x="21" y="31"/>
                  </a:cubicBezTo>
                  <a:cubicBezTo>
                    <a:pt x="21" y="32"/>
                    <a:pt x="21" y="32"/>
                    <a:pt x="21" y="32"/>
                  </a:cubicBezTo>
                  <a:cubicBezTo>
                    <a:pt x="20" y="32"/>
                    <a:pt x="20" y="33"/>
                    <a:pt x="20" y="33"/>
                  </a:cubicBezTo>
                  <a:moveTo>
                    <a:pt x="18" y="31"/>
                  </a:moveTo>
                  <a:cubicBezTo>
                    <a:pt x="18" y="31"/>
                    <a:pt x="18" y="31"/>
                    <a:pt x="17" y="31"/>
                  </a:cubicBezTo>
                  <a:cubicBezTo>
                    <a:pt x="18" y="30"/>
                    <a:pt x="18" y="30"/>
                    <a:pt x="19" y="29"/>
                  </a:cubicBezTo>
                  <a:cubicBezTo>
                    <a:pt x="20" y="30"/>
                    <a:pt x="20" y="30"/>
                    <a:pt x="20" y="30"/>
                  </a:cubicBezTo>
                  <a:cubicBezTo>
                    <a:pt x="19" y="30"/>
                    <a:pt x="19" y="31"/>
                    <a:pt x="18" y="31"/>
                  </a:cubicBezTo>
                  <a:moveTo>
                    <a:pt x="16" y="30"/>
                  </a:moveTo>
                  <a:cubicBezTo>
                    <a:pt x="15" y="30"/>
                    <a:pt x="15" y="30"/>
                    <a:pt x="15" y="30"/>
                  </a:cubicBezTo>
                  <a:cubicBezTo>
                    <a:pt x="16" y="29"/>
                    <a:pt x="16" y="29"/>
                    <a:pt x="17" y="28"/>
                  </a:cubicBezTo>
                  <a:cubicBezTo>
                    <a:pt x="18" y="28"/>
                    <a:pt x="18" y="28"/>
                    <a:pt x="18" y="28"/>
                  </a:cubicBezTo>
                  <a:cubicBezTo>
                    <a:pt x="17" y="29"/>
                    <a:pt x="17" y="30"/>
                    <a:pt x="16" y="30"/>
                  </a:cubicBezTo>
                  <a:moveTo>
                    <a:pt x="14" y="30"/>
                  </a:moveTo>
                  <a:cubicBezTo>
                    <a:pt x="13" y="30"/>
                    <a:pt x="13" y="30"/>
                    <a:pt x="12" y="30"/>
                  </a:cubicBezTo>
                  <a:cubicBezTo>
                    <a:pt x="13" y="29"/>
                    <a:pt x="13" y="28"/>
                    <a:pt x="14" y="28"/>
                  </a:cubicBezTo>
                  <a:cubicBezTo>
                    <a:pt x="14" y="28"/>
                    <a:pt x="14" y="28"/>
                    <a:pt x="14" y="28"/>
                  </a:cubicBezTo>
                  <a:cubicBezTo>
                    <a:pt x="14" y="28"/>
                    <a:pt x="14" y="28"/>
                    <a:pt x="14" y="28"/>
                  </a:cubicBezTo>
                  <a:cubicBezTo>
                    <a:pt x="15" y="28"/>
                    <a:pt x="15" y="28"/>
                    <a:pt x="16" y="28"/>
                  </a:cubicBezTo>
                  <a:cubicBezTo>
                    <a:pt x="15" y="28"/>
                    <a:pt x="15" y="29"/>
                    <a:pt x="14" y="30"/>
                  </a:cubicBezTo>
                  <a:moveTo>
                    <a:pt x="11" y="30"/>
                  </a:moveTo>
                  <a:cubicBezTo>
                    <a:pt x="10" y="30"/>
                    <a:pt x="9" y="30"/>
                    <a:pt x="9" y="30"/>
                  </a:cubicBezTo>
                  <a:cubicBezTo>
                    <a:pt x="9" y="29"/>
                    <a:pt x="10" y="28"/>
                    <a:pt x="10" y="27"/>
                  </a:cubicBezTo>
                  <a:cubicBezTo>
                    <a:pt x="11" y="28"/>
                    <a:pt x="12" y="28"/>
                    <a:pt x="12" y="28"/>
                  </a:cubicBezTo>
                  <a:cubicBezTo>
                    <a:pt x="12" y="28"/>
                    <a:pt x="11" y="29"/>
                    <a:pt x="11" y="30"/>
                  </a:cubicBezTo>
                  <a:moveTo>
                    <a:pt x="7" y="29"/>
                  </a:moveTo>
                  <a:cubicBezTo>
                    <a:pt x="7" y="29"/>
                    <a:pt x="6" y="29"/>
                    <a:pt x="6" y="29"/>
                  </a:cubicBezTo>
                  <a:cubicBezTo>
                    <a:pt x="6" y="28"/>
                    <a:pt x="7" y="28"/>
                    <a:pt x="7" y="27"/>
                  </a:cubicBezTo>
                  <a:cubicBezTo>
                    <a:pt x="8" y="27"/>
                    <a:pt x="8" y="27"/>
                    <a:pt x="9" y="27"/>
                  </a:cubicBezTo>
                  <a:cubicBezTo>
                    <a:pt x="8" y="28"/>
                    <a:pt x="8" y="29"/>
                    <a:pt x="7" y="29"/>
                  </a:cubicBezTo>
                  <a:moveTo>
                    <a:pt x="5" y="28"/>
                  </a:moveTo>
                  <a:cubicBezTo>
                    <a:pt x="5" y="28"/>
                    <a:pt x="4" y="27"/>
                    <a:pt x="4" y="27"/>
                  </a:cubicBezTo>
                  <a:cubicBezTo>
                    <a:pt x="4" y="26"/>
                    <a:pt x="4" y="26"/>
                    <a:pt x="3" y="25"/>
                  </a:cubicBezTo>
                  <a:cubicBezTo>
                    <a:pt x="4" y="25"/>
                    <a:pt x="4" y="26"/>
                    <a:pt x="5" y="26"/>
                  </a:cubicBezTo>
                  <a:cubicBezTo>
                    <a:pt x="5" y="26"/>
                    <a:pt x="6" y="26"/>
                    <a:pt x="6" y="27"/>
                  </a:cubicBezTo>
                  <a:cubicBezTo>
                    <a:pt x="6" y="27"/>
                    <a:pt x="5" y="28"/>
                    <a:pt x="5" y="28"/>
                  </a:cubicBezTo>
                  <a:moveTo>
                    <a:pt x="8" y="19"/>
                  </a:moveTo>
                  <a:cubicBezTo>
                    <a:pt x="7" y="18"/>
                    <a:pt x="7" y="17"/>
                    <a:pt x="7" y="17"/>
                  </a:cubicBezTo>
                  <a:cubicBezTo>
                    <a:pt x="8" y="16"/>
                    <a:pt x="9" y="15"/>
                    <a:pt x="10" y="15"/>
                  </a:cubicBezTo>
                  <a:cubicBezTo>
                    <a:pt x="10" y="14"/>
                    <a:pt x="10" y="14"/>
                    <a:pt x="11" y="14"/>
                  </a:cubicBezTo>
                  <a:cubicBezTo>
                    <a:pt x="11" y="14"/>
                    <a:pt x="11" y="15"/>
                    <a:pt x="10" y="15"/>
                  </a:cubicBezTo>
                  <a:cubicBezTo>
                    <a:pt x="9" y="16"/>
                    <a:pt x="8" y="18"/>
                    <a:pt x="8" y="19"/>
                  </a:cubicBezTo>
                  <a:moveTo>
                    <a:pt x="22" y="16"/>
                  </a:moveTo>
                  <a:cubicBezTo>
                    <a:pt x="22" y="16"/>
                    <a:pt x="21" y="16"/>
                    <a:pt x="20" y="16"/>
                  </a:cubicBezTo>
                  <a:cubicBezTo>
                    <a:pt x="21" y="15"/>
                    <a:pt x="22" y="15"/>
                    <a:pt x="22" y="14"/>
                  </a:cubicBezTo>
                  <a:cubicBezTo>
                    <a:pt x="22" y="16"/>
                    <a:pt x="22" y="16"/>
                    <a:pt x="22" y="16"/>
                  </a:cubicBezTo>
                  <a:moveTo>
                    <a:pt x="19" y="16"/>
                  </a:moveTo>
                  <a:cubicBezTo>
                    <a:pt x="18" y="16"/>
                    <a:pt x="18" y="16"/>
                    <a:pt x="17" y="16"/>
                  </a:cubicBezTo>
                  <a:cubicBezTo>
                    <a:pt x="18" y="15"/>
                    <a:pt x="19" y="14"/>
                    <a:pt x="20" y="13"/>
                  </a:cubicBezTo>
                  <a:cubicBezTo>
                    <a:pt x="20" y="13"/>
                    <a:pt x="21" y="13"/>
                    <a:pt x="21" y="14"/>
                  </a:cubicBezTo>
                  <a:cubicBezTo>
                    <a:pt x="20" y="14"/>
                    <a:pt x="20" y="15"/>
                    <a:pt x="19" y="16"/>
                  </a:cubicBezTo>
                  <a:cubicBezTo>
                    <a:pt x="19" y="16"/>
                    <a:pt x="19" y="16"/>
                    <a:pt x="19" y="16"/>
                  </a:cubicBezTo>
                  <a:moveTo>
                    <a:pt x="9" y="20"/>
                  </a:moveTo>
                  <a:cubicBezTo>
                    <a:pt x="8" y="19"/>
                    <a:pt x="8" y="19"/>
                    <a:pt x="8" y="19"/>
                  </a:cubicBezTo>
                  <a:cubicBezTo>
                    <a:pt x="9" y="19"/>
                    <a:pt x="10" y="17"/>
                    <a:pt x="11" y="16"/>
                  </a:cubicBezTo>
                  <a:cubicBezTo>
                    <a:pt x="12" y="15"/>
                    <a:pt x="12" y="14"/>
                    <a:pt x="13" y="14"/>
                  </a:cubicBezTo>
                  <a:cubicBezTo>
                    <a:pt x="13" y="13"/>
                    <a:pt x="14" y="13"/>
                    <a:pt x="15" y="13"/>
                  </a:cubicBezTo>
                  <a:cubicBezTo>
                    <a:pt x="14" y="14"/>
                    <a:pt x="14" y="14"/>
                    <a:pt x="14" y="14"/>
                  </a:cubicBezTo>
                  <a:cubicBezTo>
                    <a:pt x="14" y="15"/>
                    <a:pt x="13" y="15"/>
                    <a:pt x="13" y="16"/>
                  </a:cubicBezTo>
                  <a:cubicBezTo>
                    <a:pt x="13" y="16"/>
                    <a:pt x="13" y="16"/>
                    <a:pt x="13" y="16"/>
                  </a:cubicBezTo>
                  <a:cubicBezTo>
                    <a:pt x="11" y="17"/>
                    <a:pt x="10" y="17"/>
                    <a:pt x="10" y="18"/>
                  </a:cubicBezTo>
                  <a:cubicBezTo>
                    <a:pt x="9" y="18"/>
                    <a:pt x="9" y="19"/>
                    <a:pt x="9" y="19"/>
                  </a:cubicBezTo>
                  <a:cubicBezTo>
                    <a:pt x="9" y="20"/>
                    <a:pt x="9" y="20"/>
                    <a:pt x="9" y="20"/>
                  </a:cubicBezTo>
                  <a:moveTo>
                    <a:pt x="14" y="16"/>
                  </a:moveTo>
                  <a:cubicBezTo>
                    <a:pt x="14" y="16"/>
                    <a:pt x="15" y="15"/>
                    <a:pt x="15" y="15"/>
                  </a:cubicBezTo>
                  <a:cubicBezTo>
                    <a:pt x="16" y="14"/>
                    <a:pt x="16" y="14"/>
                    <a:pt x="17" y="13"/>
                  </a:cubicBezTo>
                  <a:cubicBezTo>
                    <a:pt x="17" y="13"/>
                    <a:pt x="17" y="13"/>
                    <a:pt x="17" y="13"/>
                  </a:cubicBezTo>
                  <a:cubicBezTo>
                    <a:pt x="17" y="13"/>
                    <a:pt x="17" y="13"/>
                    <a:pt x="17" y="13"/>
                  </a:cubicBezTo>
                  <a:cubicBezTo>
                    <a:pt x="18" y="13"/>
                    <a:pt x="18" y="13"/>
                    <a:pt x="18" y="13"/>
                  </a:cubicBezTo>
                  <a:cubicBezTo>
                    <a:pt x="18" y="14"/>
                    <a:pt x="17" y="15"/>
                    <a:pt x="16" y="16"/>
                  </a:cubicBezTo>
                  <a:cubicBezTo>
                    <a:pt x="15" y="16"/>
                    <a:pt x="14" y="16"/>
                    <a:pt x="14" y="16"/>
                  </a:cubicBezTo>
                  <a:moveTo>
                    <a:pt x="23" y="15"/>
                  </a:moveTo>
                  <a:cubicBezTo>
                    <a:pt x="23" y="13"/>
                    <a:pt x="23" y="13"/>
                    <a:pt x="23" y="13"/>
                  </a:cubicBezTo>
                  <a:cubicBezTo>
                    <a:pt x="24" y="9"/>
                    <a:pt x="24" y="9"/>
                    <a:pt x="24" y="9"/>
                  </a:cubicBezTo>
                  <a:cubicBezTo>
                    <a:pt x="25" y="11"/>
                    <a:pt x="25" y="11"/>
                    <a:pt x="25" y="11"/>
                  </a:cubicBezTo>
                  <a:cubicBezTo>
                    <a:pt x="25" y="11"/>
                    <a:pt x="25" y="11"/>
                    <a:pt x="25" y="11"/>
                  </a:cubicBezTo>
                  <a:cubicBezTo>
                    <a:pt x="24" y="13"/>
                    <a:pt x="24" y="14"/>
                    <a:pt x="23" y="15"/>
                  </a:cubicBezTo>
                  <a:moveTo>
                    <a:pt x="17" y="38"/>
                  </a:moveTo>
                  <a:cubicBezTo>
                    <a:pt x="17" y="38"/>
                    <a:pt x="17" y="38"/>
                    <a:pt x="17" y="38"/>
                  </a:cubicBezTo>
                  <a:cubicBezTo>
                    <a:pt x="17" y="38"/>
                    <a:pt x="17" y="38"/>
                    <a:pt x="17" y="38"/>
                  </a:cubicBezTo>
                  <a:cubicBezTo>
                    <a:pt x="19" y="37"/>
                    <a:pt x="20" y="37"/>
                    <a:pt x="20" y="36"/>
                  </a:cubicBezTo>
                  <a:cubicBezTo>
                    <a:pt x="22" y="35"/>
                    <a:pt x="23" y="33"/>
                    <a:pt x="22" y="31"/>
                  </a:cubicBezTo>
                  <a:cubicBezTo>
                    <a:pt x="22" y="30"/>
                    <a:pt x="21" y="30"/>
                    <a:pt x="21" y="30"/>
                  </a:cubicBezTo>
                  <a:cubicBezTo>
                    <a:pt x="21" y="29"/>
                    <a:pt x="21" y="29"/>
                    <a:pt x="21" y="29"/>
                  </a:cubicBezTo>
                  <a:cubicBezTo>
                    <a:pt x="21" y="29"/>
                    <a:pt x="21" y="29"/>
                    <a:pt x="21" y="29"/>
                  </a:cubicBezTo>
                  <a:cubicBezTo>
                    <a:pt x="20" y="29"/>
                    <a:pt x="20" y="28"/>
                    <a:pt x="19" y="28"/>
                  </a:cubicBezTo>
                  <a:cubicBezTo>
                    <a:pt x="19" y="28"/>
                    <a:pt x="19" y="28"/>
                    <a:pt x="19" y="28"/>
                  </a:cubicBezTo>
                  <a:cubicBezTo>
                    <a:pt x="19" y="28"/>
                    <a:pt x="19" y="28"/>
                    <a:pt x="19" y="28"/>
                  </a:cubicBezTo>
                  <a:cubicBezTo>
                    <a:pt x="17" y="27"/>
                    <a:pt x="16" y="27"/>
                    <a:pt x="14" y="27"/>
                  </a:cubicBezTo>
                  <a:cubicBezTo>
                    <a:pt x="13" y="27"/>
                    <a:pt x="13" y="27"/>
                    <a:pt x="13" y="27"/>
                  </a:cubicBezTo>
                  <a:cubicBezTo>
                    <a:pt x="11" y="26"/>
                    <a:pt x="9" y="26"/>
                    <a:pt x="7" y="26"/>
                  </a:cubicBezTo>
                  <a:cubicBezTo>
                    <a:pt x="7" y="26"/>
                    <a:pt x="7" y="26"/>
                    <a:pt x="7" y="26"/>
                  </a:cubicBezTo>
                  <a:cubicBezTo>
                    <a:pt x="7" y="26"/>
                    <a:pt x="7" y="26"/>
                    <a:pt x="7" y="26"/>
                  </a:cubicBezTo>
                  <a:cubicBezTo>
                    <a:pt x="6" y="26"/>
                    <a:pt x="6" y="25"/>
                    <a:pt x="5" y="25"/>
                  </a:cubicBezTo>
                  <a:cubicBezTo>
                    <a:pt x="2" y="23"/>
                    <a:pt x="2" y="19"/>
                    <a:pt x="2" y="17"/>
                  </a:cubicBezTo>
                  <a:cubicBezTo>
                    <a:pt x="2" y="14"/>
                    <a:pt x="5" y="10"/>
                    <a:pt x="7" y="9"/>
                  </a:cubicBezTo>
                  <a:cubicBezTo>
                    <a:pt x="7" y="9"/>
                    <a:pt x="7" y="9"/>
                    <a:pt x="7" y="9"/>
                  </a:cubicBezTo>
                  <a:cubicBezTo>
                    <a:pt x="7" y="9"/>
                    <a:pt x="7" y="9"/>
                    <a:pt x="7" y="9"/>
                  </a:cubicBezTo>
                  <a:cubicBezTo>
                    <a:pt x="7" y="9"/>
                    <a:pt x="7" y="9"/>
                    <a:pt x="7" y="9"/>
                  </a:cubicBezTo>
                  <a:cubicBezTo>
                    <a:pt x="8" y="8"/>
                    <a:pt x="8" y="8"/>
                    <a:pt x="8" y="8"/>
                  </a:cubicBezTo>
                  <a:cubicBezTo>
                    <a:pt x="7" y="8"/>
                    <a:pt x="7" y="8"/>
                    <a:pt x="7" y="8"/>
                  </a:cubicBezTo>
                  <a:cubicBezTo>
                    <a:pt x="7" y="7"/>
                    <a:pt x="7" y="5"/>
                    <a:pt x="6" y="3"/>
                  </a:cubicBezTo>
                  <a:cubicBezTo>
                    <a:pt x="8" y="3"/>
                    <a:pt x="9" y="2"/>
                    <a:pt x="10" y="2"/>
                  </a:cubicBezTo>
                  <a:cubicBezTo>
                    <a:pt x="10" y="2"/>
                    <a:pt x="11" y="2"/>
                    <a:pt x="11" y="1"/>
                  </a:cubicBezTo>
                  <a:cubicBezTo>
                    <a:pt x="12" y="3"/>
                    <a:pt x="12" y="5"/>
                    <a:pt x="12" y="7"/>
                  </a:cubicBezTo>
                  <a:cubicBezTo>
                    <a:pt x="13" y="8"/>
                    <a:pt x="13" y="8"/>
                    <a:pt x="13" y="8"/>
                  </a:cubicBezTo>
                  <a:cubicBezTo>
                    <a:pt x="13" y="8"/>
                    <a:pt x="13" y="8"/>
                    <a:pt x="13" y="8"/>
                  </a:cubicBezTo>
                  <a:cubicBezTo>
                    <a:pt x="13" y="8"/>
                    <a:pt x="13" y="8"/>
                    <a:pt x="13" y="8"/>
                  </a:cubicBezTo>
                  <a:cubicBezTo>
                    <a:pt x="15" y="7"/>
                    <a:pt x="17" y="7"/>
                    <a:pt x="19" y="7"/>
                  </a:cubicBezTo>
                  <a:cubicBezTo>
                    <a:pt x="21" y="7"/>
                    <a:pt x="22" y="7"/>
                    <a:pt x="24" y="8"/>
                  </a:cubicBezTo>
                  <a:cubicBezTo>
                    <a:pt x="22" y="13"/>
                    <a:pt x="22" y="13"/>
                    <a:pt x="22" y="13"/>
                  </a:cubicBezTo>
                  <a:cubicBezTo>
                    <a:pt x="21" y="12"/>
                    <a:pt x="19" y="12"/>
                    <a:pt x="17" y="12"/>
                  </a:cubicBezTo>
                  <a:cubicBezTo>
                    <a:pt x="16" y="12"/>
                    <a:pt x="14" y="12"/>
                    <a:pt x="12" y="13"/>
                  </a:cubicBezTo>
                  <a:cubicBezTo>
                    <a:pt x="12" y="13"/>
                    <a:pt x="12" y="13"/>
                    <a:pt x="12" y="13"/>
                  </a:cubicBezTo>
                  <a:cubicBezTo>
                    <a:pt x="11" y="13"/>
                    <a:pt x="10" y="13"/>
                    <a:pt x="9" y="14"/>
                  </a:cubicBezTo>
                  <a:cubicBezTo>
                    <a:pt x="8" y="14"/>
                    <a:pt x="7" y="15"/>
                    <a:pt x="6" y="17"/>
                  </a:cubicBezTo>
                  <a:cubicBezTo>
                    <a:pt x="6" y="18"/>
                    <a:pt x="6" y="19"/>
                    <a:pt x="7" y="19"/>
                  </a:cubicBezTo>
                  <a:cubicBezTo>
                    <a:pt x="7" y="20"/>
                    <a:pt x="7" y="20"/>
                    <a:pt x="7" y="20"/>
                  </a:cubicBezTo>
                  <a:cubicBezTo>
                    <a:pt x="7" y="20"/>
                    <a:pt x="7" y="20"/>
                    <a:pt x="7" y="20"/>
                  </a:cubicBezTo>
                  <a:cubicBezTo>
                    <a:pt x="8" y="20"/>
                    <a:pt x="8" y="20"/>
                    <a:pt x="8" y="20"/>
                  </a:cubicBezTo>
                  <a:cubicBezTo>
                    <a:pt x="9" y="21"/>
                    <a:pt x="10" y="22"/>
                    <a:pt x="12" y="22"/>
                  </a:cubicBezTo>
                  <a:cubicBezTo>
                    <a:pt x="12" y="22"/>
                    <a:pt x="13" y="22"/>
                    <a:pt x="13" y="22"/>
                  </a:cubicBezTo>
                  <a:cubicBezTo>
                    <a:pt x="14" y="22"/>
                    <a:pt x="14" y="22"/>
                    <a:pt x="15" y="22"/>
                  </a:cubicBezTo>
                  <a:cubicBezTo>
                    <a:pt x="16" y="22"/>
                    <a:pt x="16" y="22"/>
                    <a:pt x="17" y="22"/>
                  </a:cubicBezTo>
                  <a:cubicBezTo>
                    <a:pt x="18" y="22"/>
                    <a:pt x="19" y="22"/>
                    <a:pt x="19" y="22"/>
                  </a:cubicBezTo>
                  <a:cubicBezTo>
                    <a:pt x="24" y="23"/>
                    <a:pt x="26" y="24"/>
                    <a:pt x="27" y="28"/>
                  </a:cubicBezTo>
                  <a:cubicBezTo>
                    <a:pt x="29" y="31"/>
                    <a:pt x="30" y="36"/>
                    <a:pt x="27" y="39"/>
                  </a:cubicBezTo>
                  <a:cubicBezTo>
                    <a:pt x="26" y="40"/>
                    <a:pt x="25" y="41"/>
                    <a:pt x="23" y="42"/>
                  </a:cubicBezTo>
                  <a:cubicBezTo>
                    <a:pt x="22" y="42"/>
                    <a:pt x="22" y="42"/>
                    <a:pt x="22" y="42"/>
                  </a:cubicBezTo>
                  <a:cubicBezTo>
                    <a:pt x="22" y="42"/>
                    <a:pt x="22" y="42"/>
                    <a:pt x="22" y="42"/>
                  </a:cubicBezTo>
                  <a:cubicBezTo>
                    <a:pt x="22" y="42"/>
                    <a:pt x="22" y="42"/>
                    <a:pt x="22" y="42"/>
                  </a:cubicBezTo>
                  <a:cubicBezTo>
                    <a:pt x="22" y="42"/>
                    <a:pt x="22" y="42"/>
                    <a:pt x="22" y="42"/>
                  </a:cubicBezTo>
                  <a:cubicBezTo>
                    <a:pt x="22" y="43"/>
                    <a:pt x="23" y="44"/>
                    <a:pt x="23" y="44"/>
                  </a:cubicBezTo>
                  <a:cubicBezTo>
                    <a:pt x="23" y="45"/>
                    <a:pt x="23" y="45"/>
                    <a:pt x="23" y="45"/>
                  </a:cubicBezTo>
                  <a:cubicBezTo>
                    <a:pt x="23" y="45"/>
                    <a:pt x="23" y="45"/>
                    <a:pt x="23" y="45"/>
                  </a:cubicBezTo>
                  <a:cubicBezTo>
                    <a:pt x="23" y="46"/>
                    <a:pt x="23" y="47"/>
                    <a:pt x="24" y="49"/>
                  </a:cubicBezTo>
                  <a:cubicBezTo>
                    <a:pt x="23" y="49"/>
                    <a:pt x="22" y="50"/>
                    <a:pt x="21" y="50"/>
                  </a:cubicBezTo>
                  <a:cubicBezTo>
                    <a:pt x="20" y="51"/>
                    <a:pt x="19" y="51"/>
                    <a:pt x="19" y="51"/>
                  </a:cubicBezTo>
                  <a:cubicBezTo>
                    <a:pt x="19" y="51"/>
                    <a:pt x="19" y="51"/>
                    <a:pt x="19" y="51"/>
                  </a:cubicBezTo>
                  <a:cubicBezTo>
                    <a:pt x="18" y="51"/>
                    <a:pt x="18" y="51"/>
                    <a:pt x="18" y="51"/>
                  </a:cubicBezTo>
                  <a:cubicBezTo>
                    <a:pt x="18" y="50"/>
                    <a:pt x="18" y="49"/>
                    <a:pt x="18" y="49"/>
                  </a:cubicBezTo>
                  <a:cubicBezTo>
                    <a:pt x="18" y="47"/>
                    <a:pt x="18" y="46"/>
                    <a:pt x="17" y="44"/>
                  </a:cubicBezTo>
                  <a:cubicBezTo>
                    <a:pt x="16" y="44"/>
                    <a:pt x="16" y="44"/>
                    <a:pt x="16" y="44"/>
                  </a:cubicBezTo>
                  <a:cubicBezTo>
                    <a:pt x="16" y="44"/>
                    <a:pt x="16" y="44"/>
                    <a:pt x="16" y="44"/>
                  </a:cubicBezTo>
                  <a:cubicBezTo>
                    <a:pt x="16" y="44"/>
                    <a:pt x="16" y="44"/>
                    <a:pt x="16" y="44"/>
                  </a:cubicBezTo>
                  <a:cubicBezTo>
                    <a:pt x="14" y="44"/>
                    <a:pt x="8" y="45"/>
                    <a:pt x="4" y="45"/>
                  </a:cubicBezTo>
                  <a:cubicBezTo>
                    <a:pt x="5" y="43"/>
                    <a:pt x="6" y="41"/>
                    <a:pt x="6" y="39"/>
                  </a:cubicBezTo>
                  <a:cubicBezTo>
                    <a:pt x="7" y="39"/>
                    <a:pt x="8" y="39"/>
                    <a:pt x="8" y="39"/>
                  </a:cubicBezTo>
                  <a:cubicBezTo>
                    <a:pt x="11" y="39"/>
                    <a:pt x="14" y="39"/>
                    <a:pt x="17" y="38"/>
                  </a:cubicBezTo>
                  <a:cubicBezTo>
                    <a:pt x="17" y="38"/>
                    <a:pt x="17" y="38"/>
                    <a:pt x="17" y="38"/>
                  </a:cubicBezTo>
                  <a:moveTo>
                    <a:pt x="11" y="0"/>
                  </a:moveTo>
                  <a:cubicBezTo>
                    <a:pt x="11" y="0"/>
                    <a:pt x="10" y="1"/>
                    <a:pt x="9" y="1"/>
                  </a:cubicBezTo>
                  <a:cubicBezTo>
                    <a:pt x="8" y="1"/>
                    <a:pt x="7" y="2"/>
                    <a:pt x="6" y="2"/>
                  </a:cubicBezTo>
                  <a:cubicBezTo>
                    <a:pt x="6" y="2"/>
                    <a:pt x="6" y="2"/>
                    <a:pt x="6" y="2"/>
                  </a:cubicBezTo>
                  <a:cubicBezTo>
                    <a:pt x="6" y="2"/>
                    <a:pt x="6" y="2"/>
                    <a:pt x="6" y="2"/>
                  </a:cubicBezTo>
                  <a:cubicBezTo>
                    <a:pt x="5" y="2"/>
                    <a:pt x="5" y="2"/>
                    <a:pt x="5" y="2"/>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6" y="4"/>
                    <a:pt x="6" y="7"/>
                    <a:pt x="6" y="8"/>
                  </a:cubicBezTo>
                  <a:cubicBezTo>
                    <a:pt x="4" y="10"/>
                    <a:pt x="1" y="14"/>
                    <a:pt x="0" y="17"/>
                  </a:cubicBezTo>
                  <a:cubicBezTo>
                    <a:pt x="0" y="18"/>
                    <a:pt x="1" y="20"/>
                    <a:pt x="1" y="22"/>
                  </a:cubicBezTo>
                  <a:cubicBezTo>
                    <a:pt x="1" y="22"/>
                    <a:pt x="1" y="22"/>
                    <a:pt x="1" y="22"/>
                  </a:cubicBezTo>
                  <a:cubicBezTo>
                    <a:pt x="2" y="24"/>
                    <a:pt x="2" y="25"/>
                    <a:pt x="3" y="27"/>
                  </a:cubicBezTo>
                  <a:cubicBezTo>
                    <a:pt x="3" y="27"/>
                    <a:pt x="3" y="27"/>
                    <a:pt x="3" y="27"/>
                  </a:cubicBezTo>
                  <a:cubicBezTo>
                    <a:pt x="3" y="27"/>
                    <a:pt x="3" y="27"/>
                    <a:pt x="3" y="27"/>
                  </a:cubicBezTo>
                  <a:cubicBezTo>
                    <a:pt x="3" y="28"/>
                    <a:pt x="3" y="28"/>
                    <a:pt x="3" y="28"/>
                  </a:cubicBezTo>
                  <a:cubicBezTo>
                    <a:pt x="3" y="28"/>
                    <a:pt x="3" y="28"/>
                    <a:pt x="3" y="28"/>
                  </a:cubicBezTo>
                  <a:cubicBezTo>
                    <a:pt x="4" y="28"/>
                    <a:pt x="4" y="29"/>
                    <a:pt x="4" y="29"/>
                  </a:cubicBezTo>
                  <a:cubicBezTo>
                    <a:pt x="5" y="30"/>
                    <a:pt x="5" y="30"/>
                    <a:pt x="5" y="30"/>
                  </a:cubicBezTo>
                  <a:cubicBezTo>
                    <a:pt x="5" y="30"/>
                    <a:pt x="5" y="30"/>
                    <a:pt x="5" y="30"/>
                  </a:cubicBezTo>
                  <a:cubicBezTo>
                    <a:pt x="5" y="30"/>
                    <a:pt x="5" y="30"/>
                    <a:pt x="5" y="30"/>
                  </a:cubicBezTo>
                  <a:cubicBezTo>
                    <a:pt x="7" y="31"/>
                    <a:pt x="9" y="31"/>
                    <a:pt x="11" y="31"/>
                  </a:cubicBezTo>
                  <a:cubicBezTo>
                    <a:pt x="13" y="31"/>
                    <a:pt x="15" y="31"/>
                    <a:pt x="16" y="31"/>
                  </a:cubicBezTo>
                  <a:cubicBezTo>
                    <a:pt x="16" y="31"/>
                    <a:pt x="16" y="31"/>
                    <a:pt x="16" y="31"/>
                  </a:cubicBezTo>
                  <a:cubicBezTo>
                    <a:pt x="16" y="32"/>
                    <a:pt x="16" y="32"/>
                    <a:pt x="16" y="32"/>
                  </a:cubicBezTo>
                  <a:cubicBezTo>
                    <a:pt x="16" y="32"/>
                    <a:pt x="16" y="32"/>
                    <a:pt x="16" y="32"/>
                  </a:cubicBezTo>
                  <a:cubicBezTo>
                    <a:pt x="17" y="32"/>
                    <a:pt x="17" y="32"/>
                    <a:pt x="18" y="32"/>
                  </a:cubicBezTo>
                  <a:cubicBezTo>
                    <a:pt x="18" y="33"/>
                    <a:pt x="18" y="33"/>
                    <a:pt x="18" y="33"/>
                  </a:cubicBezTo>
                  <a:cubicBezTo>
                    <a:pt x="18" y="33"/>
                    <a:pt x="18" y="33"/>
                    <a:pt x="18" y="33"/>
                  </a:cubicBezTo>
                  <a:cubicBezTo>
                    <a:pt x="19" y="33"/>
                    <a:pt x="19" y="34"/>
                    <a:pt x="19" y="34"/>
                  </a:cubicBezTo>
                  <a:cubicBezTo>
                    <a:pt x="19" y="34"/>
                    <a:pt x="19" y="34"/>
                    <a:pt x="19" y="34"/>
                  </a:cubicBezTo>
                  <a:cubicBezTo>
                    <a:pt x="19" y="34"/>
                    <a:pt x="19" y="34"/>
                    <a:pt x="19" y="34"/>
                  </a:cubicBezTo>
                  <a:cubicBezTo>
                    <a:pt x="19" y="35"/>
                    <a:pt x="19" y="35"/>
                    <a:pt x="19" y="35"/>
                  </a:cubicBezTo>
                  <a:cubicBezTo>
                    <a:pt x="18" y="36"/>
                    <a:pt x="18" y="36"/>
                    <a:pt x="17" y="37"/>
                  </a:cubicBezTo>
                  <a:cubicBezTo>
                    <a:pt x="15" y="37"/>
                    <a:pt x="11" y="38"/>
                    <a:pt x="8" y="38"/>
                  </a:cubicBezTo>
                  <a:cubicBezTo>
                    <a:pt x="7" y="38"/>
                    <a:pt x="7" y="38"/>
                    <a:pt x="6" y="38"/>
                  </a:cubicBezTo>
                  <a:cubicBezTo>
                    <a:pt x="5" y="38"/>
                    <a:pt x="5" y="38"/>
                    <a:pt x="5" y="38"/>
                  </a:cubicBezTo>
                  <a:cubicBezTo>
                    <a:pt x="5" y="41"/>
                    <a:pt x="4" y="43"/>
                    <a:pt x="3" y="45"/>
                  </a:cubicBezTo>
                  <a:cubicBezTo>
                    <a:pt x="3" y="46"/>
                    <a:pt x="3" y="46"/>
                    <a:pt x="3" y="46"/>
                  </a:cubicBezTo>
                  <a:cubicBezTo>
                    <a:pt x="3" y="47"/>
                    <a:pt x="4" y="49"/>
                    <a:pt x="4" y="51"/>
                  </a:cubicBezTo>
                  <a:cubicBezTo>
                    <a:pt x="4" y="51"/>
                    <a:pt x="4" y="51"/>
                    <a:pt x="4" y="51"/>
                  </a:cubicBezTo>
                  <a:cubicBezTo>
                    <a:pt x="4" y="51"/>
                    <a:pt x="4" y="51"/>
                    <a:pt x="4" y="51"/>
                  </a:cubicBezTo>
                  <a:cubicBezTo>
                    <a:pt x="4" y="51"/>
                    <a:pt x="4" y="51"/>
                    <a:pt x="4" y="51"/>
                  </a:cubicBezTo>
                  <a:cubicBezTo>
                    <a:pt x="5" y="51"/>
                    <a:pt x="5" y="51"/>
                    <a:pt x="5" y="51"/>
                  </a:cubicBezTo>
                  <a:cubicBezTo>
                    <a:pt x="5" y="51"/>
                    <a:pt x="5" y="51"/>
                    <a:pt x="5" y="51"/>
                  </a:cubicBezTo>
                  <a:cubicBezTo>
                    <a:pt x="5" y="51"/>
                    <a:pt x="5" y="51"/>
                    <a:pt x="6" y="51"/>
                  </a:cubicBezTo>
                  <a:cubicBezTo>
                    <a:pt x="8" y="51"/>
                    <a:pt x="14" y="51"/>
                    <a:pt x="17" y="50"/>
                  </a:cubicBezTo>
                  <a:cubicBezTo>
                    <a:pt x="17" y="51"/>
                    <a:pt x="17" y="51"/>
                    <a:pt x="18" y="52"/>
                  </a:cubicBezTo>
                  <a:cubicBezTo>
                    <a:pt x="18" y="52"/>
                    <a:pt x="18" y="52"/>
                    <a:pt x="18" y="52"/>
                  </a:cubicBezTo>
                  <a:cubicBezTo>
                    <a:pt x="18" y="54"/>
                    <a:pt x="18" y="55"/>
                    <a:pt x="19" y="56"/>
                  </a:cubicBezTo>
                  <a:cubicBezTo>
                    <a:pt x="19" y="56"/>
                    <a:pt x="19" y="56"/>
                    <a:pt x="19" y="56"/>
                  </a:cubicBezTo>
                  <a:cubicBezTo>
                    <a:pt x="19" y="56"/>
                    <a:pt x="19" y="56"/>
                    <a:pt x="19" y="56"/>
                  </a:cubicBezTo>
                  <a:cubicBezTo>
                    <a:pt x="19" y="57"/>
                    <a:pt x="19" y="57"/>
                    <a:pt x="19" y="57"/>
                  </a:cubicBezTo>
                  <a:cubicBezTo>
                    <a:pt x="20" y="57"/>
                    <a:pt x="20" y="57"/>
                    <a:pt x="20" y="57"/>
                  </a:cubicBezTo>
                  <a:cubicBezTo>
                    <a:pt x="21" y="56"/>
                    <a:pt x="22" y="56"/>
                    <a:pt x="23" y="55"/>
                  </a:cubicBezTo>
                  <a:cubicBezTo>
                    <a:pt x="24" y="55"/>
                    <a:pt x="25" y="55"/>
                    <a:pt x="26" y="54"/>
                  </a:cubicBezTo>
                  <a:cubicBezTo>
                    <a:pt x="26" y="54"/>
                    <a:pt x="26" y="54"/>
                    <a:pt x="26" y="54"/>
                  </a:cubicBezTo>
                  <a:cubicBezTo>
                    <a:pt x="26" y="53"/>
                    <a:pt x="26" y="53"/>
                    <a:pt x="26" y="53"/>
                  </a:cubicBezTo>
                  <a:cubicBezTo>
                    <a:pt x="26" y="53"/>
                    <a:pt x="26" y="53"/>
                    <a:pt x="26" y="53"/>
                  </a:cubicBezTo>
                  <a:cubicBezTo>
                    <a:pt x="26" y="52"/>
                    <a:pt x="26" y="51"/>
                    <a:pt x="25" y="50"/>
                  </a:cubicBezTo>
                  <a:cubicBezTo>
                    <a:pt x="25" y="50"/>
                    <a:pt x="25" y="50"/>
                    <a:pt x="25" y="50"/>
                  </a:cubicBezTo>
                  <a:cubicBezTo>
                    <a:pt x="25" y="49"/>
                    <a:pt x="25" y="49"/>
                    <a:pt x="25" y="49"/>
                  </a:cubicBezTo>
                  <a:cubicBezTo>
                    <a:pt x="25" y="48"/>
                    <a:pt x="25" y="47"/>
                    <a:pt x="25" y="47"/>
                  </a:cubicBezTo>
                  <a:cubicBezTo>
                    <a:pt x="27" y="46"/>
                    <a:pt x="29" y="44"/>
                    <a:pt x="30" y="41"/>
                  </a:cubicBezTo>
                  <a:cubicBezTo>
                    <a:pt x="30" y="41"/>
                    <a:pt x="30" y="41"/>
                    <a:pt x="30" y="41"/>
                  </a:cubicBezTo>
                  <a:cubicBezTo>
                    <a:pt x="30" y="41"/>
                    <a:pt x="30" y="41"/>
                    <a:pt x="30" y="41"/>
                  </a:cubicBezTo>
                  <a:cubicBezTo>
                    <a:pt x="30" y="41"/>
                    <a:pt x="31" y="38"/>
                    <a:pt x="30" y="32"/>
                  </a:cubicBezTo>
                  <a:cubicBezTo>
                    <a:pt x="30" y="32"/>
                    <a:pt x="30" y="32"/>
                    <a:pt x="30" y="32"/>
                  </a:cubicBezTo>
                  <a:cubicBezTo>
                    <a:pt x="29" y="30"/>
                    <a:pt x="29" y="29"/>
                    <a:pt x="28" y="28"/>
                  </a:cubicBezTo>
                  <a:cubicBezTo>
                    <a:pt x="27" y="23"/>
                    <a:pt x="24" y="22"/>
                    <a:pt x="20" y="21"/>
                  </a:cubicBezTo>
                  <a:cubicBezTo>
                    <a:pt x="19" y="21"/>
                    <a:pt x="18" y="21"/>
                    <a:pt x="17" y="21"/>
                  </a:cubicBezTo>
                  <a:cubicBezTo>
                    <a:pt x="16" y="21"/>
                    <a:pt x="16" y="21"/>
                    <a:pt x="15" y="21"/>
                  </a:cubicBezTo>
                  <a:cubicBezTo>
                    <a:pt x="14" y="21"/>
                    <a:pt x="14" y="21"/>
                    <a:pt x="13" y="21"/>
                  </a:cubicBezTo>
                  <a:cubicBezTo>
                    <a:pt x="13" y="21"/>
                    <a:pt x="12" y="21"/>
                    <a:pt x="12" y="21"/>
                  </a:cubicBezTo>
                  <a:cubicBezTo>
                    <a:pt x="11" y="21"/>
                    <a:pt x="11" y="21"/>
                    <a:pt x="11" y="21"/>
                  </a:cubicBezTo>
                  <a:cubicBezTo>
                    <a:pt x="11" y="21"/>
                    <a:pt x="11" y="21"/>
                    <a:pt x="11" y="21"/>
                  </a:cubicBezTo>
                  <a:cubicBezTo>
                    <a:pt x="11" y="20"/>
                    <a:pt x="10" y="20"/>
                    <a:pt x="10" y="19"/>
                  </a:cubicBezTo>
                  <a:cubicBezTo>
                    <a:pt x="11" y="18"/>
                    <a:pt x="11" y="18"/>
                    <a:pt x="11" y="18"/>
                  </a:cubicBezTo>
                  <a:cubicBezTo>
                    <a:pt x="11" y="18"/>
                    <a:pt x="13" y="17"/>
                    <a:pt x="17" y="17"/>
                  </a:cubicBezTo>
                  <a:cubicBezTo>
                    <a:pt x="19" y="17"/>
                    <a:pt x="20" y="17"/>
                    <a:pt x="23" y="17"/>
                  </a:cubicBezTo>
                  <a:cubicBezTo>
                    <a:pt x="23" y="17"/>
                    <a:pt x="23" y="17"/>
                    <a:pt x="23" y="17"/>
                  </a:cubicBezTo>
                  <a:cubicBezTo>
                    <a:pt x="23" y="17"/>
                    <a:pt x="23" y="17"/>
                    <a:pt x="23" y="17"/>
                  </a:cubicBezTo>
                  <a:cubicBezTo>
                    <a:pt x="23" y="17"/>
                    <a:pt x="23" y="17"/>
                    <a:pt x="23" y="17"/>
                  </a:cubicBezTo>
                  <a:cubicBezTo>
                    <a:pt x="23" y="18"/>
                    <a:pt x="23" y="18"/>
                    <a:pt x="23" y="18"/>
                  </a:cubicBezTo>
                  <a:cubicBezTo>
                    <a:pt x="24" y="17"/>
                    <a:pt x="24" y="17"/>
                    <a:pt x="24" y="17"/>
                  </a:cubicBezTo>
                  <a:cubicBezTo>
                    <a:pt x="25" y="15"/>
                    <a:pt x="25" y="13"/>
                    <a:pt x="26" y="12"/>
                  </a:cubicBezTo>
                  <a:cubicBezTo>
                    <a:pt x="26" y="11"/>
                    <a:pt x="26" y="11"/>
                    <a:pt x="26" y="11"/>
                  </a:cubicBezTo>
                  <a:cubicBezTo>
                    <a:pt x="26" y="11"/>
                    <a:pt x="26" y="11"/>
                    <a:pt x="26" y="11"/>
                  </a:cubicBezTo>
                  <a:cubicBezTo>
                    <a:pt x="25" y="7"/>
                    <a:pt x="25" y="7"/>
                    <a:pt x="25" y="7"/>
                  </a:cubicBezTo>
                  <a:cubicBezTo>
                    <a:pt x="24" y="6"/>
                    <a:pt x="24" y="6"/>
                    <a:pt x="24" y="6"/>
                  </a:cubicBezTo>
                  <a:cubicBezTo>
                    <a:pt x="24" y="7"/>
                    <a:pt x="24" y="7"/>
                    <a:pt x="24" y="7"/>
                  </a:cubicBezTo>
                  <a:cubicBezTo>
                    <a:pt x="24" y="7"/>
                    <a:pt x="24" y="7"/>
                    <a:pt x="24" y="7"/>
                  </a:cubicBezTo>
                  <a:cubicBezTo>
                    <a:pt x="23" y="6"/>
                    <a:pt x="21" y="6"/>
                    <a:pt x="19" y="6"/>
                  </a:cubicBezTo>
                  <a:cubicBezTo>
                    <a:pt x="17" y="6"/>
                    <a:pt x="15" y="6"/>
                    <a:pt x="13" y="7"/>
                  </a:cubicBezTo>
                  <a:cubicBezTo>
                    <a:pt x="13" y="5"/>
                    <a:pt x="13" y="3"/>
                    <a:pt x="12" y="1"/>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3" name="Freeform 29"/>
            <p:cNvSpPr>
              <a:spLocks noEditPoints="1"/>
            </p:cNvSpPr>
            <p:nvPr/>
          </p:nvSpPr>
          <p:spPr bwMode="auto">
            <a:xfrm>
              <a:off x="3427" y="1891"/>
              <a:ext cx="100" cy="62"/>
            </a:xfrm>
            <a:custGeom>
              <a:avLst/>
              <a:gdLst>
                <a:gd name="T0" fmla="*/ 32 w 42"/>
                <a:gd name="T1" fmla="*/ 4 h 26"/>
                <a:gd name="T2" fmla="*/ 31 w 42"/>
                <a:gd name="T3" fmla="*/ 3 h 26"/>
                <a:gd name="T4" fmla="*/ 41 w 42"/>
                <a:gd name="T5" fmla="*/ 1 h 26"/>
                <a:gd name="T6" fmla="*/ 39 w 42"/>
                <a:gd name="T7" fmla="*/ 11 h 26"/>
                <a:gd name="T8" fmla="*/ 38 w 42"/>
                <a:gd name="T9" fmla="*/ 10 h 26"/>
                <a:gd name="T10" fmla="*/ 39 w 42"/>
                <a:gd name="T11" fmla="*/ 6 h 26"/>
                <a:gd name="T12" fmla="*/ 38 w 42"/>
                <a:gd name="T13" fmla="*/ 5 h 26"/>
                <a:gd name="T14" fmla="*/ 38 w 42"/>
                <a:gd name="T15" fmla="*/ 5 h 26"/>
                <a:gd name="T16" fmla="*/ 27 w 42"/>
                <a:gd name="T17" fmla="*/ 19 h 26"/>
                <a:gd name="T18" fmla="*/ 25 w 42"/>
                <a:gd name="T19" fmla="*/ 20 h 26"/>
                <a:gd name="T20" fmla="*/ 25 w 42"/>
                <a:gd name="T21" fmla="*/ 20 h 26"/>
                <a:gd name="T22" fmla="*/ 23 w 42"/>
                <a:gd name="T23" fmla="*/ 19 h 26"/>
                <a:gd name="T24" fmla="*/ 12 w 42"/>
                <a:gd name="T25" fmla="*/ 13 h 26"/>
                <a:gd name="T26" fmla="*/ 12 w 42"/>
                <a:gd name="T27" fmla="*/ 14 h 26"/>
                <a:gd name="T28" fmla="*/ 1 w 42"/>
                <a:gd name="T29" fmla="*/ 24 h 26"/>
                <a:gd name="T30" fmla="*/ 1 w 42"/>
                <a:gd name="T31" fmla="*/ 24 h 26"/>
                <a:gd name="T32" fmla="*/ 1 w 42"/>
                <a:gd name="T33" fmla="*/ 23 h 26"/>
                <a:gd name="T34" fmla="*/ 11 w 42"/>
                <a:gd name="T35" fmla="*/ 12 h 26"/>
                <a:gd name="T36" fmla="*/ 12 w 42"/>
                <a:gd name="T37" fmla="*/ 12 h 26"/>
                <a:gd name="T38" fmla="*/ 14 w 42"/>
                <a:gd name="T39" fmla="*/ 12 h 26"/>
                <a:gd name="T40" fmla="*/ 20 w 42"/>
                <a:gd name="T41" fmla="*/ 15 h 26"/>
                <a:gd name="T42" fmla="*/ 25 w 42"/>
                <a:gd name="T43" fmla="*/ 18 h 26"/>
                <a:gd name="T44" fmla="*/ 25 w 42"/>
                <a:gd name="T45" fmla="*/ 17 h 26"/>
                <a:gd name="T46" fmla="*/ 36 w 42"/>
                <a:gd name="T47" fmla="*/ 5 h 26"/>
                <a:gd name="T48" fmla="*/ 37 w 42"/>
                <a:gd name="T49" fmla="*/ 4 h 26"/>
                <a:gd name="T50" fmla="*/ 36 w 42"/>
                <a:gd name="T51" fmla="*/ 4 h 26"/>
                <a:gd name="T52" fmla="*/ 32 w 42"/>
                <a:gd name="T53" fmla="*/ 4 h 26"/>
                <a:gd name="T54" fmla="*/ 41 w 42"/>
                <a:gd name="T55" fmla="*/ 0 h 26"/>
                <a:gd name="T56" fmla="*/ 30 w 42"/>
                <a:gd name="T57" fmla="*/ 2 h 26"/>
                <a:gd name="T58" fmla="*/ 29 w 42"/>
                <a:gd name="T59" fmla="*/ 3 h 26"/>
                <a:gd name="T60" fmla="*/ 29 w 42"/>
                <a:gd name="T61" fmla="*/ 3 h 26"/>
                <a:gd name="T62" fmla="*/ 31 w 42"/>
                <a:gd name="T63" fmla="*/ 5 h 26"/>
                <a:gd name="T64" fmla="*/ 32 w 42"/>
                <a:gd name="T65" fmla="*/ 5 h 26"/>
                <a:gd name="T66" fmla="*/ 35 w 42"/>
                <a:gd name="T67" fmla="*/ 5 h 26"/>
                <a:gd name="T68" fmla="*/ 25 w 42"/>
                <a:gd name="T69" fmla="*/ 16 h 26"/>
                <a:gd name="T70" fmla="*/ 21 w 42"/>
                <a:gd name="T71" fmla="*/ 14 h 26"/>
                <a:gd name="T72" fmla="*/ 14 w 42"/>
                <a:gd name="T73" fmla="*/ 11 h 26"/>
                <a:gd name="T74" fmla="*/ 12 w 42"/>
                <a:gd name="T75" fmla="*/ 11 h 26"/>
                <a:gd name="T76" fmla="*/ 10 w 42"/>
                <a:gd name="T77" fmla="*/ 12 h 26"/>
                <a:gd name="T78" fmla="*/ 0 w 42"/>
                <a:gd name="T79" fmla="*/ 22 h 26"/>
                <a:gd name="T80" fmla="*/ 0 w 42"/>
                <a:gd name="T81" fmla="*/ 23 h 26"/>
                <a:gd name="T82" fmla="*/ 0 w 42"/>
                <a:gd name="T83" fmla="*/ 24 h 26"/>
                <a:gd name="T84" fmla="*/ 0 w 42"/>
                <a:gd name="T85" fmla="*/ 25 h 26"/>
                <a:gd name="T86" fmla="*/ 1 w 42"/>
                <a:gd name="T87" fmla="*/ 26 h 26"/>
                <a:gd name="T88" fmla="*/ 1 w 42"/>
                <a:gd name="T89" fmla="*/ 26 h 26"/>
                <a:gd name="T90" fmla="*/ 1 w 42"/>
                <a:gd name="T91" fmla="*/ 26 h 26"/>
                <a:gd name="T92" fmla="*/ 12 w 42"/>
                <a:gd name="T93" fmla="*/ 15 h 26"/>
                <a:gd name="T94" fmla="*/ 23 w 42"/>
                <a:gd name="T95" fmla="*/ 20 h 26"/>
                <a:gd name="T96" fmla="*/ 25 w 42"/>
                <a:gd name="T97" fmla="*/ 21 h 26"/>
                <a:gd name="T98" fmla="*/ 25 w 42"/>
                <a:gd name="T99" fmla="*/ 21 h 26"/>
                <a:gd name="T100" fmla="*/ 27 w 42"/>
                <a:gd name="T101" fmla="*/ 19 h 26"/>
                <a:gd name="T102" fmla="*/ 37 w 42"/>
                <a:gd name="T103" fmla="*/ 7 h 26"/>
                <a:gd name="T104" fmla="*/ 37 w 42"/>
                <a:gd name="T105" fmla="*/ 10 h 26"/>
                <a:gd name="T106" fmla="*/ 37 w 42"/>
                <a:gd name="T107" fmla="*/ 11 h 26"/>
                <a:gd name="T108" fmla="*/ 40 w 42"/>
                <a:gd name="T109" fmla="*/ 12 h 26"/>
                <a:gd name="T110" fmla="*/ 40 w 42"/>
                <a:gd name="T111" fmla="*/ 12 h 26"/>
                <a:gd name="T112" fmla="*/ 40 w 42"/>
                <a:gd name="T113" fmla="*/ 12 h 26"/>
                <a:gd name="T114" fmla="*/ 42 w 42"/>
                <a:gd name="T115" fmla="*/ 1 h 26"/>
                <a:gd name="T116" fmla="*/ 42 w 42"/>
                <a:gd name="T117" fmla="*/ 0 h 26"/>
                <a:gd name="T118" fmla="*/ 41 w 42"/>
                <a:gd name="T1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26">
                  <a:moveTo>
                    <a:pt x="32" y="4"/>
                  </a:moveTo>
                  <a:cubicBezTo>
                    <a:pt x="32" y="4"/>
                    <a:pt x="31" y="4"/>
                    <a:pt x="31" y="3"/>
                  </a:cubicBezTo>
                  <a:cubicBezTo>
                    <a:pt x="34" y="2"/>
                    <a:pt x="39" y="2"/>
                    <a:pt x="41" y="1"/>
                  </a:cubicBezTo>
                  <a:cubicBezTo>
                    <a:pt x="41" y="3"/>
                    <a:pt x="40" y="8"/>
                    <a:pt x="39" y="11"/>
                  </a:cubicBezTo>
                  <a:cubicBezTo>
                    <a:pt x="39" y="11"/>
                    <a:pt x="39" y="10"/>
                    <a:pt x="38" y="10"/>
                  </a:cubicBezTo>
                  <a:cubicBezTo>
                    <a:pt x="39" y="6"/>
                    <a:pt x="39" y="6"/>
                    <a:pt x="39" y="6"/>
                  </a:cubicBezTo>
                  <a:cubicBezTo>
                    <a:pt x="38" y="5"/>
                    <a:pt x="38" y="5"/>
                    <a:pt x="38" y="5"/>
                  </a:cubicBezTo>
                  <a:cubicBezTo>
                    <a:pt x="38" y="5"/>
                    <a:pt x="38" y="5"/>
                    <a:pt x="38" y="5"/>
                  </a:cubicBezTo>
                  <a:cubicBezTo>
                    <a:pt x="38" y="5"/>
                    <a:pt x="31" y="14"/>
                    <a:pt x="27" y="19"/>
                  </a:cubicBezTo>
                  <a:cubicBezTo>
                    <a:pt x="26" y="19"/>
                    <a:pt x="26" y="20"/>
                    <a:pt x="25" y="20"/>
                  </a:cubicBezTo>
                  <a:cubicBezTo>
                    <a:pt x="25" y="20"/>
                    <a:pt x="25" y="20"/>
                    <a:pt x="25" y="20"/>
                  </a:cubicBezTo>
                  <a:cubicBezTo>
                    <a:pt x="24" y="20"/>
                    <a:pt x="24" y="19"/>
                    <a:pt x="23" y="19"/>
                  </a:cubicBezTo>
                  <a:cubicBezTo>
                    <a:pt x="12" y="13"/>
                    <a:pt x="12" y="13"/>
                    <a:pt x="12" y="13"/>
                  </a:cubicBezTo>
                  <a:cubicBezTo>
                    <a:pt x="12" y="14"/>
                    <a:pt x="12" y="14"/>
                    <a:pt x="12" y="14"/>
                  </a:cubicBezTo>
                  <a:cubicBezTo>
                    <a:pt x="1" y="24"/>
                    <a:pt x="1" y="24"/>
                    <a:pt x="1" y="24"/>
                  </a:cubicBezTo>
                  <a:cubicBezTo>
                    <a:pt x="1" y="24"/>
                    <a:pt x="1" y="24"/>
                    <a:pt x="1" y="24"/>
                  </a:cubicBezTo>
                  <a:cubicBezTo>
                    <a:pt x="1" y="23"/>
                    <a:pt x="1" y="23"/>
                    <a:pt x="1" y="23"/>
                  </a:cubicBezTo>
                  <a:cubicBezTo>
                    <a:pt x="11" y="12"/>
                    <a:pt x="11" y="12"/>
                    <a:pt x="11" y="12"/>
                  </a:cubicBezTo>
                  <a:cubicBezTo>
                    <a:pt x="11" y="12"/>
                    <a:pt x="12" y="12"/>
                    <a:pt x="12" y="12"/>
                  </a:cubicBezTo>
                  <a:cubicBezTo>
                    <a:pt x="13" y="12"/>
                    <a:pt x="13" y="12"/>
                    <a:pt x="14" y="12"/>
                  </a:cubicBezTo>
                  <a:cubicBezTo>
                    <a:pt x="15" y="13"/>
                    <a:pt x="18" y="14"/>
                    <a:pt x="20" y="15"/>
                  </a:cubicBezTo>
                  <a:cubicBezTo>
                    <a:pt x="22" y="16"/>
                    <a:pt x="24" y="17"/>
                    <a:pt x="25" y="18"/>
                  </a:cubicBezTo>
                  <a:cubicBezTo>
                    <a:pt x="25" y="17"/>
                    <a:pt x="25" y="17"/>
                    <a:pt x="25" y="17"/>
                  </a:cubicBezTo>
                  <a:cubicBezTo>
                    <a:pt x="29" y="12"/>
                    <a:pt x="36" y="5"/>
                    <a:pt x="36" y="5"/>
                  </a:cubicBezTo>
                  <a:cubicBezTo>
                    <a:pt x="37" y="4"/>
                    <a:pt x="37" y="4"/>
                    <a:pt x="37" y="4"/>
                  </a:cubicBezTo>
                  <a:cubicBezTo>
                    <a:pt x="36" y="4"/>
                    <a:pt x="36" y="4"/>
                    <a:pt x="36" y="4"/>
                  </a:cubicBezTo>
                  <a:cubicBezTo>
                    <a:pt x="32" y="4"/>
                    <a:pt x="32" y="4"/>
                    <a:pt x="32" y="4"/>
                  </a:cubicBezTo>
                  <a:moveTo>
                    <a:pt x="41" y="0"/>
                  </a:moveTo>
                  <a:cubicBezTo>
                    <a:pt x="41" y="0"/>
                    <a:pt x="34" y="1"/>
                    <a:pt x="30" y="2"/>
                  </a:cubicBezTo>
                  <a:cubicBezTo>
                    <a:pt x="29" y="3"/>
                    <a:pt x="29" y="3"/>
                    <a:pt x="29" y="3"/>
                  </a:cubicBezTo>
                  <a:cubicBezTo>
                    <a:pt x="29" y="3"/>
                    <a:pt x="29" y="3"/>
                    <a:pt x="29" y="3"/>
                  </a:cubicBezTo>
                  <a:cubicBezTo>
                    <a:pt x="30" y="4"/>
                    <a:pt x="31" y="5"/>
                    <a:pt x="31" y="5"/>
                  </a:cubicBezTo>
                  <a:cubicBezTo>
                    <a:pt x="32" y="5"/>
                    <a:pt x="32" y="5"/>
                    <a:pt x="32" y="5"/>
                  </a:cubicBezTo>
                  <a:cubicBezTo>
                    <a:pt x="35" y="5"/>
                    <a:pt x="35" y="5"/>
                    <a:pt x="35" y="5"/>
                  </a:cubicBezTo>
                  <a:cubicBezTo>
                    <a:pt x="33" y="7"/>
                    <a:pt x="28" y="12"/>
                    <a:pt x="25" y="16"/>
                  </a:cubicBezTo>
                  <a:cubicBezTo>
                    <a:pt x="24" y="16"/>
                    <a:pt x="22" y="15"/>
                    <a:pt x="21" y="14"/>
                  </a:cubicBezTo>
                  <a:cubicBezTo>
                    <a:pt x="18" y="13"/>
                    <a:pt x="16" y="12"/>
                    <a:pt x="14" y="11"/>
                  </a:cubicBezTo>
                  <a:cubicBezTo>
                    <a:pt x="14" y="11"/>
                    <a:pt x="13" y="11"/>
                    <a:pt x="12" y="11"/>
                  </a:cubicBezTo>
                  <a:cubicBezTo>
                    <a:pt x="11" y="11"/>
                    <a:pt x="10" y="11"/>
                    <a:pt x="10" y="12"/>
                  </a:cubicBezTo>
                  <a:cubicBezTo>
                    <a:pt x="0" y="22"/>
                    <a:pt x="0" y="22"/>
                    <a:pt x="0" y="22"/>
                  </a:cubicBezTo>
                  <a:cubicBezTo>
                    <a:pt x="0" y="23"/>
                    <a:pt x="0" y="23"/>
                    <a:pt x="0" y="23"/>
                  </a:cubicBezTo>
                  <a:cubicBezTo>
                    <a:pt x="0" y="23"/>
                    <a:pt x="0" y="24"/>
                    <a:pt x="0" y="24"/>
                  </a:cubicBezTo>
                  <a:cubicBezTo>
                    <a:pt x="0" y="25"/>
                    <a:pt x="0" y="25"/>
                    <a:pt x="0" y="25"/>
                  </a:cubicBezTo>
                  <a:cubicBezTo>
                    <a:pt x="1" y="26"/>
                    <a:pt x="1" y="26"/>
                    <a:pt x="1" y="26"/>
                  </a:cubicBezTo>
                  <a:cubicBezTo>
                    <a:pt x="1" y="26"/>
                    <a:pt x="1" y="26"/>
                    <a:pt x="1" y="26"/>
                  </a:cubicBezTo>
                  <a:cubicBezTo>
                    <a:pt x="1" y="26"/>
                    <a:pt x="1" y="26"/>
                    <a:pt x="1" y="26"/>
                  </a:cubicBezTo>
                  <a:cubicBezTo>
                    <a:pt x="12" y="15"/>
                    <a:pt x="12" y="15"/>
                    <a:pt x="12" y="15"/>
                  </a:cubicBezTo>
                  <a:cubicBezTo>
                    <a:pt x="23" y="20"/>
                    <a:pt x="23" y="20"/>
                    <a:pt x="23" y="20"/>
                  </a:cubicBezTo>
                  <a:cubicBezTo>
                    <a:pt x="23" y="20"/>
                    <a:pt x="24" y="21"/>
                    <a:pt x="25" y="21"/>
                  </a:cubicBezTo>
                  <a:cubicBezTo>
                    <a:pt x="25" y="21"/>
                    <a:pt x="25" y="21"/>
                    <a:pt x="25" y="21"/>
                  </a:cubicBezTo>
                  <a:cubicBezTo>
                    <a:pt x="26" y="21"/>
                    <a:pt x="27" y="20"/>
                    <a:pt x="27" y="19"/>
                  </a:cubicBezTo>
                  <a:cubicBezTo>
                    <a:pt x="31" y="16"/>
                    <a:pt x="35" y="10"/>
                    <a:pt x="37" y="7"/>
                  </a:cubicBezTo>
                  <a:cubicBezTo>
                    <a:pt x="37" y="10"/>
                    <a:pt x="37" y="10"/>
                    <a:pt x="37" y="10"/>
                  </a:cubicBezTo>
                  <a:cubicBezTo>
                    <a:pt x="37" y="11"/>
                    <a:pt x="37" y="11"/>
                    <a:pt x="37" y="11"/>
                  </a:cubicBezTo>
                  <a:cubicBezTo>
                    <a:pt x="37" y="11"/>
                    <a:pt x="39" y="12"/>
                    <a:pt x="40" y="12"/>
                  </a:cubicBezTo>
                  <a:cubicBezTo>
                    <a:pt x="40" y="12"/>
                    <a:pt x="40" y="12"/>
                    <a:pt x="40" y="12"/>
                  </a:cubicBezTo>
                  <a:cubicBezTo>
                    <a:pt x="40" y="12"/>
                    <a:pt x="40" y="12"/>
                    <a:pt x="40" y="12"/>
                  </a:cubicBezTo>
                  <a:cubicBezTo>
                    <a:pt x="41" y="9"/>
                    <a:pt x="42" y="1"/>
                    <a:pt x="42" y="1"/>
                  </a:cubicBezTo>
                  <a:cubicBezTo>
                    <a:pt x="42" y="0"/>
                    <a:pt x="42" y="0"/>
                    <a:pt x="42" y="0"/>
                  </a:cubicBez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4" name="Freeform 30"/>
            <p:cNvSpPr>
              <a:spLocks noEditPoints="1"/>
            </p:cNvSpPr>
            <p:nvPr/>
          </p:nvSpPr>
          <p:spPr bwMode="auto">
            <a:xfrm>
              <a:off x="3411" y="1889"/>
              <a:ext cx="119" cy="95"/>
            </a:xfrm>
            <a:custGeom>
              <a:avLst/>
              <a:gdLst>
                <a:gd name="T0" fmla="*/ 31 w 50"/>
                <a:gd name="T1" fmla="*/ 34 h 40"/>
                <a:gd name="T2" fmla="*/ 22 w 50"/>
                <a:gd name="T3" fmla="*/ 34 h 40"/>
                <a:gd name="T4" fmla="*/ 15 w 50"/>
                <a:gd name="T5" fmla="*/ 34 h 40"/>
                <a:gd name="T6" fmla="*/ 33 w 50"/>
                <a:gd name="T7" fmla="*/ 30 h 40"/>
                <a:gd name="T8" fmla="*/ 29 w 50"/>
                <a:gd name="T9" fmla="*/ 34 h 40"/>
                <a:gd name="T10" fmla="*/ 42 w 50"/>
                <a:gd name="T11" fmla="*/ 30 h 40"/>
                <a:gd name="T12" fmla="*/ 19 w 50"/>
                <a:gd name="T13" fmla="*/ 32 h 40"/>
                <a:gd name="T14" fmla="*/ 20 w 50"/>
                <a:gd name="T15" fmla="*/ 34 h 40"/>
                <a:gd name="T16" fmla="*/ 10 w 50"/>
                <a:gd name="T17" fmla="*/ 32 h 40"/>
                <a:gd name="T18" fmla="*/ 15 w 50"/>
                <a:gd name="T19" fmla="*/ 31 h 40"/>
                <a:gd name="T20" fmla="*/ 28 w 50"/>
                <a:gd name="T21" fmla="*/ 29 h 40"/>
                <a:gd name="T22" fmla="*/ 28 w 50"/>
                <a:gd name="T23" fmla="*/ 32 h 40"/>
                <a:gd name="T24" fmla="*/ 24 w 50"/>
                <a:gd name="T25" fmla="*/ 26 h 40"/>
                <a:gd name="T26" fmla="*/ 38 w 50"/>
                <a:gd name="T27" fmla="*/ 32 h 40"/>
                <a:gd name="T28" fmla="*/ 42 w 50"/>
                <a:gd name="T29" fmla="*/ 29 h 40"/>
                <a:gd name="T30" fmla="*/ 28 w 50"/>
                <a:gd name="T31" fmla="*/ 28 h 40"/>
                <a:gd name="T32" fmla="*/ 33 w 50"/>
                <a:gd name="T33" fmla="*/ 25 h 40"/>
                <a:gd name="T34" fmla="*/ 10 w 50"/>
                <a:gd name="T35" fmla="*/ 30 h 40"/>
                <a:gd name="T36" fmla="*/ 15 w 50"/>
                <a:gd name="T37" fmla="*/ 28 h 40"/>
                <a:gd name="T38" fmla="*/ 19 w 50"/>
                <a:gd name="T39" fmla="*/ 25 h 40"/>
                <a:gd name="T40" fmla="*/ 19 w 50"/>
                <a:gd name="T41" fmla="*/ 28 h 40"/>
                <a:gd name="T42" fmla="*/ 42 w 50"/>
                <a:gd name="T43" fmla="*/ 22 h 40"/>
                <a:gd name="T44" fmla="*/ 38 w 50"/>
                <a:gd name="T45" fmla="*/ 28 h 40"/>
                <a:gd name="T46" fmla="*/ 20 w 50"/>
                <a:gd name="T47" fmla="*/ 20 h 40"/>
                <a:gd name="T48" fmla="*/ 37 w 50"/>
                <a:gd name="T49" fmla="*/ 22 h 40"/>
                <a:gd name="T50" fmla="*/ 41 w 50"/>
                <a:gd name="T51" fmla="*/ 21 h 40"/>
                <a:gd name="T52" fmla="*/ 3 w 50"/>
                <a:gd name="T53" fmla="*/ 9 h 40"/>
                <a:gd name="T54" fmla="*/ 3 w 50"/>
                <a:gd name="T55" fmla="*/ 10 h 40"/>
                <a:gd name="T56" fmla="*/ 2 w 50"/>
                <a:gd name="T57" fmla="*/ 15 h 40"/>
                <a:gd name="T58" fmla="*/ 2 w 50"/>
                <a:gd name="T59" fmla="*/ 19 h 40"/>
                <a:gd name="T60" fmla="*/ 2 w 50"/>
                <a:gd name="T61" fmla="*/ 24 h 40"/>
                <a:gd name="T62" fmla="*/ 3 w 50"/>
                <a:gd name="T63" fmla="*/ 29 h 40"/>
                <a:gd name="T64" fmla="*/ 3 w 50"/>
                <a:gd name="T65" fmla="*/ 30 h 40"/>
                <a:gd name="T66" fmla="*/ 0 w 50"/>
                <a:gd name="T67" fmla="*/ 35 h 40"/>
                <a:gd name="T68" fmla="*/ 4 w 50"/>
                <a:gd name="T69" fmla="*/ 39 h 40"/>
                <a:gd name="T70" fmla="*/ 49 w 50"/>
                <a:gd name="T71" fmla="*/ 34 h 40"/>
                <a:gd name="T72" fmla="*/ 43 w 50"/>
                <a:gd name="T73" fmla="*/ 16 h 40"/>
                <a:gd name="T74" fmla="*/ 36 w 50"/>
                <a:gd name="T75" fmla="*/ 22 h 40"/>
                <a:gd name="T76" fmla="*/ 37 w 50"/>
                <a:gd name="T77" fmla="*/ 33 h 40"/>
                <a:gd name="T78" fmla="*/ 34 w 50"/>
                <a:gd name="T79" fmla="*/ 24 h 40"/>
                <a:gd name="T80" fmla="*/ 29 w 50"/>
                <a:gd name="T81" fmla="*/ 24 h 40"/>
                <a:gd name="T82" fmla="*/ 27 w 50"/>
                <a:gd name="T83" fmla="*/ 33 h 40"/>
                <a:gd name="T84" fmla="*/ 25 w 50"/>
                <a:gd name="T85" fmla="*/ 25 h 40"/>
                <a:gd name="T86" fmla="*/ 23 w 50"/>
                <a:gd name="T87" fmla="*/ 21 h 40"/>
                <a:gd name="T88" fmla="*/ 18 w 50"/>
                <a:gd name="T89" fmla="*/ 22 h 40"/>
                <a:gd name="T90" fmla="*/ 16 w 50"/>
                <a:gd name="T91" fmla="*/ 34 h 40"/>
                <a:gd name="T92" fmla="*/ 14 w 50"/>
                <a:gd name="T93" fmla="*/ 24 h 40"/>
                <a:gd name="T94" fmla="*/ 9 w 50"/>
                <a:gd name="T9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40">
                  <a:moveTo>
                    <a:pt x="31" y="34"/>
                  </a:moveTo>
                  <a:cubicBezTo>
                    <a:pt x="33" y="33"/>
                    <a:pt x="33" y="33"/>
                    <a:pt x="33" y="33"/>
                  </a:cubicBezTo>
                  <a:cubicBezTo>
                    <a:pt x="33" y="34"/>
                    <a:pt x="33" y="34"/>
                    <a:pt x="33" y="34"/>
                  </a:cubicBezTo>
                  <a:cubicBezTo>
                    <a:pt x="31" y="34"/>
                    <a:pt x="31" y="34"/>
                    <a:pt x="31" y="34"/>
                  </a:cubicBezTo>
                  <a:moveTo>
                    <a:pt x="22" y="34"/>
                  </a:moveTo>
                  <a:cubicBezTo>
                    <a:pt x="23" y="34"/>
                    <a:pt x="23" y="33"/>
                    <a:pt x="24" y="33"/>
                  </a:cubicBezTo>
                  <a:cubicBezTo>
                    <a:pt x="24" y="33"/>
                    <a:pt x="24" y="34"/>
                    <a:pt x="24" y="34"/>
                  </a:cubicBezTo>
                  <a:cubicBezTo>
                    <a:pt x="22" y="34"/>
                    <a:pt x="22" y="34"/>
                    <a:pt x="22" y="34"/>
                  </a:cubicBezTo>
                  <a:moveTo>
                    <a:pt x="11" y="34"/>
                  </a:moveTo>
                  <a:cubicBezTo>
                    <a:pt x="12" y="34"/>
                    <a:pt x="12" y="33"/>
                    <a:pt x="13" y="33"/>
                  </a:cubicBezTo>
                  <a:cubicBezTo>
                    <a:pt x="13" y="33"/>
                    <a:pt x="14" y="33"/>
                    <a:pt x="15" y="32"/>
                  </a:cubicBezTo>
                  <a:cubicBezTo>
                    <a:pt x="15" y="33"/>
                    <a:pt x="15" y="33"/>
                    <a:pt x="15" y="34"/>
                  </a:cubicBezTo>
                  <a:cubicBezTo>
                    <a:pt x="11" y="34"/>
                    <a:pt x="11" y="34"/>
                    <a:pt x="11" y="34"/>
                  </a:cubicBezTo>
                  <a:moveTo>
                    <a:pt x="29" y="34"/>
                  </a:moveTo>
                  <a:cubicBezTo>
                    <a:pt x="29" y="33"/>
                    <a:pt x="29" y="33"/>
                    <a:pt x="29" y="33"/>
                  </a:cubicBezTo>
                  <a:cubicBezTo>
                    <a:pt x="30" y="32"/>
                    <a:pt x="31" y="31"/>
                    <a:pt x="33" y="30"/>
                  </a:cubicBezTo>
                  <a:cubicBezTo>
                    <a:pt x="33" y="31"/>
                    <a:pt x="33" y="31"/>
                    <a:pt x="33" y="32"/>
                  </a:cubicBezTo>
                  <a:cubicBezTo>
                    <a:pt x="30" y="34"/>
                    <a:pt x="30" y="34"/>
                    <a:pt x="30" y="34"/>
                  </a:cubicBezTo>
                  <a:cubicBezTo>
                    <a:pt x="29" y="34"/>
                    <a:pt x="29" y="34"/>
                    <a:pt x="29" y="34"/>
                  </a:cubicBezTo>
                  <a:cubicBezTo>
                    <a:pt x="29" y="34"/>
                    <a:pt x="29" y="34"/>
                    <a:pt x="29" y="34"/>
                  </a:cubicBezTo>
                  <a:moveTo>
                    <a:pt x="38" y="34"/>
                  </a:moveTo>
                  <a:cubicBezTo>
                    <a:pt x="38" y="34"/>
                    <a:pt x="38" y="33"/>
                    <a:pt x="38" y="33"/>
                  </a:cubicBezTo>
                  <a:cubicBezTo>
                    <a:pt x="39" y="32"/>
                    <a:pt x="39" y="32"/>
                    <a:pt x="40" y="31"/>
                  </a:cubicBezTo>
                  <a:cubicBezTo>
                    <a:pt x="41" y="31"/>
                    <a:pt x="41" y="30"/>
                    <a:pt x="42" y="30"/>
                  </a:cubicBezTo>
                  <a:cubicBezTo>
                    <a:pt x="42" y="31"/>
                    <a:pt x="42" y="33"/>
                    <a:pt x="42" y="34"/>
                  </a:cubicBezTo>
                  <a:cubicBezTo>
                    <a:pt x="38" y="34"/>
                    <a:pt x="38" y="34"/>
                    <a:pt x="38" y="34"/>
                  </a:cubicBezTo>
                  <a:moveTo>
                    <a:pt x="19" y="34"/>
                  </a:moveTo>
                  <a:cubicBezTo>
                    <a:pt x="19" y="33"/>
                    <a:pt x="19" y="33"/>
                    <a:pt x="19" y="32"/>
                  </a:cubicBezTo>
                  <a:cubicBezTo>
                    <a:pt x="20" y="32"/>
                    <a:pt x="21" y="31"/>
                    <a:pt x="22" y="31"/>
                  </a:cubicBezTo>
                  <a:cubicBezTo>
                    <a:pt x="22" y="31"/>
                    <a:pt x="23" y="30"/>
                    <a:pt x="24" y="30"/>
                  </a:cubicBezTo>
                  <a:cubicBezTo>
                    <a:pt x="24" y="30"/>
                    <a:pt x="24" y="31"/>
                    <a:pt x="24" y="32"/>
                  </a:cubicBezTo>
                  <a:cubicBezTo>
                    <a:pt x="23" y="32"/>
                    <a:pt x="21" y="33"/>
                    <a:pt x="20" y="34"/>
                  </a:cubicBezTo>
                  <a:cubicBezTo>
                    <a:pt x="20" y="34"/>
                    <a:pt x="20" y="34"/>
                    <a:pt x="20" y="34"/>
                  </a:cubicBezTo>
                  <a:cubicBezTo>
                    <a:pt x="19" y="34"/>
                    <a:pt x="19" y="34"/>
                    <a:pt x="19" y="34"/>
                  </a:cubicBezTo>
                  <a:moveTo>
                    <a:pt x="10" y="33"/>
                  </a:moveTo>
                  <a:cubicBezTo>
                    <a:pt x="10" y="33"/>
                    <a:pt x="10" y="32"/>
                    <a:pt x="10" y="32"/>
                  </a:cubicBezTo>
                  <a:cubicBezTo>
                    <a:pt x="10" y="32"/>
                    <a:pt x="10" y="32"/>
                    <a:pt x="10" y="32"/>
                  </a:cubicBezTo>
                  <a:cubicBezTo>
                    <a:pt x="10" y="32"/>
                    <a:pt x="10" y="32"/>
                    <a:pt x="10" y="32"/>
                  </a:cubicBezTo>
                  <a:cubicBezTo>
                    <a:pt x="12" y="31"/>
                    <a:pt x="13" y="30"/>
                    <a:pt x="15" y="29"/>
                  </a:cubicBezTo>
                  <a:cubicBezTo>
                    <a:pt x="15" y="30"/>
                    <a:pt x="15" y="30"/>
                    <a:pt x="15" y="31"/>
                  </a:cubicBezTo>
                  <a:cubicBezTo>
                    <a:pt x="14" y="31"/>
                    <a:pt x="13" y="32"/>
                    <a:pt x="12" y="32"/>
                  </a:cubicBezTo>
                  <a:cubicBezTo>
                    <a:pt x="12" y="33"/>
                    <a:pt x="11" y="33"/>
                    <a:pt x="10" y="33"/>
                  </a:cubicBezTo>
                  <a:moveTo>
                    <a:pt x="28" y="32"/>
                  </a:moveTo>
                  <a:cubicBezTo>
                    <a:pt x="28" y="29"/>
                    <a:pt x="28" y="29"/>
                    <a:pt x="28" y="29"/>
                  </a:cubicBezTo>
                  <a:cubicBezTo>
                    <a:pt x="29" y="29"/>
                    <a:pt x="30" y="28"/>
                    <a:pt x="31" y="28"/>
                  </a:cubicBezTo>
                  <a:cubicBezTo>
                    <a:pt x="32" y="28"/>
                    <a:pt x="32" y="27"/>
                    <a:pt x="33" y="27"/>
                  </a:cubicBezTo>
                  <a:cubicBezTo>
                    <a:pt x="33" y="28"/>
                    <a:pt x="33" y="29"/>
                    <a:pt x="33" y="29"/>
                  </a:cubicBezTo>
                  <a:cubicBezTo>
                    <a:pt x="31" y="30"/>
                    <a:pt x="30" y="31"/>
                    <a:pt x="28" y="32"/>
                  </a:cubicBezTo>
                  <a:moveTo>
                    <a:pt x="19" y="31"/>
                  </a:moveTo>
                  <a:cubicBezTo>
                    <a:pt x="19" y="30"/>
                    <a:pt x="19" y="30"/>
                    <a:pt x="19" y="29"/>
                  </a:cubicBezTo>
                  <a:cubicBezTo>
                    <a:pt x="19" y="29"/>
                    <a:pt x="19" y="29"/>
                    <a:pt x="19" y="29"/>
                  </a:cubicBezTo>
                  <a:cubicBezTo>
                    <a:pt x="24" y="26"/>
                    <a:pt x="24" y="26"/>
                    <a:pt x="24" y="26"/>
                  </a:cubicBezTo>
                  <a:cubicBezTo>
                    <a:pt x="24" y="27"/>
                    <a:pt x="24" y="28"/>
                    <a:pt x="24" y="29"/>
                  </a:cubicBezTo>
                  <a:cubicBezTo>
                    <a:pt x="23" y="29"/>
                    <a:pt x="22" y="30"/>
                    <a:pt x="21" y="30"/>
                  </a:cubicBezTo>
                  <a:cubicBezTo>
                    <a:pt x="21" y="30"/>
                    <a:pt x="20" y="31"/>
                    <a:pt x="19" y="31"/>
                  </a:cubicBezTo>
                  <a:moveTo>
                    <a:pt x="38" y="32"/>
                  </a:moveTo>
                  <a:cubicBezTo>
                    <a:pt x="38" y="31"/>
                    <a:pt x="38" y="30"/>
                    <a:pt x="38" y="29"/>
                  </a:cubicBezTo>
                  <a:cubicBezTo>
                    <a:pt x="38" y="29"/>
                    <a:pt x="38" y="29"/>
                    <a:pt x="38" y="29"/>
                  </a:cubicBezTo>
                  <a:cubicBezTo>
                    <a:pt x="40" y="28"/>
                    <a:pt x="41" y="27"/>
                    <a:pt x="42" y="26"/>
                  </a:cubicBezTo>
                  <a:cubicBezTo>
                    <a:pt x="42" y="27"/>
                    <a:pt x="42" y="28"/>
                    <a:pt x="42" y="29"/>
                  </a:cubicBezTo>
                  <a:cubicBezTo>
                    <a:pt x="42" y="29"/>
                    <a:pt x="42" y="29"/>
                    <a:pt x="42" y="29"/>
                  </a:cubicBezTo>
                  <a:cubicBezTo>
                    <a:pt x="41" y="29"/>
                    <a:pt x="40" y="30"/>
                    <a:pt x="39" y="30"/>
                  </a:cubicBezTo>
                  <a:cubicBezTo>
                    <a:pt x="39" y="31"/>
                    <a:pt x="38" y="31"/>
                    <a:pt x="38" y="32"/>
                  </a:cubicBezTo>
                  <a:moveTo>
                    <a:pt x="28" y="28"/>
                  </a:moveTo>
                  <a:cubicBezTo>
                    <a:pt x="28" y="25"/>
                    <a:pt x="28" y="25"/>
                    <a:pt x="28" y="25"/>
                  </a:cubicBezTo>
                  <a:cubicBezTo>
                    <a:pt x="29" y="25"/>
                    <a:pt x="29" y="25"/>
                    <a:pt x="29" y="25"/>
                  </a:cubicBezTo>
                  <a:cubicBezTo>
                    <a:pt x="30" y="26"/>
                    <a:pt x="31" y="26"/>
                    <a:pt x="31" y="26"/>
                  </a:cubicBezTo>
                  <a:cubicBezTo>
                    <a:pt x="32" y="26"/>
                    <a:pt x="33" y="26"/>
                    <a:pt x="33" y="25"/>
                  </a:cubicBezTo>
                  <a:cubicBezTo>
                    <a:pt x="33" y="26"/>
                    <a:pt x="33" y="26"/>
                    <a:pt x="33" y="26"/>
                  </a:cubicBezTo>
                  <a:cubicBezTo>
                    <a:pt x="32" y="26"/>
                    <a:pt x="31" y="27"/>
                    <a:pt x="30" y="27"/>
                  </a:cubicBezTo>
                  <a:cubicBezTo>
                    <a:pt x="30" y="27"/>
                    <a:pt x="29" y="28"/>
                    <a:pt x="28" y="28"/>
                  </a:cubicBezTo>
                  <a:moveTo>
                    <a:pt x="10" y="30"/>
                  </a:moveTo>
                  <a:cubicBezTo>
                    <a:pt x="10" y="30"/>
                    <a:pt x="10" y="30"/>
                    <a:pt x="10" y="29"/>
                  </a:cubicBezTo>
                  <a:cubicBezTo>
                    <a:pt x="12" y="28"/>
                    <a:pt x="13" y="26"/>
                    <a:pt x="15" y="25"/>
                  </a:cubicBezTo>
                  <a:cubicBezTo>
                    <a:pt x="15" y="25"/>
                    <a:pt x="15" y="25"/>
                    <a:pt x="15" y="25"/>
                  </a:cubicBezTo>
                  <a:cubicBezTo>
                    <a:pt x="15" y="26"/>
                    <a:pt x="15" y="27"/>
                    <a:pt x="15" y="28"/>
                  </a:cubicBezTo>
                  <a:cubicBezTo>
                    <a:pt x="14" y="28"/>
                    <a:pt x="13" y="29"/>
                    <a:pt x="12" y="29"/>
                  </a:cubicBezTo>
                  <a:cubicBezTo>
                    <a:pt x="12" y="30"/>
                    <a:pt x="11" y="30"/>
                    <a:pt x="10" y="30"/>
                  </a:cubicBezTo>
                  <a:moveTo>
                    <a:pt x="19" y="28"/>
                  </a:moveTo>
                  <a:cubicBezTo>
                    <a:pt x="19" y="27"/>
                    <a:pt x="19" y="26"/>
                    <a:pt x="19" y="25"/>
                  </a:cubicBezTo>
                  <a:cubicBezTo>
                    <a:pt x="20" y="24"/>
                    <a:pt x="21" y="24"/>
                    <a:pt x="23" y="23"/>
                  </a:cubicBezTo>
                  <a:cubicBezTo>
                    <a:pt x="24" y="23"/>
                    <a:pt x="24" y="23"/>
                    <a:pt x="24" y="23"/>
                  </a:cubicBezTo>
                  <a:cubicBezTo>
                    <a:pt x="24" y="24"/>
                    <a:pt x="24" y="24"/>
                    <a:pt x="24" y="25"/>
                  </a:cubicBezTo>
                  <a:cubicBezTo>
                    <a:pt x="19" y="28"/>
                    <a:pt x="19" y="28"/>
                    <a:pt x="19" y="28"/>
                  </a:cubicBezTo>
                  <a:moveTo>
                    <a:pt x="38" y="28"/>
                  </a:moveTo>
                  <a:cubicBezTo>
                    <a:pt x="38" y="27"/>
                    <a:pt x="37" y="26"/>
                    <a:pt x="37" y="26"/>
                  </a:cubicBezTo>
                  <a:cubicBezTo>
                    <a:pt x="37" y="26"/>
                    <a:pt x="37" y="26"/>
                    <a:pt x="37" y="26"/>
                  </a:cubicBezTo>
                  <a:cubicBezTo>
                    <a:pt x="40" y="24"/>
                    <a:pt x="41" y="23"/>
                    <a:pt x="42" y="22"/>
                  </a:cubicBezTo>
                  <a:cubicBezTo>
                    <a:pt x="42" y="23"/>
                    <a:pt x="42" y="24"/>
                    <a:pt x="42" y="25"/>
                  </a:cubicBezTo>
                  <a:cubicBezTo>
                    <a:pt x="42" y="25"/>
                    <a:pt x="42" y="25"/>
                    <a:pt x="42" y="25"/>
                  </a:cubicBezTo>
                  <a:cubicBezTo>
                    <a:pt x="40" y="26"/>
                    <a:pt x="39" y="27"/>
                    <a:pt x="38" y="28"/>
                  </a:cubicBezTo>
                  <a:cubicBezTo>
                    <a:pt x="38" y="28"/>
                    <a:pt x="38" y="28"/>
                    <a:pt x="38" y="28"/>
                  </a:cubicBezTo>
                  <a:moveTo>
                    <a:pt x="19" y="24"/>
                  </a:moveTo>
                  <a:cubicBezTo>
                    <a:pt x="19" y="23"/>
                    <a:pt x="19" y="23"/>
                    <a:pt x="19" y="22"/>
                  </a:cubicBezTo>
                  <a:cubicBezTo>
                    <a:pt x="19" y="22"/>
                    <a:pt x="19" y="22"/>
                    <a:pt x="19" y="22"/>
                  </a:cubicBezTo>
                  <a:cubicBezTo>
                    <a:pt x="20" y="20"/>
                    <a:pt x="20" y="20"/>
                    <a:pt x="20" y="20"/>
                  </a:cubicBezTo>
                  <a:cubicBezTo>
                    <a:pt x="21" y="21"/>
                    <a:pt x="21" y="21"/>
                    <a:pt x="22" y="22"/>
                  </a:cubicBezTo>
                  <a:cubicBezTo>
                    <a:pt x="21" y="23"/>
                    <a:pt x="20" y="23"/>
                    <a:pt x="19" y="24"/>
                  </a:cubicBezTo>
                  <a:moveTo>
                    <a:pt x="37" y="24"/>
                  </a:moveTo>
                  <a:cubicBezTo>
                    <a:pt x="37" y="24"/>
                    <a:pt x="37" y="23"/>
                    <a:pt x="37" y="22"/>
                  </a:cubicBezTo>
                  <a:cubicBezTo>
                    <a:pt x="38" y="22"/>
                    <a:pt x="38" y="21"/>
                    <a:pt x="39" y="20"/>
                  </a:cubicBezTo>
                  <a:cubicBezTo>
                    <a:pt x="40" y="20"/>
                    <a:pt x="41" y="18"/>
                    <a:pt x="42" y="18"/>
                  </a:cubicBezTo>
                  <a:cubicBezTo>
                    <a:pt x="42" y="18"/>
                    <a:pt x="42" y="19"/>
                    <a:pt x="42" y="20"/>
                  </a:cubicBezTo>
                  <a:cubicBezTo>
                    <a:pt x="41" y="21"/>
                    <a:pt x="41" y="21"/>
                    <a:pt x="41" y="21"/>
                  </a:cubicBezTo>
                  <a:cubicBezTo>
                    <a:pt x="40" y="22"/>
                    <a:pt x="39" y="23"/>
                    <a:pt x="37" y="24"/>
                  </a:cubicBezTo>
                  <a:moveTo>
                    <a:pt x="4" y="0"/>
                  </a:moveTo>
                  <a:cubicBezTo>
                    <a:pt x="3" y="1"/>
                    <a:pt x="3" y="1"/>
                    <a:pt x="3" y="1"/>
                  </a:cubicBezTo>
                  <a:cubicBezTo>
                    <a:pt x="3" y="9"/>
                    <a:pt x="3" y="9"/>
                    <a:pt x="3" y="9"/>
                  </a:cubicBezTo>
                  <a:cubicBezTo>
                    <a:pt x="2" y="9"/>
                    <a:pt x="2" y="9"/>
                    <a:pt x="2" y="9"/>
                  </a:cubicBezTo>
                  <a:cubicBezTo>
                    <a:pt x="2" y="9"/>
                    <a:pt x="2" y="9"/>
                    <a:pt x="2" y="9"/>
                  </a:cubicBezTo>
                  <a:cubicBezTo>
                    <a:pt x="2" y="10"/>
                    <a:pt x="2" y="10"/>
                    <a:pt x="2" y="10"/>
                  </a:cubicBezTo>
                  <a:cubicBezTo>
                    <a:pt x="3" y="10"/>
                    <a:pt x="3" y="10"/>
                    <a:pt x="3" y="10"/>
                  </a:cubicBezTo>
                  <a:cubicBezTo>
                    <a:pt x="3" y="14"/>
                    <a:pt x="3" y="14"/>
                    <a:pt x="3" y="14"/>
                  </a:cubicBezTo>
                  <a:cubicBezTo>
                    <a:pt x="2" y="14"/>
                    <a:pt x="2" y="14"/>
                    <a:pt x="2" y="14"/>
                  </a:cubicBezTo>
                  <a:cubicBezTo>
                    <a:pt x="2" y="14"/>
                    <a:pt x="2" y="14"/>
                    <a:pt x="2" y="14"/>
                  </a:cubicBezTo>
                  <a:cubicBezTo>
                    <a:pt x="2" y="15"/>
                    <a:pt x="2" y="15"/>
                    <a:pt x="2" y="15"/>
                  </a:cubicBezTo>
                  <a:cubicBezTo>
                    <a:pt x="3" y="15"/>
                    <a:pt x="3" y="15"/>
                    <a:pt x="3" y="15"/>
                  </a:cubicBezTo>
                  <a:cubicBezTo>
                    <a:pt x="3" y="19"/>
                    <a:pt x="3" y="19"/>
                    <a:pt x="3" y="19"/>
                  </a:cubicBezTo>
                  <a:cubicBezTo>
                    <a:pt x="2" y="19"/>
                    <a:pt x="2" y="19"/>
                    <a:pt x="2" y="19"/>
                  </a:cubicBezTo>
                  <a:cubicBezTo>
                    <a:pt x="2" y="19"/>
                    <a:pt x="2" y="19"/>
                    <a:pt x="2" y="19"/>
                  </a:cubicBezTo>
                  <a:cubicBezTo>
                    <a:pt x="2" y="20"/>
                    <a:pt x="2" y="20"/>
                    <a:pt x="2" y="20"/>
                  </a:cubicBezTo>
                  <a:cubicBezTo>
                    <a:pt x="3" y="20"/>
                    <a:pt x="3" y="20"/>
                    <a:pt x="3" y="20"/>
                  </a:cubicBezTo>
                  <a:cubicBezTo>
                    <a:pt x="3" y="24"/>
                    <a:pt x="3" y="24"/>
                    <a:pt x="3" y="24"/>
                  </a:cubicBezTo>
                  <a:cubicBezTo>
                    <a:pt x="2" y="24"/>
                    <a:pt x="2" y="24"/>
                    <a:pt x="2" y="24"/>
                  </a:cubicBezTo>
                  <a:cubicBezTo>
                    <a:pt x="2" y="25"/>
                    <a:pt x="2" y="25"/>
                    <a:pt x="2" y="25"/>
                  </a:cubicBezTo>
                  <a:cubicBezTo>
                    <a:pt x="2" y="25"/>
                    <a:pt x="2" y="25"/>
                    <a:pt x="2" y="25"/>
                  </a:cubicBezTo>
                  <a:cubicBezTo>
                    <a:pt x="3" y="25"/>
                    <a:pt x="3" y="25"/>
                    <a:pt x="3" y="25"/>
                  </a:cubicBezTo>
                  <a:cubicBezTo>
                    <a:pt x="3" y="29"/>
                    <a:pt x="3" y="29"/>
                    <a:pt x="3" y="29"/>
                  </a:cubicBezTo>
                  <a:cubicBezTo>
                    <a:pt x="2" y="29"/>
                    <a:pt x="2" y="29"/>
                    <a:pt x="2" y="29"/>
                  </a:cubicBezTo>
                  <a:cubicBezTo>
                    <a:pt x="2" y="30"/>
                    <a:pt x="2" y="30"/>
                    <a:pt x="2" y="30"/>
                  </a:cubicBezTo>
                  <a:cubicBezTo>
                    <a:pt x="2" y="30"/>
                    <a:pt x="2" y="30"/>
                    <a:pt x="2" y="30"/>
                  </a:cubicBezTo>
                  <a:cubicBezTo>
                    <a:pt x="3" y="30"/>
                    <a:pt x="3" y="30"/>
                    <a:pt x="3" y="30"/>
                  </a:cubicBezTo>
                  <a:cubicBezTo>
                    <a:pt x="3" y="34"/>
                    <a:pt x="3" y="34"/>
                    <a:pt x="3" y="34"/>
                  </a:cubicBezTo>
                  <a:cubicBezTo>
                    <a:pt x="0" y="34"/>
                    <a:pt x="0" y="34"/>
                    <a:pt x="0" y="34"/>
                  </a:cubicBezTo>
                  <a:cubicBezTo>
                    <a:pt x="0" y="35"/>
                    <a:pt x="0" y="35"/>
                    <a:pt x="0" y="35"/>
                  </a:cubicBezTo>
                  <a:cubicBezTo>
                    <a:pt x="0" y="35"/>
                    <a:pt x="0" y="35"/>
                    <a:pt x="0" y="35"/>
                  </a:cubicBezTo>
                  <a:cubicBezTo>
                    <a:pt x="3" y="35"/>
                    <a:pt x="3" y="35"/>
                    <a:pt x="3" y="35"/>
                  </a:cubicBezTo>
                  <a:cubicBezTo>
                    <a:pt x="3" y="39"/>
                    <a:pt x="3" y="39"/>
                    <a:pt x="3" y="39"/>
                  </a:cubicBezTo>
                  <a:cubicBezTo>
                    <a:pt x="4" y="40"/>
                    <a:pt x="4" y="40"/>
                    <a:pt x="4" y="40"/>
                  </a:cubicBezTo>
                  <a:cubicBezTo>
                    <a:pt x="4" y="39"/>
                    <a:pt x="4" y="39"/>
                    <a:pt x="4" y="39"/>
                  </a:cubicBezTo>
                  <a:cubicBezTo>
                    <a:pt x="4" y="35"/>
                    <a:pt x="4" y="35"/>
                    <a:pt x="4" y="35"/>
                  </a:cubicBezTo>
                  <a:cubicBezTo>
                    <a:pt x="49" y="35"/>
                    <a:pt x="49" y="35"/>
                    <a:pt x="49" y="35"/>
                  </a:cubicBezTo>
                  <a:cubicBezTo>
                    <a:pt x="50" y="35"/>
                    <a:pt x="50" y="35"/>
                    <a:pt x="50" y="35"/>
                  </a:cubicBezTo>
                  <a:cubicBezTo>
                    <a:pt x="49" y="34"/>
                    <a:pt x="49" y="34"/>
                    <a:pt x="49" y="34"/>
                  </a:cubicBezTo>
                  <a:cubicBezTo>
                    <a:pt x="43" y="34"/>
                    <a:pt x="43" y="34"/>
                    <a:pt x="43" y="34"/>
                  </a:cubicBezTo>
                  <a:cubicBezTo>
                    <a:pt x="43" y="30"/>
                    <a:pt x="43" y="25"/>
                    <a:pt x="43" y="20"/>
                  </a:cubicBezTo>
                  <a:cubicBezTo>
                    <a:pt x="43" y="20"/>
                    <a:pt x="43" y="20"/>
                    <a:pt x="43" y="20"/>
                  </a:cubicBezTo>
                  <a:cubicBezTo>
                    <a:pt x="43" y="19"/>
                    <a:pt x="43" y="17"/>
                    <a:pt x="43" y="16"/>
                  </a:cubicBezTo>
                  <a:cubicBezTo>
                    <a:pt x="43" y="16"/>
                    <a:pt x="43" y="16"/>
                    <a:pt x="43" y="16"/>
                  </a:cubicBezTo>
                  <a:cubicBezTo>
                    <a:pt x="42" y="16"/>
                    <a:pt x="42" y="16"/>
                    <a:pt x="42" y="16"/>
                  </a:cubicBezTo>
                  <a:cubicBezTo>
                    <a:pt x="41" y="17"/>
                    <a:pt x="40" y="18"/>
                    <a:pt x="38" y="20"/>
                  </a:cubicBezTo>
                  <a:cubicBezTo>
                    <a:pt x="37" y="21"/>
                    <a:pt x="37" y="21"/>
                    <a:pt x="36" y="22"/>
                  </a:cubicBezTo>
                  <a:cubicBezTo>
                    <a:pt x="36" y="22"/>
                    <a:pt x="36" y="22"/>
                    <a:pt x="36" y="22"/>
                  </a:cubicBezTo>
                  <a:cubicBezTo>
                    <a:pt x="36" y="24"/>
                    <a:pt x="36" y="26"/>
                    <a:pt x="36" y="28"/>
                  </a:cubicBezTo>
                  <a:cubicBezTo>
                    <a:pt x="37" y="30"/>
                    <a:pt x="37" y="31"/>
                    <a:pt x="37" y="32"/>
                  </a:cubicBezTo>
                  <a:cubicBezTo>
                    <a:pt x="37" y="33"/>
                    <a:pt x="37" y="33"/>
                    <a:pt x="37" y="33"/>
                  </a:cubicBezTo>
                  <a:cubicBezTo>
                    <a:pt x="37" y="33"/>
                    <a:pt x="37" y="34"/>
                    <a:pt x="37" y="34"/>
                  </a:cubicBezTo>
                  <a:cubicBezTo>
                    <a:pt x="34" y="34"/>
                    <a:pt x="34" y="34"/>
                    <a:pt x="34" y="34"/>
                  </a:cubicBezTo>
                  <a:cubicBezTo>
                    <a:pt x="34" y="31"/>
                    <a:pt x="34" y="28"/>
                    <a:pt x="34" y="24"/>
                  </a:cubicBezTo>
                  <a:cubicBezTo>
                    <a:pt x="34" y="24"/>
                    <a:pt x="34" y="24"/>
                    <a:pt x="34" y="24"/>
                  </a:cubicBezTo>
                  <a:cubicBezTo>
                    <a:pt x="33" y="24"/>
                    <a:pt x="33" y="24"/>
                    <a:pt x="33" y="24"/>
                  </a:cubicBezTo>
                  <a:cubicBezTo>
                    <a:pt x="33" y="24"/>
                    <a:pt x="33" y="24"/>
                    <a:pt x="33" y="24"/>
                  </a:cubicBezTo>
                  <a:cubicBezTo>
                    <a:pt x="32" y="25"/>
                    <a:pt x="32" y="25"/>
                    <a:pt x="31" y="25"/>
                  </a:cubicBezTo>
                  <a:cubicBezTo>
                    <a:pt x="31" y="25"/>
                    <a:pt x="30" y="24"/>
                    <a:pt x="29" y="24"/>
                  </a:cubicBezTo>
                  <a:cubicBezTo>
                    <a:pt x="28" y="24"/>
                    <a:pt x="28" y="24"/>
                    <a:pt x="28" y="24"/>
                  </a:cubicBezTo>
                  <a:cubicBezTo>
                    <a:pt x="27" y="24"/>
                    <a:pt x="27" y="24"/>
                    <a:pt x="27" y="24"/>
                  </a:cubicBezTo>
                  <a:cubicBezTo>
                    <a:pt x="27" y="24"/>
                    <a:pt x="27" y="24"/>
                    <a:pt x="27" y="24"/>
                  </a:cubicBezTo>
                  <a:cubicBezTo>
                    <a:pt x="27" y="33"/>
                    <a:pt x="27" y="33"/>
                    <a:pt x="27" y="33"/>
                  </a:cubicBezTo>
                  <a:cubicBezTo>
                    <a:pt x="27" y="33"/>
                    <a:pt x="27" y="33"/>
                    <a:pt x="27" y="33"/>
                  </a:cubicBezTo>
                  <a:cubicBezTo>
                    <a:pt x="27" y="34"/>
                    <a:pt x="27" y="34"/>
                    <a:pt x="27" y="34"/>
                  </a:cubicBezTo>
                  <a:cubicBezTo>
                    <a:pt x="25" y="34"/>
                    <a:pt x="25" y="34"/>
                    <a:pt x="25" y="34"/>
                  </a:cubicBezTo>
                  <a:cubicBezTo>
                    <a:pt x="25" y="32"/>
                    <a:pt x="25" y="29"/>
                    <a:pt x="25" y="25"/>
                  </a:cubicBezTo>
                  <a:cubicBezTo>
                    <a:pt x="25" y="25"/>
                    <a:pt x="25" y="25"/>
                    <a:pt x="25" y="25"/>
                  </a:cubicBezTo>
                  <a:cubicBezTo>
                    <a:pt x="25" y="25"/>
                    <a:pt x="25" y="24"/>
                    <a:pt x="25" y="23"/>
                  </a:cubicBezTo>
                  <a:cubicBezTo>
                    <a:pt x="25" y="23"/>
                    <a:pt x="25" y="23"/>
                    <a:pt x="25" y="23"/>
                  </a:cubicBezTo>
                  <a:cubicBezTo>
                    <a:pt x="24" y="22"/>
                    <a:pt x="24" y="22"/>
                    <a:pt x="23" y="21"/>
                  </a:cubicBezTo>
                  <a:cubicBezTo>
                    <a:pt x="22" y="21"/>
                    <a:pt x="21" y="20"/>
                    <a:pt x="20" y="19"/>
                  </a:cubicBezTo>
                  <a:cubicBezTo>
                    <a:pt x="20" y="19"/>
                    <a:pt x="20" y="19"/>
                    <a:pt x="20" y="19"/>
                  </a:cubicBezTo>
                  <a:cubicBezTo>
                    <a:pt x="19" y="19"/>
                    <a:pt x="19" y="20"/>
                    <a:pt x="18" y="21"/>
                  </a:cubicBezTo>
                  <a:cubicBezTo>
                    <a:pt x="18" y="22"/>
                    <a:pt x="18" y="22"/>
                    <a:pt x="18" y="22"/>
                  </a:cubicBezTo>
                  <a:cubicBezTo>
                    <a:pt x="18" y="22"/>
                    <a:pt x="18" y="22"/>
                    <a:pt x="18" y="22"/>
                  </a:cubicBezTo>
                  <a:cubicBezTo>
                    <a:pt x="18" y="24"/>
                    <a:pt x="18" y="26"/>
                    <a:pt x="18" y="28"/>
                  </a:cubicBezTo>
                  <a:cubicBezTo>
                    <a:pt x="18" y="30"/>
                    <a:pt x="18" y="32"/>
                    <a:pt x="18" y="34"/>
                  </a:cubicBezTo>
                  <a:cubicBezTo>
                    <a:pt x="16" y="34"/>
                    <a:pt x="16" y="34"/>
                    <a:pt x="16" y="34"/>
                  </a:cubicBezTo>
                  <a:cubicBezTo>
                    <a:pt x="16" y="31"/>
                    <a:pt x="16" y="27"/>
                    <a:pt x="16" y="23"/>
                  </a:cubicBezTo>
                  <a:cubicBezTo>
                    <a:pt x="15" y="23"/>
                    <a:pt x="15" y="23"/>
                    <a:pt x="15" y="23"/>
                  </a:cubicBezTo>
                  <a:cubicBezTo>
                    <a:pt x="15" y="23"/>
                    <a:pt x="15" y="23"/>
                    <a:pt x="15" y="23"/>
                  </a:cubicBezTo>
                  <a:cubicBezTo>
                    <a:pt x="15" y="23"/>
                    <a:pt x="14" y="24"/>
                    <a:pt x="14" y="24"/>
                  </a:cubicBezTo>
                  <a:cubicBezTo>
                    <a:pt x="12" y="26"/>
                    <a:pt x="11" y="27"/>
                    <a:pt x="9" y="28"/>
                  </a:cubicBezTo>
                  <a:cubicBezTo>
                    <a:pt x="9" y="29"/>
                    <a:pt x="9" y="29"/>
                    <a:pt x="9" y="29"/>
                  </a:cubicBezTo>
                  <a:cubicBezTo>
                    <a:pt x="9" y="30"/>
                    <a:pt x="9" y="31"/>
                    <a:pt x="9" y="32"/>
                  </a:cubicBezTo>
                  <a:cubicBezTo>
                    <a:pt x="9" y="33"/>
                    <a:pt x="9" y="33"/>
                    <a:pt x="9" y="34"/>
                  </a:cubicBezTo>
                  <a:cubicBezTo>
                    <a:pt x="4" y="34"/>
                    <a:pt x="4" y="34"/>
                    <a:pt x="4" y="34"/>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5" name="Freeform 31"/>
            <p:cNvSpPr>
              <a:spLocks noEditPoints="1"/>
            </p:cNvSpPr>
            <p:nvPr/>
          </p:nvSpPr>
          <p:spPr bwMode="auto">
            <a:xfrm>
              <a:off x="3537" y="1918"/>
              <a:ext cx="83" cy="90"/>
            </a:xfrm>
            <a:custGeom>
              <a:avLst/>
              <a:gdLst>
                <a:gd name="T0" fmla="*/ 18 w 35"/>
                <a:gd name="T1" fmla="*/ 38 h 38"/>
                <a:gd name="T2" fmla="*/ 18 w 35"/>
                <a:gd name="T3" fmla="*/ 38 h 38"/>
                <a:gd name="T4" fmla="*/ 15 w 35"/>
                <a:gd name="T5" fmla="*/ 37 h 38"/>
                <a:gd name="T6" fmla="*/ 19 w 35"/>
                <a:gd name="T7" fmla="*/ 35 h 38"/>
                <a:gd name="T8" fmla="*/ 15 w 35"/>
                <a:gd name="T9" fmla="*/ 35 h 38"/>
                <a:gd name="T10" fmla="*/ 15 w 35"/>
                <a:gd name="T11" fmla="*/ 35 h 38"/>
                <a:gd name="T12" fmla="*/ 21 w 35"/>
                <a:gd name="T13" fmla="*/ 32 h 38"/>
                <a:gd name="T14" fmla="*/ 14 w 35"/>
                <a:gd name="T15" fmla="*/ 32 h 38"/>
                <a:gd name="T16" fmla="*/ 7 w 35"/>
                <a:gd name="T17" fmla="*/ 34 h 38"/>
                <a:gd name="T18" fmla="*/ 21 w 35"/>
                <a:gd name="T19" fmla="*/ 34 h 38"/>
                <a:gd name="T20" fmla="*/ 12 w 35"/>
                <a:gd name="T21" fmla="*/ 34 h 38"/>
                <a:gd name="T22" fmla="*/ 26 w 35"/>
                <a:gd name="T23" fmla="*/ 33 h 38"/>
                <a:gd name="T24" fmla="*/ 28 w 35"/>
                <a:gd name="T25" fmla="*/ 32 h 38"/>
                <a:gd name="T26" fmla="*/ 6 w 35"/>
                <a:gd name="T27" fmla="*/ 31 h 38"/>
                <a:gd name="T28" fmla="*/ 12 w 35"/>
                <a:gd name="T29" fmla="*/ 31 h 38"/>
                <a:gd name="T30" fmla="*/ 23 w 35"/>
                <a:gd name="T31" fmla="*/ 34 h 38"/>
                <a:gd name="T32" fmla="*/ 9 w 35"/>
                <a:gd name="T33" fmla="*/ 31 h 38"/>
                <a:gd name="T34" fmla="*/ 11 w 35"/>
                <a:gd name="T35" fmla="*/ 31 h 38"/>
                <a:gd name="T36" fmla="*/ 6 w 35"/>
                <a:gd name="T37" fmla="*/ 31 h 38"/>
                <a:gd name="T38" fmla="*/ 24 w 35"/>
                <a:gd name="T39" fmla="*/ 33 h 38"/>
                <a:gd name="T40" fmla="*/ 10 w 35"/>
                <a:gd name="T41" fmla="*/ 30 h 38"/>
                <a:gd name="T42" fmla="*/ 6 w 35"/>
                <a:gd name="T43" fmla="*/ 30 h 38"/>
                <a:gd name="T44" fmla="*/ 29 w 35"/>
                <a:gd name="T45" fmla="*/ 33 h 38"/>
                <a:gd name="T46" fmla="*/ 30 w 35"/>
                <a:gd name="T47" fmla="*/ 32 h 38"/>
                <a:gd name="T48" fmla="*/ 4 w 35"/>
                <a:gd name="T49" fmla="*/ 29 h 38"/>
                <a:gd name="T50" fmla="*/ 5 w 35"/>
                <a:gd name="T51" fmla="*/ 26 h 38"/>
                <a:gd name="T52" fmla="*/ 30 w 35"/>
                <a:gd name="T53" fmla="*/ 26 h 38"/>
                <a:gd name="T54" fmla="*/ 31 w 35"/>
                <a:gd name="T55" fmla="*/ 25 h 38"/>
                <a:gd name="T56" fmla="*/ 4 w 35"/>
                <a:gd name="T57" fmla="*/ 23 h 38"/>
                <a:gd name="T58" fmla="*/ 2 w 35"/>
                <a:gd name="T59" fmla="*/ 23 h 38"/>
                <a:gd name="T60" fmla="*/ 32 w 35"/>
                <a:gd name="T61" fmla="*/ 23 h 38"/>
                <a:gd name="T62" fmla="*/ 32 w 35"/>
                <a:gd name="T63" fmla="*/ 23 h 38"/>
                <a:gd name="T64" fmla="*/ 33 w 35"/>
                <a:gd name="T65" fmla="*/ 23 h 38"/>
                <a:gd name="T66" fmla="*/ 1 w 35"/>
                <a:gd name="T67" fmla="*/ 23 h 38"/>
                <a:gd name="T68" fmla="*/ 5 w 35"/>
                <a:gd name="T69" fmla="*/ 11 h 38"/>
                <a:gd name="T70" fmla="*/ 4 w 35"/>
                <a:gd name="T71" fmla="*/ 10 h 38"/>
                <a:gd name="T72" fmla="*/ 31 w 35"/>
                <a:gd name="T73" fmla="*/ 9 h 38"/>
                <a:gd name="T74" fmla="*/ 4 w 35"/>
                <a:gd name="T75" fmla="*/ 9 h 38"/>
                <a:gd name="T76" fmla="*/ 15 w 35"/>
                <a:gd name="T77" fmla="*/ 1 h 38"/>
                <a:gd name="T78" fmla="*/ 26 w 35"/>
                <a:gd name="T79" fmla="*/ 6 h 38"/>
                <a:gd name="T80" fmla="*/ 29 w 35"/>
                <a:gd name="T81" fmla="*/ 10 h 38"/>
                <a:gd name="T82" fmla="*/ 30 w 35"/>
                <a:gd name="T83" fmla="*/ 23 h 38"/>
                <a:gd name="T84" fmla="*/ 25 w 35"/>
                <a:gd name="T85" fmla="*/ 29 h 38"/>
                <a:gd name="T86" fmla="*/ 15 w 35"/>
                <a:gd name="T87" fmla="*/ 32 h 38"/>
                <a:gd name="T88" fmla="*/ 8 w 35"/>
                <a:gd name="T89" fmla="*/ 31 h 38"/>
                <a:gd name="T90" fmla="*/ 1 w 35"/>
                <a:gd name="T91" fmla="*/ 20 h 38"/>
                <a:gd name="T92" fmla="*/ 4 w 35"/>
                <a:gd name="T93" fmla="*/ 8 h 38"/>
                <a:gd name="T94" fmla="*/ 14 w 35"/>
                <a:gd name="T95" fmla="*/ 1 h 38"/>
                <a:gd name="T96" fmla="*/ 4 w 35"/>
                <a:gd name="T97" fmla="*/ 8 h 38"/>
                <a:gd name="T98" fmla="*/ 3 w 35"/>
                <a:gd name="T99" fmla="*/ 11 h 38"/>
                <a:gd name="T100" fmla="*/ 0 w 35"/>
                <a:gd name="T101" fmla="*/ 15 h 38"/>
                <a:gd name="T102" fmla="*/ 0 w 35"/>
                <a:gd name="T103" fmla="*/ 24 h 38"/>
                <a:gd name="T104" fmla="*/ 4 w 35"/>
                <a:gd name="T105" fmla="*/ 26 h 38"/>
                <a:gd name="T106" fmla="*/ 3 w 35"/>
                <a:gd name="T107" fmla="*/ 31 h 38"/>
                <a:gd name="T108" fmla="*/ 8 w 35"/>
                <a:gd name="T109" fmla="*/ 35 h 38"/>
                <a:gd name="T110" fmla="*/ 17 w 35"/>
                <a:gd name="T111" fmla="*/ 38 h 38"/>
                <a:gd name="T112" fmla="*/ 27 w 35"/>
                <a:gd name="T113" fmla="*/ 35 h 38"/>
                <a:gd name="T114" fmla="*/ 32 w 35"/>
                <a:gd name="T115" fmla="*/ 27 h 38"/>
                <a:gd name="T116" fmla="*/ 35 w 35"/>
                <a:gd name="T117" fmla="*/ 24 h 38"/>
                <a:gd name="T118" fmla="*/ 31 w 35"/>
                <a:gd name="T119" fmla="*/ 12 h 38"/>
                <a:gd name="T120" fmla="*/ 32 w 35"/>
                <a:gd name="T121" fmla="*/ 8 h 38"/>
                <a:gd name="T122" fmla="*/ 21 w 35"/>
                <a:gd name="T123"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38">
                  <a:moveTo>
                    <a:pt x="19" y="38"/>
                  </a:moveTo>
                  <a:cubicBezTo>
                    <a:pt x="20" y="37"/>
                    <a:pt x="20" y="36"/>
                    <a:pt x="20" y="36"/>
                  </a:cubicBezTo>
                  <a:cubicBezTo>
                    <a:pt x="20" y="36"/>
                    <a:pt x="20" y="36"/>
                    <a:pt x="20" y="36"/>
                  </a:cubicBezTo>
                  <a:cubicBezTo>
                    <a:pt x="20" y="37"/>
                    <a:pt x="20" y="37"/>
                    <a:pt x="20" y="37"/>
                  </a:cubicBezTo>
                  <a:cubicBezTo>
                    <a:pt x="19" y="38"/>
                    <a:pt x="19" y="38"/>
                    <a:pt x="19" y="38"/>
                  </a:cubicBezTo>
                  <a:moveTo>
                    <a:pt x="18" y="38"/>
                  </a:moveTo>
                  <a:cubicBezTo>
                    <a:pt x="17" y="38"/>
                    <a:pt x="17" y="38"/>
                    <a:pt x="17" y="38"/>
                  </a:cubicBezTo>
                  <a:cubicBezTo>
                    <a:pt x="17" y="37"/>
                    <a:pt x="17" y="36"/>
                    <a:pt x="18" y="35"/>
                  </a:cubicBezTo>
                  <a:cubicBezTo>
                    <a:pt x="19" y="35"/>
                    <a:pt x="19" y="35"/>
                    <a:pt x="19" y="35"/>
                  </a:cubicBezTo>
                  <a:cubicBezTo>
                    <a:pt x="18" y="36"/>
                    <a:pt x="18" y="37"/>
                    <a:pt x="18" y="38"/>
                  </a:cubicBezTo>
                  <a:cubicBezTo>
                    <a:pt x="18" y="38"/>
                    <a:pt x="18" y="38"/>
                    <a:pt x="18" y="38"/>
                  </a:cubicBezTo>
                  <a:cubicBezTo>
                    <a:pt x="18" y="38"/>
                    <a:pt x="18" y="38"/>
                    <a:pt x="18" y="38"/>
                  </a:cubicBezTo>
                  <a:moveTo>
                    <a:pt x="16" y="38"/>
                  </a:moveTo>
                  <a:cubicBezTo>
                    <a:pt x="16" y="38"/>
                    <a:pt x="16" y="38"/>
                    <a:pt x="16" y="38"/>
                  </a:cubicBezTo>
                  <a:cubicBezTo>
                    <a:pt x="16" y="37"/>
                    <a:pt x="16" y="36"/>
                    <a:pt x="17" y="35"/>
                  </a:cubicBezTo>
                  <a:cubicBezTo>
                    <a:pt x="17" y="35"/>
                    <a:pt x="17" y="35"/>
                    <a:pt x="17" y="35"/>
                  </a:cubicBezTo>
                  <a:cubicBezTo>
                    <a:pt x="17" y="36"/>
                    <a:pt x="17" y="37"/>
                    <a:pt x="16" y="38"/>
                  </a:cubicBezTo>
                  <a:moveTo>
                    <a:pt x="15" y="37"/>
                  </a:moveTo>
                  <a:cubicBezTo>
                    <a:pt x="15" y="37"/>
                    <a:pt x="15" y="36"/>
                    <a:pt x="15" y="36"/>
                  </a:cubicBezTo>
                  <a:cubicBezTo>
                    <a:pt x="15" y="35"/>
                    <a:pt x="15" y="35"/>
                    <a:pt x="15" y="35"/>
                  </a:cubicBezTo>
                  <a:cubicBezTo>
                    <a:pt x="16" y="35"/>
                    <a:pt x="16" y="35"/>
                    <a:pt x="16" y="35"/>
                  </a:cubicBezTo>
                  <a:cubicBezTo>
                    <a:pt x="16" y="36"/>
                    <a:pt x="16" y="37"/>
                    <a:pt x="15" y="37"/>
                  </a:cubicBezTo>
                  <a:moveTo>
                    <a:pt x="18" y="38"/>
                  </a:moveTo>
                  <a:cubicBezTo>
                    <a:pt x="18" y="37"/>
                    <a:pt x="19" y="36"/>
                    <a:pt x="19" y="35"/>
                  </a:cubicBezTo>
                  <a:cubicBezTo>
                    <a:pt x="20" y="35"/>
                    <a:pt x="20" y="35"/>
                    <a:pt x="20" y="35"/>
                  </a:cubicBezTo>
                  <a:cubicBezTo>
                    <a:pt x="20" y="35"/>
                    <a:pt x="20" y="35"/>
                    <a:pt x="20" y="35"/>
                  </a:cubicBezTo>
                  <a:cubicBezTo>
                    <a:pt x="20" y="36"/>
                    <a:pt x="19" y="37"/>
                    <a:pt x="19" y="38"/>
                  </a:cubicBezTo>
                  <a:cubicBezTo>
                    <a:pt x="18" y="38"/>
                    <a:pt x="18" y="38"/>
                    <a:pt x="18" y="38"/>
                  </a:cubicBezTo>
                  <a:moveTo>
                    <a:pt x="15" y="35"/>
                  </a:moveTo>
                  <a:cubicBezTo>
                    <a:pt x="15" y="35"/>
                    <a:pt x="15" y="35"/>
                    <a:pt x="15" y="35"/>
                  </a:cubicBezTo>
                  <a:cubicBezTo>
                    <a:pt x="14" y="35"/>
                    <a:pt x="14" y="35"/>
                    <a:pt x="14" y="35"/>
                  </a:cubicBezTo>
                  <a:cubicBezTo>
                    <a:pt x="14" y="34"/>
                    <a:pt x="14" y="34"/>
                    <a:pt x="13" y="34"/>
                  </a:cubicBezTo>
                  <a:cubicBezTo>
                    <a:pt x="14" y="33"/>
                    <a:pt x="14" y="33"/>
                    <a:pt x="14" y="33"/>
                  </a:cubicBezTo>
                  <a:cubicBezTo>
                    <a:pt x="14" y="35"/>
                    <a:pt x="14" y="35"/>
                    <a:pt x="14" y="35"/>
                  </a:cubicBezTo>
                  <a:cubicBezTo>
                    <a:pt x="15" y="35"/>
                    <a:pt x="15" y="35"/>
                    <a:pt x="15" y="35"/>
                  </a:cubicBezTo>
                  <a:cubicBezTo>
                    <a:pt x="15" y="35"/>
                    <a:pt x="15" y="35"/>
                    <a:pt x="15" y="35"/>
                  </a:cubicBezTo>
                  <a:moveTo>
                    <a:pt x="27" y="34"/>
                  </a:moveTo>
                  <a:cubicBezTo>
                    <a:pt x="27" y="33"/>
                    <a:pt x="27" y="33"/>
                    <a:pt x="27" y="33"/>
                  </a:cubicBezTo>
                  <a:cubicBezTo>
                    <a:pt x="27" y="32"/>
                    <a:pt x="27" y="32"/>
                    <a:pt x="27" y="32"/>
                  </a:cubicBezTo>
                  <a:cubicBezTo>
                    <a:pt x="27" y="33"/>
                    <a:pt x="27" y="33"/>
                    <a:pt x="27" y="34"/>
                  </a:cubicBezTo>
                  <a:moveTo>
                    <a:pt x="21" y="33"/>
                  </a:moveTo>
                  <a:cubicBezTo>
                    <a:pt x="21" y="32"/>
                    <a:pt x="21" y="32"/>
                    <a:pt x="21" y="32"/>
                  </a:cubicBezTo>
                  <a:cubicBezTo>
                    <a:pt x="21" y="32"/>
                    <a:pt x="21" y="32"/>
                    <a:pt x="21" y="32"/>
                  </a:cubicBezTo>
                  <a:cubicBezTo>
                    <a:pt x="21" y="33"/>
                    <a:pt x="21" y="33"/>
                    <a:pt x="21" y="33"/>
                  </a:cubicBezTo>
                  <a:moveTo>
                    <a:pt x="13" y="34"/>
                  </a:moveTo>
                  <a:cubicBezTo>
                    <a:pt x="12" y="34"/>
                    <a:pt x="12" y="34"/>
                    <a:pt x="12" y="34"/>
                  </a:cubicBezTo>
                  <a:cubicBezTo>
                    <a:pt x="13" y="33"/>
                    <a:pt x="13" y="32"/>
                    <a:pt x="14" y="32"/>
                  </a:cubicBezTo>
                  <a:cubicBezTo>
                    <a:pt x="14" y="32"/>
                    <a:pt x="14" y="32"/>
                    <a:pt x="14" y="32"/>
                  </a:cubicBezTo>
                  <a:cubicBezTo>
                    <a:pt x="13" y="34"/>
                    <a:pt x="13" y="34"/>
                    <a:pt x="13" y="34"/>
                  </a:cubicBezTo>
                  <a:moveTo>
                    <a:pt x="25" y="33"/>
                  </a:moveTo>
                  <a:cubicBezTo>
                    <a:pt x="25" y="32"/>
                    <a:pt x="25" y="32"/>
                    <a:pt x="25" y="32"/>
                  </a:cubicBezTo>
                  <a:cubicBezTo>
                    <a:pt x="25" y="33"/>
                    <a:pt x="25" y="33"/>
                    <a:pt x="25" y="33"/>
                  </a:cubicBezTo>
                  <a:cubicBezTo>
                    <a:pt x="25" y="33"/>
                    <a:pt x="25" y="33"/>
                    <a:pt x="25" y="33"/>
                  </a:cubicBezTo>
                  <a:moveTo>
                    <a:pt x="7" y="34"/>
                  </a:moveTo>
                  <a:cubicBezTo>
                    <a:pt x="6" y="33"/>
                    <a:pt x="6" y="33"/>
                    <a:pt x="6" y="33"/>
                  </a:cubicBezTo>
                  <a:cubicBezTo>
                    <a:pt x="7" y="32"/>
                    <a:pt x="7" y="32"/>
                    <a:pt x="7" y="32"/>
                  </a:cubicBezTo>
                  <a:cubicBezTo>
                    <a:pt x="7" y="32"/>
                    <a:pt x="7" y="32"/>
                    <a:pt x="7" y="32"/>
                  </a:cubicBezTo>
                  <a:cubicBezTo>
                    <a:pt x="7" y="33"/>
                    <a:pt x="7" y="33"/>
                    <a:pt x="7" y="33"/>
                  </a:cubicBezTo>
                  <a:cubicBezTo>
                    <a:pt x="7" y="33"/>
                    <a:pt x="7" y="34"/>
                    <a:pt x="7" y="34"/>
                  </a:cubicBezTo>
                  <a:moveTo>
                    <a:pt x="21" y="34"/>
                  </a:moveTo>
                  <a:cubicBezTo>
                    <a:pt x="21" y="34"/>
                    <a:pt x="21" y="34"/>
                    <a:pt x="21" y="34"/>
                  </a:cubicBezTo>
                  <a:cubicBezTo>
                    <a:pt x="22" y="32"/>
                    <a:pt x="22" y="32"/>
                    <a:pt x="22" y="32"/>
                  </a:cubicBezTo>
                  <a:cubicBezTo>
                    <a:pt x="23" y="32"/>
                    <a:pt x="23" y="32"/>
                    <a:pt x="23" y="32"/>
                  </a:cubicBezTo>
                  <a:cubicBezTo>
                    <a:pt x="22" y="32"/>
                    <a:pt x="22" y="33"/>
                    <a:pt x="21" y="34"/>
                  </a:cubicBezTo>
                  <a:cubicBezTo>
                    <a:pt x="21" y="34"/>
                    <a:pt x="21" y="34"/>
                    <a:pt x="21" y="34"/>
                  </a:cubicBezTo>
                  <a:moveTo>
                    <a:pt x="12" y="34"/>
                  </a:moveTo>
                  <a:cubicBezTo>
                    <a:pt x="11" y="33"/>
                    <a:pt x="11" y="33"/>
                    <a:pt x="11" y="33"/>
                  </a:cubicBezTo>
                  <a:cubicBezTo>
                    <a:pt x="12" y="33"/>
                    <a:pt x="12" y="32"/>
                    <a:pt x="13" y="32"/>
                  </a:cubicBezTo>
                  <a:cubicBezTo>
                    <a:pt x="13" y="32"/>
                    <a:pt x="13" y="32"/>
                    <a:pt x="13" y="32"/>
                  </a:cubicBezTo>
                  <a:cubicBezTo>
                    <a:pt x="13" y="32"/>
                    <a:pt x="12" y="33"/>
                    <a:pt x="12" y="34"/>
                  </a:cubicBezTo>
                  <a:moveTo>
                    <a:pt x="26" y="33"/>
                  </a:moveTo>
                  <a:cubicBezTo>
                    <a:pt x="26" y="33"/>
                    <a:pt x="26" y="33"/>
                    <a:pt x="26" y="33"/>
                  </a:cubicBezTo>
                  <a:cubicBezTo>
                    <a:pt x="26" y="32"/>
                    <a:pt x="26" y="32"/>
                    <a:pt x="27" y="31"/>
                  </a:cubicBezTo>
                  <a:cubicBezTo>
                    <a:pt x="27" y="32"/>
                    <a:pt x="27" y="32"/>
                    <a:pt x="27" y="32"/>
                  </a:cubicBezTo>
                  <a:cubicBezTo>
                    <a:pt x="27" y="32"/>
                    <a:pt x="27" y="32"/>
                    <a:pt x="27" y="32"/>
                  </a:cubicBezTo>
                  <a:cubicBezTo>
                    <a:pt x="26" y="33"/>
                    <a:pt x="26" y="33"/>
                    <a:pt x="26" y="33"/>
                  </a:cubicBezTo>
                  <a:moveTo>
                    <a:pt x="28" y="34"/>
                  </a:moveTo>
                  <a:cubicBezTo>
                    <a:pt x="28" y="33"/>
                    <a:pt x="28" y="33"/>
                    <a:pt x="28" y="32"/>
                  </a:cubicBezTo>
                  <a:cubicBezTo>
                    <a:pt x="29" y="31"/>
                    <a:pt x="29" y="31"/>
                    <a:pt x="29" y="31"/>
                  </a:cubicBezTo>
                  <a:cubicBezTo>
                    <a:pt x="28" y="34"/>
                    <a:pt x="28" y="34"/>
                    <a:pt x="28" y="34"/>
                  </a:cubicBezTo>
                  <a:cubicBezTo>
                    <a:pt x="28" y="34"/>
                    <a:pt x="28" y="34"/>
                    <a:pt x="28" y="34"/>
                  </a:cubicBezTo>
                  <a:moveTo>
                    <a:pt x="6" y="33"/>
                  </a:moveTo>
                  <a:cubicBezTo>
                    <a:pt x="6" y="33"/>
                    <a:pt x="6" y="33"/>
                    <a:pt x="6" y="33"/>
                  </a:cubicBezTo>
                  <a:cubicBezTo>
                    <a:pt x="6" y="32"/>
                    <a:pt x="6" y="32"/>
                    <a:pt x="6" y="31"/>
                  </a:cubicBezTo>
                  <a:cubicBezTo>
                    <a:pt x="7" y="32"/>
                    <a:pt x="7" y="32"/>
                    <a:pt x="7" y="32"/>
                  </a:cubicBezTo>
                  <a:cubicBezTo>
                    <a:pt x="6" y="33"/>
                    <a:pt x="6" y="33"/>
                    <a:pt x="6" y="33"/>
                  </a:cubicBezTo>
                  <a:moveTo>
                    <a:pt x="11" y="33"/>
                  </a:moveTo>
                  <a:cubicBezTo>
                    <a:pt x="10" y="33"/>
                    <a:pt x="10" y="33"/>
                    <a:pt x="10" y="33"/>
                  </a:cubicBezTo>
                  <a:cubicBezTo>
                    <a:pt x="12" y="31"/>
                    <a:pt x="12" y="31"/>
                    <a:pt x="12" y="31"/>
                  </a:cubicBezTo>
                  <a:cubicBezTo>
                    <a:pt x="12" y="31"/>
                    <a:pt x="12" y="31"/>
                    <a:pt x="12" y="31"/>
                  </a:cubicBezTo>
                  <a:cubicBezTo>
                    <a:pt x="12" y="31"/>
                    <a:pt x="12" y="31"/>
                    <a:pt x="12" y="31"/>
                  </a:cubicBezTo>
                  <a:cubicBezTo>
                    <a:pt x="12" y="32"/>
                    <a:pt x="11" y="33"/>
                    <a:pt x="11" y="33"/>
                  </a:cubicBezTo>
                  <a:moveTo>
                    <a:pt x="22" y="34"/>
                  </a:moveTo>
                  <a:cubicBezTo>
                    <a:pt x="22" y="33"/>
                    <a:pt x="23" y="32"/>
                    <a:pt x="23" y="31"/>
                  </a:cubicBezTo>
                  <a:cubicBezTo>
                    <a:pt x="24" y="31"/>
                    <a:pt x="24" y="31"/>
                    <a:pt x="24" y="31"/>
                  </a:cubicBezTo>
                  <a:cubicBezTo>
                    <a:pt x="23" y="34"/>
                    <a:pt x="23" y="34"/>
                    <a:pt x="23" y="34"/>
                  </a:cubicBezTo>
                  <a:cubicBezTo>
                    <a:pt x="23" y="34"/>
                    <a:pt x="22" y="34"/>
                    <a:pt x="22" y="34"/>
                  </a:cubicBezTo>
                  <a:moveTo>
                    <a:pt x="8" y="34"/>
                  </a:moveTo>
                  <a:cubicBezTo>
                    <a:pt x="8" y="33"/>
                    <a:pt x="8" y="33"/>
                    <a:pt x="8" y="33"/>
                  </a:cubicBezTo>
                  <a:cubicBezTo>
                    <a:pt x="8" y="32"/>
                    <a:pt x="8" y="32"/>
                    <a:pt x="8" y="32"/>
                  </a:cubicBezTo>
                  <a:cubicBezTo>
                    <a:pt x="8" y="32"/>
                    <a:pt x="8" y="32"/>
                    <a:pt x="8" y="32"/>
                  </a:cubicBezTo>
                  <a:cubicBezTo>
                    <a:pt x="9" y="31"/>
                    <a:pt x="9" y="31"/>
                    <a:pt x="9" y="31"/>
                  </a:cubicBezTo>
                  <a:cubicBezTo>
                    <a:pt x="9" y="31"/>
                    <a:pt x="9" y="32"/>
                    <a:pt x="9" y="33"/>
                  </a:cubicBezTo>
                  <a:cubicBezTo>
                    <a:pt x="8" y="34"/>
                    <a:pt x="8" y="34"/>
                    <a:pt x="8" y="34"/>
                  </a:cubicBezTo>
                  <a:moveTo>
                    <a:pt x="10" y="33"/>
                  </a:moveTo>
                  <a:cubicBezTo>
                    <a:pt x="10" y="33"/>
                    <a:pt x="10" y="33"/>
                    <a:pt x="10" y="33"/>
                  </a:cubicBezTo>
                  <a:cubicBezTo>
                    <a:pt x="10" y="32"/>
                    <a:pt x="10" y="32"/>
                    <a:pt x="10" y="32"/>
                  </a:cubicBezTo>
                  <a:cubicBezTo>
                    <a:pt x="11" y="31"/>
                    <a:pt x="11" y="31"/>
                    <a:pt x="11" y="31"/>
                  </a:cubicBezTo>
                  <a:cubicBezTo>
                    <a:pt x="11" y="31"/>
                    <a:pt x="11" y="31"/>
                    <a:pt x="11" y="31"/>
                  </a:cubicBezTo>
                  <a:cubicBezTo>
                    <a:pt x="10" y="33"/>
                    <a:pt x="10" y="33"/>
                    <a:pt x="10" y="33"/>
                  </a:cubicBezTo>
                  <a:moveTo>
                    <a:pt x="5" y="32"/>
                  </a:moveTo>
                  <a:cubicBezTo>
                    <a:pt x="5" y="32"/>
                    <a:pt x="5" y="32"/>
                    <a:pt x="5" y="32"/>
                  </a:cubicBezTo>
                  <a:cubicBezTo>
                    <a:pt x="6" y="31"/>
                    <a:pt x="6" y="31"/>
                    <a:pt x="6" y="31"/>
                  </a:cubicBezTo>
                  <a:cubicBezTo>
                    <a:pt x="6" y="31"/>
                    <a:pt x="6" y="31"/>
                    <a:pt x="6" y="31"/>
                  </a:cubicBezTo>
                  <a:cubicBezTo>
                    <a:pt x="6" y="31"/>
                    <a:pt x="6" y="32"/>
                    <a:pt x="5" y="32"/>
                  </a:cubicBezTo>
                  <a:moveTo>
                    <a:pt x="26" y="32"/>
                  </a:moveTo>
                  <a:cubicBezTo>
                    <a:pt x="26" y="32"/>
                    <a:pt x="26" y="31"/>
                    <a:pt x="26" y="31"/>
                  </a:cubicBezTo>
                  <a:cubicBezTo>
                    <a:pt x="26" y="31"/>
                    <a:pt x="26" y="31"/>
                    <a:pt x="26" y="31"/>
                  </a:cubicBezTo>
                  <a:cubicBezTo>
                    <a:pt x="26" y="31"/>
                    <a:pt x="26" y="32"/>
                    <a:pt x="26" y="32"/>
                  </a:cubicBezTo>
                  <a:moveTo>
                    <a:pt x="24" y="33"/>
                  </a:moveTo>
                  <a:cubicBezTo>
                    <a:pt x="25" y="31"/>
                    <a:pt x="25" y="31"/>
                    <a:pt x="25" y="31"/>
                  </a:cubicBezTo>
                  <a:cubicBezTo>
                    <a:pt x="25" y="30"/>
                    <a:pt x="25" y="30"/>
                    <a:pt x="25" y="30"/>
                  </a:cubicBezTo>
                  <a:cubicBezTo>
                    <a:pt x="24" y="33"/>
                    <a:pt x="24" y="33"/>
                    <a:pt x="24" y="33"/>
                  </a:cubicBezTo>
                  <a:cubicBezTo>
                    <a:pt x="24" y="33"/>
                    <a:pt x="24" y="33"/>
                    <a:pt x="24" y="33"/>
                  </a:cubicBezTo>
                  <a:moveTo>
                    <a:pt x="10" y="31"/>
                  </a:moveTo>
                  <a:cubicBezTo>
                    <a:pt x="10" y="30"/>
                    <a:pt x="10" y="30"/>
                    <a:pt x="10" y="30"/>
                  </a:cubicBezTo>
                  <a:cubicBezTo>
                    <a:pt x="10" y="31"/>
                    <a:pt x="10" y="31"/>
                    <a:pt x="10" y="31"/>
                  </a:cubicBezTo>
                  <a:cubicBezTo>
                    <a:pt x="10" y="31"/>
                    <a:pt x="10" y="31"/>
                    <a:pt x="10" y="31"/>
                  </a:cubicBezTo>
                  <a:moveTo>
                    <a:pt x="5" y="32"/>
                  </a:moveTo>
                  <a:cubicBezTo>
                    <a:pt x="4" y="31"/>
                    <a:pt x="4" y="31"/>
                    <a:pt x="4" y="31"/>
                  </a:cubicBezTo>
                  <a:cubicBezTo>
                    <a:pt x="5" y="30"/>
                    <a:pt x="5" y="30"/>
                    <a:pt x="5" y="30"/>
                  </a:cubicBezTo>
                  <a:cubicBezTo>
                    <a:pt x="6" y="30"/>
                    <a:pt x="6" y="30"/>
                    <a:pt x="6" y="30"/>
                  </a:cubicBezTo>
                  <a:cubicBezTo>
                    <a:pt x="5" y="32"/>
                    <a:pt x="5" y="32"/>
                    <a:pt x="5" y="32"/>
                  </a:cubicBezTo>
                  <a:moveTo>
                    <a:pt x="29" y="33"/>
                  </a:moveTo>
                  <a:cubicBezTo>
                    <a:pt x="29" y="31"/>
                    <a:pt x="29" y="31"/>
                    <a:pt x="29" y="31"/>
                  </a:cubicBezTo>
                  <a:cubicBezTo>
                    <a:pt x="30" y="30"/>
                    <a:pt x="30" y="30"/>
                    <a:pt x="30" y="30"/>
                  </a:cubicBezTo>
                  <a:cubicBezTo>
                    <a:pt x="30" y="31"/>
                    <a:pt x="30" y="32"/>
                    <a:pt x="29" y="32"/>
                  </a:cubicBezTo>
                  <a:cubicBezTo>
                    <a:pt x="29" y="33"/>
                    <a:pt x="29" y="33"/>
                    <a:pt x="29" y="33"/>
                  </a:cubicBezTo>
                  <a:moveTo>
                    <a:pt x="4" y="31"/>
                  </a:moveTo>
                  <a:cubicBezTo>
                    <a:pt x="4" y="31"/>
                    <a:pt x="4" y="31"/>
                    <a:pt x="4" y="31"/>
                  </a:cubicBezTo>
                  <a:cubicBezTo>
                    <a:pt x="5" y="29"/>
                    <a:pt x="5" y="29"/>
                    <a:pt x="5" y="29"/>
                  </a:cubicBezTo>
                  <a:cubicBezTo>
                    <a:pt x="5" y="30"/>
                    <a:pt x="5" y="30"/>
                    <a:pt x="5" y="30"/>
                  </a:cubicBezTo>
                  <a:cubicBezTo>
                    <a:pt x="4" y="31"/>
                    <a:pt x="4" y="31"/>
                    <a:pt x="4" y="31"/>
                  </a:cubicBezTo>
                  <a:moveTo>
                    <a:pt x="30" y="32"/>
                  </a:moveTo>
                  <a:cubicBezTo>
                    <a:pt x="30" y="31"/>
                    <a:pt x="31" y="30"/>
                    <a:pt x="31" y="29"/>
                  </a:cubicBezTo>
                  <a:cubicBezTo>
                    <a:pt x="31" y="29"/>
                    <a:pt x="31" y="29"/>
                    <a:pt x="31" y="29"/>
                  </a:cubicBezTo>
                  <a:cubicBezTo>
                    <a:pt x="31" y="30"/>
                    <a:pt x="31" y="30"/>
                    <a:pt x="31" y="31"/>
                  </a:cubicBezTo>
                  <a:cubicBezTo>
                    <a:pt x="30" y="32"/>
                    <a:pt x="30" y="32"/>
                    <a:pt x="30" y="32"/>
                  </a:cubicBezTo>
                  <a:moveTo>
                    <a:pt x="4" y="30"/>
                  </a:moveTo>
                  <a:cubicBezTo>
                    <a:pt x="4" y="30"/>
                    <a:pt x="4" y="29"/>
                    <a:pt x="4" y="29"/>
                  </a:cubicBezTo>
                  <a:cubicBezTo>
                    <a:pt x="4" y="29"/>
                    <a:pt x="4" y="29"/>
                    <a:pt x="4" y="29"/>
                  </a:cubicBezTo>
                  <a:cubicBezTo>
                    <a:pt x="4" y="30"/>
                    <a:pt x="4" y="30"/>
                    <a:pt x="4" y="30"/>
                  </a:cubicBezTo>
                  <a:moveTo>
                    <a:pt x="5" y="26"/>
                  </a:moveTo>
                  <a:cubicBezTo>
                    <a:pt x="5" y="25"/>
                    <a:pt x="5" y="25"/>
                    <a:pt x="5" y="25"/>
                  </a:cubicBezTo>
                  <a:cubicBezTo>
                    <a:pt x="5" y="26"/>
                    <a:pt x="5" y="26"/>
                    <a:pt x="5" y="26"/>
                  </a:cubicBezTo>
                  <a:cubicBezTo>
                    <a:pt x="5" y="26"/>
                    <a:pt x="5" y="26"/>
                    <a:pt x="5" y="26"/>
                  </a:cubicBezTo>
                  <a:moveTo>
                    <a:pt x="4" y="26"/>
                  </a:moveTo>
                  <a:cubicBezTo>
                    <a:pt x="4" y="25"/>
                    <a:pt x="4" y="25"/>
                    <a:pt x="4" y="25"/>
                  </a:cubicBezTo>
                  <a:cubicBezTo>
                    <a:pt x="4" y="24"/>
                    <a:pt x="4" y="24"/>
                    <a:pt x="4" y="24"/>
                  </a:cubicBezTo>
                  <a:cubicBezTo>
                    <a:pt x="5" y="25"/>
                    <a:pt x="5" y="25"/>
                    <a:pt x="5" y="25"/>
                  </a:cubicBezTo>
                  <a:cubicBezTo>
                    <a:pt x="4" y="26"/>
                    <a:pt x="4" y="26"/>
                    <a:pt x="4" y="26"/>
                  </a:cubicBezTo>
                  <a:moveTo>
                    <a:pt x="30" y="26"/>
                  </a:moveTo>
                  <a:cubicBezTo>
                    <a:pt x="30" y="26"/>
                    <a:pt x="30" y="26"/>
                    <a:pt x="30" y="26"/>
                  </a:cubicBezTo>
                  <a:cubicBezTo>
                    <a:pt x="31" y="25"/>
                    <a:pt x="31" y="24"/>
                    <a:pt x="31" y="23"/>
                  </a:cubicBezTo>
                  <a:cubicBezTo>
                    <a:pt x="31" y="23"/>
                    <a:pt x="31" y="23"/>
                    <a:pt x="31" y="23"/>
                  </a:cubicBezTo>
                  <a:cubicBezTo>
                    <a:pt x="31" y="23"/>
                    <a:pt x="31" y="24"/>
                    <a:pt x="31" y="24"/>
                  </a:cubicBezTo>
                  <a:cubicBezTo>
                    <a:pt x="31" y="24"/>
                    <a:pt x="31" y="24"/>
                    <a:pt x="31" y="24"/>
                  </a:cubicBezTo>
                  <a:cubicBezTo>
                    <a:pt x="31" y="25"/>
                    <a:pt x="31" y="25"/>
                    <a:pt x="31" y="25"/>
                  </a:cubicBezTo>
                  <a:cubicBezTo>
                    <a:pt x="31" y="25"/>
                    <a:pt x="31" y="25"/>
                    <a:pt x="30" y="26"/>
                  </a:cubicBezTo>
                  <a:moveTo>
                    <a:pt x="4" y="24"/>
                  </a:moveTo>
                  <a:cubicBezTo>
                    <a:pt x="4" y="24"/>
                    <a:pt x="4" y="24"/>
                    <a:pt x="4" y="24"/>
                  </a:cubicBezTo>
                  <a:cubicBezTo>
                    <a:pt x="4" y="24"/>
                    <a:pt x="4" y="24"/>
                    <a:pt x="4" y="24"/>
                  </a:cubicBezTo>
                  <a:cubicBezTo>
                    <a:pt x="4" y="23"/>
                    <a:pt x="4" y="23"/>
                    <a:pt x="4" y="23"/>
                  </a:cubicBezTo>
                  <a:cubicBezTo>
                    <a:pt x="4" y="23"/>
                    <a:pt x="4" y="23"/>
                    <a:pt x="4" y="23"/>
                  </a:cubicBezTo>
                  <a:cubicBezTo>
                    <a:pt x="4" y="24"/>
                    <a:pt x="4" y="24"/>
                    <a:pt x="4" y="24"/>
                  </a:cubicBezTo>
                  <a:moveTo>
                    <a:pt x="32" y="22"/>
                  </a:moveTo>
                  <a:cubicBezTo>
                    <a:pt x="32" y="21"/>
                    <a:pt x="32" y="21"/>
                    <a:pt x="32" y="21"/>
                  </a:cubicBezTo>
                  <a:cubicBezTo>
                    <a:pt x="32" y="21"/>
                    <a:pt x="32" y="21"/>
                    <a:pt x="32" y="21"/>
                  </a:cubicBezTo>
                  <a:cubicBezTo>
                    <a:pt x="32" y="22"/>
                    <a:pt x="32" y="22"/>
                    <a:pt x="32" y="22"/>
                  </a:cubicBezTo>
                  <a:moveTo>
                    <a:pt x="2" y="23"/>
                  </a:moveTo>
                  <a:cubicBezTo>
                    <a:pt x="2" y="23"/>
                    <a:pt x="3" y="22"/>
                    <a:pt x="3" y="21"/>
                  </a:cubicBezTo>
                  <a:cubicBezTo>
                    <a:pt x="3" y="21"/>
                    <a:pt x="3" y="22"/>
                    <a:pt x="3" y="22"/>
                  </a:cubicBezTo>
                  <a:cubicBezTo>
                    <a:pt x="3" y="23"/>
                    <a:pt x="3" y="23"/>
                    <a:pt x="3" y="23"/>
                  </a:cubicBezTo>
                  <a:cubicBezTo>
                    <a:pt x="2" y="23"/>
                    <a:pt x="2" y="23"/>
                    <a:pt x="2" y="23"/>
                  </a:cubicBezTo>
                  <a:moveTo>
                    <a:pt x="32" y="23"/>
                  </a:moveTo>
                  <a:cubicBezTo>
                    <a:pt x="32" y="23"/>
                    <a:pt x="32" y="23"/>
                    <a:pt x="32" y="23"/>
                  </a:cubicBezTo>
                  <a:cubicBezTo>
                    <a:pt x="32" y="23"/>
                    <a:pt x="32" y="23"/>
                    <a:pt x="32" y="23"/>
                  </a:cubicBezTo>
                  <a:cubicBezTo>
                    <a:pt x="32" y="22"/>
                    <a:pt x="33" y="22"/>
                    <a:pt x="33" y="21"/>
                  </a:cubicBezTo>
                  <a:cubicBezTo>
                    <a:pt x="33" y="21"/>
                    <a:pt x="33" y="21"/>
                    <a:pt x="33" y="21"/>
                  </a:cubicBezTo>
                  <a:cubicBezTo>
                    <a:pt x="33" y="22"/>
                    <a:pt x="33" y="23"/>
                    <a:pt x="33" y="23"/>
                  </a:cubicBezTo>
                  <a:cubicBezTo>
                    <a:pt x="33" y="23"/>
                    <a:pt x="33" y="23"/>
                    <a:pt x="33" y="23"/>
                  </a:cubicBezTo>
                  <a:cubicBezTo>
                    <a:pt x="32" y="23"/>
                    <a:pt x="32" y="23"/>
                    <a:pt x="32" y="23"/>
                  </a:cubicBezTo>
                  <a:moveTo>
                    <a:pt x="33" y="23"/>
                  </a:moveTo>
                  <a:cubicBezTo>
                    <a:pt x="33" y="23"/>
                    <a:pt x="34" y="22"/>
                    <a:pt x="34" y="21"/>
                  </a:cubicBezTo>
                  <a:cubicBezTo>
                    <a:pt x="34" y="21"/>
                    <a:pt x="34" y="21"/>
                    <a:pt x="34" y="21"/>
                  </a:cubicBezTo>
                  <a:cubicBezTo>
                    <a:pt x="34" y="22"/>
                    <a:pt x="34" y="23"/>
                    <a:pt x="34" y="23"/>
                  </a:cubicBezTo>
                  <a:cubicBezTo>
                    <a:pt x="34" y="23"/>
                    <a:pt x="34" y="23"/>
                    <a:pt x="33" y="23"/>
                  </a:cubicBezTo>
                  <a:cubicBezTo>
                    <a:pt x="33" y="23"/>
                    <a:pt x="33" y="23"/>
                    <a:pt x="33" y="23"/>
                  </a:cubicBezTo>
                  <a:moveTo>
                    <a:pt x="1" y="23"/>
                  </a:moveTo>
                  <a:cubicBezTo>
                    <a:pt x="1" y="23"/>
                    <a:pt x="1" y="23"/>
                    <a:pt x="1" y="23"/>
                  </a:cubicBezTo>
                  <a:cubicBezTo>
                    <a:pt x="2" y="21"/>
                    <a:pt x="2" y="21"/>
                    <a:pt x="2" y="21"/>
                  </a:cubicBezTo>
                  <a:cubicBezTo>
                    <a:pt x="3" y="21"/>
                    <a:pt x="3" y="21"/>
                    <a:pt x="3" y="21"/>
                  </a:cubicBezTo>
                  <a:cubicBezTo>
                    <a:pt x="2" y="22"/>
                    <a:pt x="2" y="23"/>
                    <a:pt x="2" y="23"/>
                  </a:cubicBezTo>
                  <a:cubicBezTo>
                    <a:pt x="1" y="23"/>
                    <a:pt x="1" y="23"/>
                    <a:pt x="1" y="23"/>
                  </a:cubicBezTo>
                  <a:moveTo>
                    <a:pt x="1" y="22"/>
                  </a:moveTo>
                  <a:cubicBezTo>
                    <a:pt x="1" y="22"/>
                    <a:pt x="1" y="21"/>
                    <a:pt x="1" y="21"/>
                  </a:cubicBezTo>
                  <a:cubicBezTo>
                    <a:pt x="1" y="21"/>
                    <a:pt x="1" y="21"/>
                    <a:pt x="1" y="21"/>
                  </a:cubicBezTo>
                  <a:cubicBezTo>
                    <a:pt x="1" y="21"/>
                    <a:pt x="1" y="21"/>
                    <a:pt x="1" y="21"/>
                  </a:cubicBezTo>
                  <a:cubicBezTo>
                    <a:pt x="1" y="22"/>
                    <a:pt x="1" y="22"/>
                    <a:pt x="1" y="22"/>
                  </a:cubicBezTo>
                  <a:moveTo>
                    <a:pt x="5" y="11"/>
                  </a:moveTo>
                  <a:cubicBezTo>
                    <a:pt x="4" y="11"/>
                    <a:pt x="4" y="11"/>
                    <a:pt x="4" y="11"/>
                  </a:cubicBezTo>
                  <a:cubicBezTo>
                    <a:pt x="5" y="10"/>
                    <a:pt x="5" y="10"/>
                    <a:pt x="5" y="10"/>
                  </a:cubicBezTo>
                  <a:cubicBezTo>
                    <a:pt x="5" y="10"/>
                    <a:pt x="5" y="10"/>
                    <a:pt x="5" y="10"/>
                  </a:cubicBezTo>
                  <a:cubicBezTo>
                    <a:pt x="5" y="10"/>
                    <a:pt x="5" y="11"/>
                    <a:pt x="5" y="11"/>
                  </a:cubicBezTo>
                  <a:moveTo>
                    <a:pt x="4" y="11"/>
                  </a:moveTo>
                  <a:cubicBezTo>
                    <a:pt x="4" y="10"/>
                    <a:pt x="4" y="10"/>
                    <a:pt x="4" y="10"/>
                  </a:cubicBezTo>
                  <a:cubicBezTo>
                    <a:pt x="5" y="9"/>
                    <a:pt x="5" y="9"/>
                    <a:pt x="5" y="9"/>
                  </a:cubicBezTo>
                  <a:cubicBezTo>
                    <a:pt x="5" y="10"/>
                    <a:pt x="5" y="10"/>
                    <a:pt x="5" y="10"/>
                  </a:cubicBezTo>
                  <a:cubicBezTo>
                    <a:pt x="4" y="11"/>
                    <a:pt x="4" y="11"/>
                    <a:pt x="4" y="11"/>
                  </a:cubicBezTo>
                  <a:moveTo>
                    <a:pt x="31" y="11"/>
                  </a:moveTo>
                  <a:cubicBezTo>
                    <a:pt x="30" y="10"/>
                    <a:pt x="30" y="10"/>
                    <a:pt x="30" y="10"/>
                  </a:cubicBezTo>
                  <a:cubicBezTo>
                    <a:pt x="31" y="9"/>
                    <a:pt x="31" y="9"/>
                    <a:pt x="31" y="9"/>
                  </a:cubicBezTo>
                  <a:cubicBezTo>
                    <a:pt x="31" y="9"/>
                    <a:pt x="31" y="10"/>
                    <a:pt x="31" y="10"/>
                  </a:cubicBezTo>
                  <a:cubicBezTo>
                    <a:pt x="31" y="10"/>
                    <a:pt x="31" y="10"/>
                    <a:pt x="31" y="10"/>
                  </a:cubicBezTo>
                  <a:cubicBezTo>
                    <a:pt x="31" y="11"/>
                    <a:pt x="31" y="11"/>
                    <a:pt x="31" y="11"/>
                  </a:cubicBezTo>
                  <a:moveTo>
                    <a:pt x="4" y="9"/>
                  </a:moveTo>
                  <a:cubicBezTo>
                    <a:pt x="4" y="9"/>
                    <a:pt x="4" y="9"/>
                    <a:pt x="4" y="9"/>
                  </a:cubicBezTo>
                  <a:cubicBezTo>
                    <a:pt x="4" y="9"/>
                    <a:pt x="4" y="9"/>
                    <a:pt x="4" y="9"/>
                  </a:cubicBezTo>
                  <a:cubicBezTo>
                    <a:pt x="4" y="9"/>
                    <a:pt x="4" y="9"/>
                    <a:pt x="4" y="9"/>
                  </a:cubicBezTo>
                  <a:cubicBezTo>
                    <a:pt x="4" y="9"/>
                    <a:pt x="4" y="9"/>
                    <a:pt x="4" y="9"/>
                  </a:cubicBezTo>
                  <a:moveTo>
                    <a:pt x="10" y="6"/>
                  </a:moveTo>
                  <a:cubicBezTo>
                    <a:pt x="12" y="5"/>
                    <a:pt x="13" y="5"/>
                    <a:pt x="15" y="4"/>
                  </a:cubicBezTo>
                  <a:cubicBezTo>
                    <a:pt x="15" y="4"/>
                    <a:pt x="15" y="4"/>
                    <a:pt x="15" y="4"/>
                  </a:cubicBezTo>
                  <a:cubicBezTo>
                    <a:pt x="15" y="1"/>
                    <a:pt x="15" y="1"/>
                    <a:pt x="15" y="1"/>
                  </a:cubicBezTo>
                  <a:cubicBezTo>
                    <a:pt x="16" y="1"/>
                    <a:pt x="17" y="1"/>
                    <a:pt x="18" y="1"/>
                  </a:cubicBezTo>
                  <a:cubicBezTo>
                    <a:pt x="18" y="1"/>
                    <a:pt x="19" y="1"/>
                    <a:pt x="20" y="1"/>
                  </a:cubicBezTo>
                  <a:cubicBezTo>
                    <a:pt x="20" y="4"/>
                    <a:pt x="20" y="4"/>
                    <a:pt x="20" y="4"/>
                  </a:cubicBezTo>
                  <a:cubicBezTo>
                    <a:pt x="20" y="4"/>
                    <a:pt x="20" y="4"/>
                    <a:pt x="20" y="4"/>
                  </a:cubicBezTo>
                  <a:cubicBezTo>
                    <a:pt x="22" y="5"/>
                    <a:pt x="24" y="5"/>
                    <a:pt x="25" y="6"/>
                  </a:cubicBezTo>
                  <a:cubicBezTo>
                    <a:pt x="26" y="6"/>
                    <a:pt x="26" y="6"/>
                    <a:pt x="26" y="6"/>
                  </a:cubicBezTo>
                  <a:cubicBezTo>
                    <a:pt x="28" y="4"/>
                    <a:pt x="28" y="4"/>
                    <a:pt x="28" y="4"/>
                  </a:cubicBezTo>
                  <a:cubicBezTo>
                    <a:pt x="28" y="5"/>
                    <a:pt x="30" y="7"/>
                    <a:pt x="30" y="7"/>
                  </a:cubicBezTo>
                  <a:cubicBezTo>
                    <a:pt x="31" y="8"/>
                    <a:pt x="31" y="8"/>
                    <a:pt x="31" y="8"/>
                  </a:cubicBezTo>
                  <a:cubicBezTo>
                    <a:pt x="31" y="8"/>
                    <a:pt x="31" y="8"/>
                    <a:pt x="31" y="8"/>
                  </a:cubicBezTo>
                  <a:cubicBezTo>
                    <a:pt x="29" y="10"/>
                    <a:pt x="29" y="10"/>
                    <a:pt x="29" y="10"/>
                  </a:cubicBezTo>
                  <a:cubicBezTo>
                    <a:pt x="29" y="10"/>
                    <a:pt x="29" y="10"/>
                    <a:pt x="29" y="10"/>
                  </a:cubicBezTo>
                  <a:cubicBezTo>
                    <a:pt x="30" y="12"/>
                    <a:pt x="31" y="13"/>
                    <a:pt x="31" y="15"/>
                  </a:cubicBezTo>
                  <a:cubicBezTo>
                    <a:pt x="32" y="15"/>
                    <a:pt x="32" y="15"/>
                    <a:pt x="32" y="15"/>
                  </a:cubicBezTo>
                  <a:cubicBezTo>
                    <a:pt x="34" y="15"/>
                    <a:pt x="34" y="15"/>
                    <a:pt x="34" y="15"/>
                  </a:cubicBezTo>
                  <a:cubicBezTo>
                    <a:pt x="34" y="17"/>
                    <a:pt x="34" y="19"/>
                    <a:pt x="34" y="20"/>
                  </a:cubicBezTo>
                  <a:cubicBezTo>
                    <a:pt x="34" y="20"/>
                    <a:pt x="34" y="20"/>
                    <a:pt x="34" y="20"/>
                  </a:cubicBezTo>
                  <a:cubicBezTo>
                    <a:pt x="31" y="20"/>
                    <a:pt x="31" y="21"/>
                    <a:pt x="30" y="23"/>
                  </a:cubicBezTo>
                  <a:cubicBezTo>
                    <a:pt x="30" y="24"/>
                    <a:pt x="30" y="24"/>
                    <a:pt x="29" y="25"/>
                  </a:cubicBezTo>
                  <a:cubicBezTo>
                    <a:pt x="29" y="26"/>
                    <a:pt x="29" y="26"/>
                    <a:pt x="29" y="26"/>
                  </a:cubicBezTo>
                  <a:cubicBezTo>
                    <a:pt x="31" y="28"/>
                    <a:pt x="31" y="28"/>
                    <a:pt x="31" y="28"/>
                  </a:cubicBezTo>
                  <a:cubicBezTo>
                    <a:pt x="30" y="29"/>
                    <a:pt x="29" y="30"/>
                    <a:pt x="28" y="31"/>
                  </a:cubicBezTo>
                  <a:cubicBezTo>
                    <a:pt x="26" y="29"/>
                    <a:pt x="26" y="29"/>
                    <a:pt x="26" y="29"/>
                  </a:cubicBezTo>
                  <a:cubicBezTo>
                    <a:pt x="25" y="29"/>
                    <a:pt x="25" y="29"/>
                    <a:pt x="25" y="29"/>
                  </a:cubicBezTo>
                  <a:cubicBezTo>
                    <a:pt x="24" y="30"/>
                    <a:pt x="22" y="31"/>
                    <a:pt x="20" y="31"/>
                  </a:cubicBezTo>
                  <a:cubicBezTo>
                    <a:pt x="20" y="32"/>
                    <a:pt x="20" y="32"/>
                    <a:pt x="20" y="32"/>
                  </a:cubicBezTo>
                  <a:cubicBezTo>
                    <a:pt x="20" y="34"/>
                    <a:pt x="20" y="34"/>
                    <a:pt x="20" y="34"/>
                  </a:cubicBezTo>
                  <a:cubicBezTo>
                    <a:pt x="19" y="34"/>
                    <a:pt x="18" y="34"/>
                    <a:pt x="18" y="34"/>
                  </a:cubicBezTo>
                  <a:cubicBezTo>
                    <a:pt x="17" y="34"/>
                    <a:pt x="16" y="34"/>
                    <a:pt x="15" y="34"/>
                  </a:cubicBezTo>
                  <a:cubicBezTo>
                    <a:pt x="15" y="32"/>
                    <a:pt x="15" y="32"/>
                    <a:pt x="15" y="32"/>
                  </a:cubicBezTo>
                  <a:cubicBezTo>
                    <a:pt x="15" y="31"/>
                    <a:pt x="15" y="31"/>
                    <a:pt x="15" y="31"/>
                  </a:cubicBezTo>
                  <a:cubicBezTo>
                    <a:pt x="13" y="31"/>
                    <a:pt x="12" y="30"/>
                    <a:pt x="10" y="29"/>
                  </a:cubicBezTo>
                  <a:cubicBezTo>
                    <a:pt x="9" y="29"/>
                    <a:pt x="9" y="29"/>
                    <a:pt x="9" y="29"/>
                  </a:cubicBezTo>
                  <a:cubicBezTo>
                    <a:pt x="8" y="31"/>
                    <a:pt x="8" y="31"/>
                    <a:pt x="8" y="31"/>
                  </a:cubicBezTo>
                  <a:cubicBezTo>
                    <a:pt x="8" y="31"/>
                    <a:pt x="8" y="31"/>
                    <a:pt x="8" y="31"/>
                  </a:cubicBezTo>
                  <a:cubicBezTo>
                    <a:pt x="8" y="31"/>
                    <a:pt x="8" y="31"/>
                    <a:pt x="8" y="31"/>
                  </a:cubicBezTo>
                  <a:cubicBezTo>
                    <a:pt x="6" y="30"/>
                    <a:pt x="5" y="29"/>
                    <a:pt x="4" y="28"/>
                  </a:cubicBezTo>
                  <a:cubicBezTo>
                    <a:pt x="6" y="26"/>
                    <a:pt x="6" y="26"/>
                    <a:pt x="6" y="26"/>
                  </a:cubicBezTo>
                  <a:cubicBezTo>
                    <a:pt x="6" y="25"/>
                    <a:pt x="6" y="25"/>
                    <a:pt x="6" y="25"/>
                  </a:cubicBezTo>
                  <a:cubicBezTo>
                    <a:pt x="5" y="24"/>
                    <a:pt x="4" y="22"/>
                    <a:pt x="4" y="20"/>
                  </a:cubicBezTo>
                  <a:cubicBezTo>
                    <a:pt x="4" y="20"/>
                    <a:pt x="4" y="20"/>
                    <a:pt x="4" y="20"/>
                  </a:cubicBezTo>
                  <a:cubicBezTo>
                    <a:pt x="1" y="20"/>
                    <a:pt x="1" y="20"/>
                    <a:pt x="1" y="20"/>
                  </a:cubicBezTo>
                  <a:cubicBezTo>
                    <a:pt x="1" y="19"/>
                    <a:pt x="1" y="17"/>
                    <a:pt x="1" y="15"/>
                  </a:cubicBezTo>
                  <a:cubicBezTo>
                    <a:pt x="4" y="15"/>
                    <a:pt x="4" y="15"/>
                    <a:pt x="4" y="15"/>
                  </a:cubicBezTo>
                  <a:cubicBezTo>
                    <a:pt x="4" y="15"/>
                    <a:pt x="4" y="15"/>
                    <a:pt x="4" y="15"/>
                  </a:cubicBezTo>
                  <a:cubicBezTo>
                    <a:pt x="4" y="13"/>
                    <a:pt x="5" y="12"/>
                    <a:pt x="6" y="10"/>
                  </a:cubicBezTo>
                  <a:cubicBezTo>
                    <a:pt x="6" y="10"/>
                    <a:pt x="6" y="10"/>
                    <a:pt x="6" y="10"/>
                  </a:cubicBezTo>
                  <a:cubicBezTo>
                    <a:pt x="4" y="8"/>
                    <a:pt x="4" y="8"/>
                    <a:pt x="4" y="8"/>
                  </a:cubicBezTo>
                  <a:cubicBezTo>
                    <a:pt x="5" y="6"/>
                    <a:pt x="6" y="5"/>
                    <a:pt x="8" y="4"/>
                  </a:cubicBezTo>
                  <a:cubicBezTo>
                    <a:pt x="10" y="6"/>
                    <a:pt x="10" y="6"/>
                    <a:pt x="10" y="6"/>
                  </a:cubicBezTo>
                  <a:cubicBezTo>
                    <a:pt x="10" y="6"/>
                    <a:pt x="10" y="6"/>
                    <a:pt x="10" y="6"/>
                  </a:cubicBezTo>
                  <a:moveTo>
                    <a:pt x="18" y="0"/>
                  </a:moveTo>
                  <a:cubicBezTo>
                    <a:pt x="17" y="0"/>
                    <a:pt x="16" y="0"/>
                    <a:pt x="15" y="1"/>
                  </a:cubicBezTo>
                  <a:cubicBezTo>
                    <a:pt x="14" y="1"/>
                    <a:pt x="14" y="1"/>
                    <a:pt x="14" y="1"/>
                  </a:cubicBezTo>
                  <a:cubicBezTo>
                    <a:pt x="14" y="3"/>
                    <a:pt x="14" y="3"/>
                    <a:pt x="14" y="3"/>
                  </a:cubicBezTo>
                  <a:cubicBezTo>
                    <a:pt x="13" y="4"/>
                    <a:pt x="11" y="4"/>
                    <a:pt x="10" y="5"/>
                  </a:cubicBezTo>
                  <a:cubicBezTo>
                    <a:pt x="8" y="4"/>
                    <a:pt x="8" y="4"/>
                    <a:pt x="8" y="4"/>
                  </a:cubicBezTo>
                  <a:cubicBezTo>
                    <a:pt x="8" y="4"/>
                    <a:pt x="8" y="4"/>
                    <a:pt x="8" y="4"/>
                  </a:cubicBezTo>
                  <a:cubicBezTo>
                    <a:pt x="6" y="5"/>
                    <a:pt x="5" y="6"/>
                    <a:pt x="3" y="8"/>
                  </a:cubicBezTo>
                  <a:cubicBezTo>
                    <a:pt x="4" y="8"/>
                    <a:pt x="4" y="8"/>
                    <a:pt x="4" y="8"/>
                  </a:cubicBezTo>
                  <a:cubicBezTo>
                    <a:pt x="3" y="8"/>
                    <a:pt x="3" y="8"/>
                    <a:pt x="3" y="8"/>
                  </a:cubicBezTo>
                  <a:cubicBezTo>
                    <a:pt x="3" y="9"/>
                    <a:pt x="3" y="9"/>
                    <a:pt x="3" y="9"/>
                  </a:cubicBezTo>
                  <a:cubicBezTo>
                    <a:pt x="3" y="9"/>
                    <a:pt x="3" y="10"/>
                    <a:pt x="3" y="10"/>
                  </a:cubicBezTo>
                  <a:cubicBezTo>
                    <a:pt x="3" y="10"/>
                    <a:pt x="3" y="10"/>
                    <a:pt x="3" y="10"/>
                  </a:cubicBezTo>
                  <a:cubicBezTo>
                    <a:pt x="3" y="11"/>
                    <a:pt x="3" y="11"/>
                    <a:pt x="3" y="11"/>
                  </a:cubicBezTo>
                  <a:cubicBezTo>
                    <a:pt x="3" y="11"/>
                    <a:pt x="3" y="11"/>
                    <a:pt x="3" y="11"/>
                  </a:cubicBezTo>
                  <a:cubicBezTo>
                    <a:pt x="3" y="11"/>
                    <a:pt x="3" y="11"/>
                    <a:pt x="3" y="11"/>
                  </a:cubicBezTo>
                  <a:cubicBezTo>
                    <a:pt x="3" y="11"/>
                    <a:pt x="3" y="11"/>
                    <a:pt x="3" y="11"/>
                  </a:cubicBezTo>
                  <a:cubicBezTo>
                    <a:pt x="4" y="12"/>
                    <a:pt x="4" y="12"/>
                    <a:pt x="4" y="12"/>
                  </a:cubicBezTo>
                  <a:cubicBezTo>
                    <a:pt x="4" y="13"/>
                    <a:pt x="4" y="14"/>
                    <a:pt x="3" y="15"/>
                  </a:cubicBezTo>
                  <a:cubicBezTo>
                    <a:pt x="1" y="15"/>
                    <a:pt x="1" y="15"/>
                    <a:pt x="1" y="15"/>
                  </a:cubicBezTo>
                  <a:cubicBezTo>
                    <a:pt x="0" y="15"/>
                    <a:pt x="0" y="15"/>
                    <a:pt x="0" y="15"/>
                  </a:cubicBezTo>
                  <a:cubicBezTo>
                    <a:pt x="0" y="15"/>
                    <a:pt x="0" y="15"/>
                    <a:pt x="0" y="15"/>
                  </a:cubicBezTo>
                  <a:cubicBezTo>
                    <a:pt x="0" y="16"/>
                    <a:pt x="0" y="16"/>
                    <a:pt x="0" y="16"/>
                  </a:cubicBezTo>
                  <a:cubicBezTo>
                    <a:pt x="0" y="17"/>
                    <a:pt x="0" y="22"/>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3" y="24"/>
                    <a:pt x="3" y="24"/>
                    <a:pt x="3" y="24"/>
                  </a:cubicBezTo>
                  <a:cubicBezTo>
                    <a:pt x="3" y="25"/>
                    <a:pt x="3" y="25"/>
                    <a:pt x="4" y="26"/>
                  </a:cubicBezTo>
                  <a:cubicBezTo>
                    <a:pt x="4" y="26"/>
                    <a:pt x="4" y="26"/>
                    <a:pt x="4" y="26"/>
                  </a:cubicBezTo>
                  <a:cubicBezTo>
                    <a:pt x="4" y="26"/>
                    <a:pt x="4" y="26"/>
                    <a:pt x="4" y="26"/>
                  </a:cubicBezTo>
                  <a:cubicBezTo>
                    <a:pt x="4" y="27"/>
                    <a:pt x="4" y="27"/>
                    <a:pt x="4" y="27"/>
                  </a:cubicBezTo>
                  <a:cubicBezTo>
                    <a:pt x="3" y="27"/>
                    <a:pt x="3" y="27"/>
                    <a:pt x="3" y="27"/>
                  </a:cubicBezTo>
                  <a:cubicBezTo>
                    <a:pt x="3" y="28"/>
                    <a:pt x="3" y="28"/>
                    <a:pt x="3" y="28"/>
                  </a:cubicBezTo>
                  <a:cubicBezTo>
                    <a:pt x="3" y="29"/>
                    <a:pt x="3" y="30"/>
                    <a:pt x="3" y="31"/>
                  </a:cubicBezTo>
                  <a:cubicBezTo>
                    <a:pt x="3" y="31"/>
                    <a:pt x="3" y="31"/>
                    <a:pt x="3" y="31"/>
                  </a:cubicBezTo>
                  <a:cubicBezTo>
                    <a:pt x="3" y="31"/>
                    <a:pt x="3" y="31"/>
                    <a:pt x="3" y="31"/>
                  </a:cubicBezTo>
                  <a:cubicBezTo>
                    <a:pt x="4" y="33"/>
                    <a:pt x="6" y="34"/>
                    <a:pt x="7" y="35"/>
                  </a:cubicBezTo>
                  <a:cubicBezTo>
                    <a:pt x="7" y="35"/>
                    <a:pt x="7" y="35"/>
                    <a:pt x="7" y="35"/>
                  </a:cubicBezTo>
                  <a:cubicBezTo>
                    <a:pt x="7" y="35"/>
                    <a:pt x="7" y="35"/>
                    <a:pt x="7" y="35"/>
                  </a:cubicBezTo>
                  <a:cubicBezTo>
                    <a:pt x="7" y="35"/>
                    <a:pt x="7" y="35"/>
                    <a:pt x="7" y="35"/>
                  </a:cubicBezTo>
                  <a:cubicBezTo>
                    <a:pt x="7" y="35"/>
                    <a:pt x="7" y="35"/>
                    <a:pt x="7" y="35"/>
                  </a:cubicBezTo>
                  <a:cubicBezTo>
                    <a:pt x="8" y="35"/>
                    <a:pt x="8" y="35"/>
                    <a:pt x="8" y="35"/>
                  </a:cubicBezTo>
                  <a:cubicBezTo>
                    <a:pt x="9" y="33"/>
                    <a:pt x="9" y="33"/>
                    <a:pt x="9" y="33"/>
                  </a:cubicBezTo>
                  <a:cubicBezTo>
                    <a:pt x="11" y="34"/>
                    <a:pt x="12" y="35"/>
                    <a:pt x="14" y="35"/>
                  </a:cubicBezTo>
                  <a:cubicBezTo>
                    <a:pt x="14" y="36"/>
                    <a:pt x="14" y="36"/>
                    <a:pt x="14" y="36"/>
                  </a:cubicBezTo>
                  <a:cubicBezTo>
                    <a:pt x="14" y="36"/>
                    <a:pt x="14" y="37"/>
                    <a:pt x="14" y="38"/>
                  </a:cubicBezTo>
                  <a:cubicBezTo>
                    <a:pt x="14" y="38"/>
                    <a:pt x="14" y="38"/>
                    <a:pt x="14" y="38"/>
                  </a:cubicBezTo>
                  <a:cubicBezTo>
                    <a:pt x="15" y="38"/>
                    <a:pt x="16" y="38"/>
                    <a:pt x="17" y="38"/>
                  </a:cubicBezTo>
                  <a:cubicBezTo>
                    <a:pt x="18" y="38"/>
                    <a:pt x="19" y="38"/>
                    <a:pt x="20" y="38"/>
                  </a:cubicBezTo>
                  <a:cubicBezTo>
                    <a:pt x="21" y="38"/>
                    <a:pt x="21" y="38"/>
                    <a:pt x="21" y="38"/>
                  </a:cubicBezTo>
                  <a:cubicBezTo>
                    <a:pt x="21" y="37"/>
                    <a:pt x="21" y="37"/>
                    <a:pt x="21" y="37"/>
                  </a:cubicBezTo>
                  <a:cubicBezTo>
                    <a:pt x="21" y="36"/>
                    <a:pt x="21" y="36"/>
                    <a:pt x="21" y="35"/>
                  </a:cubicBezTo>
                  <a:cubicBezTo>
                    <a:pt x="23" y="35"/>
                    <a:pt x="24" y="34"/>
                    <a:pt x="25" y="33"/>
                  </a:cubicBezTo>
                  <a:cubicBezTo>
                    <a:pt x="27" y="35"/>
                    <a:pt x="27" y="35"/>
                    <a:pt x="27" y="35"/>
                  </a:cubicBezTo>
                  <a:cubicBezTo>
                    <a:pt x="28" y="35"/>
                    <a:pt x="28" y="35"/>
                    <a:pt x="28" y="35"/>
                  </a:cubicBezTo>
                  <a:cubicBezTo>
                    <a:pt x="29" y="34"/>
                    <a:pt x="31" y="33"/>
                    <a:pt x="32" y="31"/>
                  </a:cubicBezTo>
                  <a:cubicBezTo>
                    <a:pt x="32" y="31"/>
                    <a:pt x="32" y="31"/>
                    <a:pt x="32" y="31"/>
                  </a:cubicBezTo>
                  <a:cubicBezTo>
                    <a:pt x="32" y="30"/>
                    <a:pt x="32" y="30"/>
                    <a:pt x="32" y="29"/>
                  </a:cubicBezTo>
                  <a:cubicBezTo>
                    <a:pt x="32" y="29"/>
                    <a:pt x="32" y="28"/>
                    <a:pt x="32" y="28"/>
                  </a:cubicBezTo>
                  <a:cubicBezTo>
                    <a:pt x="32" y="27"/>
                    <a:pt x="32" y="27"/>
                    <a:pt x="32" y="27"/>
                  </a:cubicBezTo>
                  <a:cubicBezTo>
                    <a:pt x="32" y="27"/>
                    <a:pt x="32" y="27"/>
                    <a:pt x="32" y="27"/>
                  </a:cubicBezTo>
                  <a:cubicBezTo>
                    <a:pt x="31" y="26"/>
                    <a:pt x="31" y="26"/>
                    <a:pt x="31" y="26"/>
                  </a:cubicBezTo>
                  <a:cubicBezTo>
                    <a:pt x="31" y="26"/>
                    <a:pt x="31" y="26"/>
                    <a:pt x="32" y="25"/>
                  </a:cubicBezTo>
                  <a:cubicBezTo>
                    <a:pt x="32" y="24"/>
                    <a:pt x="32" y="24"/>
                    <a:pt x="33" y="24"/>
                  </a:cubicBezTo>
                  <a:cubicBezTo>
                    <a:pt x="33" y="24"/>
                    <a:pt x="34" y="24"/>
                    <a:pt x="34" y="24"/>
                  </a:cubicBezTo>
                  <a:cubicBezTo>
                    <a:pt x="35" y="24"/>
                    <a:pt x="35" y="24"/>
                    <a:pt x="35" y="24"/>
                  </a:cubicBezTo>
                  <a:cubicBezTo>
                    <a:pt x="35" y="23"/>
                    <a:pt x="35" y="22"/>
                    <a:pt x="35" y="21"/>
                  </a:cubicBezTo>
                  <a:cubicBezTo>
                    <a:pt x="35" y="21"/>
                    <a:pt x="35" y="21"/>
                    <a:pt x="35" y="21"/>
                  </a:cubicBezTo>
                  <a:cubicBezTo>
                    <a:pt x="35" y="19"/>
                    <a:pt x="35" y="17"/>
                    <a:pt x="35" y="15"/>
                  </a:cubicBezTo>
                  <a:cubicBezTo>
                    <a:pt x="35" y="15"/>
                    <a:pt x="35" y="15"/>
                    <a:pt x="35" y="15"/>
                  </a:cubicBezTo>
                  <a:cubicBezTo>
                    <a:pt x="32" y="15"/>
                    <a:pt x="32" y="15"/>
                    <a:pt x="32" y="15"/>
                  </a:cubicBezTo>
                  <a:cubicBezTo>
                    <a:pt x="32" y="14"/>
                    <a:pt x="31" y="13"/>
                    <a:pt x="31" y="12"/>
                  </a:cubicBezTo>
                  <a:cubicBezTo>
                    <a:pt x="32" y="11"/>
                    <a:pt x="32" y="11"/>
                    <a:pt x="32" y="11"/>
                  </a:cubicBezTo>
                  <a:cubicBezTo>
                    <a:pt x="32" y="11"/>
                    <a:pt x="32" y="11"/>
                    <a:pt x="32" y="11"/>
                  </a:cubicBezTo>
                  <a:cubicBezTo>
                    <a:pt x="32" y="10"/>
                    <a:pt x="32" y="9"/>
                    <a:pt x="32" y="8"/>
                  </a:cubicBezTo>
                  <a:cubicBezTo>
                    <a:pt x="32" y="8"/>
                    <a:pt x="32" y="8"/>
                    <a:pt x="32" y="8"/>
                  </a:cubicBezTo>
                  <a:cubicBezTo>
                    <a:pt x="32" y="8"/>
                    <a:pt x="32" y="8"/>
                    <a:pt x="32" y="8"/>
                  </a:cubicBezTo>
                  <a:cubicBezTo>
                    <a:pt x="32" y="8"/>
                    <a:pt x="32" y="8"/>
                    <a:pt x="32" y="8"/>
                  </a:cubicBezTo>
                  <a:cubicBezTo>
                    <a:pt x="32" y="7"/>
                    <a:pt x="32" y="7"/>
                    <a:pt x="32" y="7"/>
                  </a:cubicBezTo>
                  <a:cubicBezTo>
                    <a:pt x="31" y="6"/>
                    <a:pt x="31" y="6"/>
                    <a:pt x="31" y="6"/>
                  </a:cubicBezTo>
                  <a:cubicBezTo>
                    <a:pt x="31" y="6"/>
                    <a:pt x="28" y="3"/>
                    <a:pt x="28" y="3"/>
                  </a:cubicBezTo>
                  <a:cubicBezTo>
                    <a:pt x="27" y="4"/>
                    <a:pt x="27" y="4"/>
                    <a:pt x="27" y="4"/>
                  </a:cubicBezTo>
                  <a:cubicBezTo>
                    <a:pt x="25" y="5"/>
                    <a:pt x="25" y="5"/>
                    <a:pt x="25" y="5"/>
                  </a:cubicBezTo>
                  <a:cubicBezTo>
                    <a:pt x="24" y="4"/>
                    <a:pt x="23" y="4"/>
                    <a:pt x="21" y="3"/>
                  </a:cubicBezTo>
                  <a:cubicBezTo>
                    <a:pt x="21" y="1"/>
                    <a:pt x="21" y="1"/>
                    <a:pt x="21" y="1"/>
                  </a:cubicBezTo>
                  <a:cubicBezTo>
                    <a:pt x="21" y="1"/>
                    <a:pt x="21" y="1"/>
                    <a:pt x="21" y="1"/>
                  </a:cubicBezTo>
                  <a:cubicBezTo>
                    <a:pt x="20" y="0"/>
                    <a:pt x="19"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6" name="Freeform 32"/>
            <p:cNvSpPr>
              <a:spLocks noEditPoints="1"/>
            </p:cNvSpPr>
            <p:nvPr/>
          </p:nvSpPr>
          <p:spPr bwMode="auto">
            <a:xfrm>
              <a:off x="3549" y="1934"/>
              <a:ext cx="59" cy="53"/>
            </a:xfrm>
            <a:custGeom>
              <a:avLst/>
              <a:gdLst>
                <a:gd name="T0" fmla="*/ 22 w 25"/>
                <a:gd name="T1" fmla="*/ 10 h 22"/>
                <a:gd name="T2" fmla="*/ 22 w 25"/>
                <a:gd name="T3" fmla="*/ 9 h 22"/>
                <a:gd name="T4" fmla="*/ 22 w 25"/>
                <a:gd name="T5" fmla="*/ 9 h 22"/>
                <a:gd name="T6" fmla="*/ 22 w 25"/>
                <a:gd name="T7" fmla="*/ 9 h 22"/>
                <a:gd name="T8" fmla="*/ 22 w 25"/>
                <a:gd name="T9" fmla="*/ 7 h 22"/>
                <a:gd name="T10" fmla="*/ 21 w 25"/>
                <a:gd name="T11" fmla="*/ 8 h 22"/>
                <a:gd name="T12" fmla="*/ 22 w 25"/>
                <a:gd name="T13" fmla="*/ 7 h 22"/>
                <a:gd name="T14" fmla="*/ 20 w 25"/>
                <a:gd name="T15" fmla="*/ 6 h 22"/>
                <a:gd name="T16" fmla="*/ 20 w 25"/>
                <a:gd name="T17" fmla="*/ 7 h 22"/>
                <a:gd name="T18" fmla="*/ 20 w 25"/>
                <a:gd name="T19" fmla="*/ 5 h 22"/>
                <a:gd name="T20" fmla="*/ 13 w 25"/>
                <a:gd name="T21" fmla="*/ 21 h 22"/>
                <a:gd name="T22" fmla="*/ 3 w 25"/>
                <a:gd name="T23" fmla="*/ 11 h 22"/>
                <a:gd name="T24" fmla="*/ 15 w 25"/>
                <a:gd name="T25" fmla="*/ 4 h 22"/>
                <a:gd name="T26" fmla="*/ 20 w 25"/>
                <a:gd name="T27" fmla="*/ 18 h 22"/>
                <a:gd name="T28" fmla="*/ 13 w 25"/>
                <a:gd name="T29" fmla="*/ 21 h 22"/>
                <a:gd name="T30" fmla="*/ 19 w 25"/>
                <a:gd name="T31" fmla="*/ 4 h 22"/>
                <a:gd name="T32" fmla="*/ 19 w 25"/>
                <a:gd name="T33" fmla="*/ 5 h 22"/>
                <a:gd name="T34" fmla="*/ 3 w 25"/>
                <a:gd name="T35" fmla="*/ 8 h 22"/>
                <a:gd name="T36" fmla="*/ 6 w 25"/>
                <a:gd name="T37" fmla="*/ 3 h 22"/>
                <a:gd name="T38" fmla="*/ 3 w 25"/>
                <a:gd name="T39" fmla="*/ 9 h 22"/>
                <a:gd name="T40" fmla="*/ 18 w 25"/>
                <a:gd name="T41" fmla="*/ 3 h 22"/>
                <a:gd name="T42" fmla="*/ 16 w 25"/>
                <a:gd name="T43" fmla="*/ 4 h 22"/>
                <a:gd name="T44" fmla="*/ 17 w 25"/>
                <a:gd name="T45" fmla="*/ 2 h 22"/>
                <a:gd name="T46" fmla="*/ 16 w 25"/>
                <a:gd name="T47" fmla="*/ 4 h 22"/>
                <a:gd name="T48" fmla="*/ 16 w 25"/>
                <a:gd name="T49" fmla="*/ 1 h 22"/>
                <a:gd name="T50" fmla="*/ 15 w 25"/>
                <a:gd name="T51" fmla="*/ 4 h 22"/>
                <a:gd name="T52" fmla="*/ 7 w 25"/>
                <a:gd name="T53" fmla="*/ 2 h 22"/>
                <a:gd name="T54" fmla="*/ 6 w 25"/>
                <a:gd name="T55" fmla="*/ 5 h 22"/>
                <a:gd name="T56" fmla="*/ 13 w 25"/>
                <a:gd name="T57" fmla="*/ 3 h 22"/>
                <a:gd name="T58" fmla="*/ 16 w 25"/>
                <a:gd name="T59" fmla="*/ 1 h 22"/>
                <a:gd name="T60" fmla="*/ 9 w 25"/>
                <a:gd name="T61" fmla="*/ 1 h 22"/>
                <a:gd name="T62" fmla="*/ 8 w 25"/>
                <a:gd name="T63" fmla="*/ 4 h 22"/>
                <a:gd name="T64" fmla="*/ 13 w 25"/>
                <a:gd name="T65" fmla="*/ 1 h 22"/>
                <a:gd name="T66" fmla="*/ 13 w 25"/>
                <a:gd name="T67" fmla="*/ 3 h 22"/>
                <a:gd name="T68" fmla="*/ 8 w 25"/>
                <a:gd name="T69" fmla="*/ 4 h 22"/>
                <a:gd name="T70" fmla="*/ 9 w 25"/>
                <a:gd name="T71" fmla="*/ 3 h 22"/>
                <a:gd name="T72" fmla="*/ 12 w 25"/>
                <a:gd name="T73" fmla="*/ 1 h 22"/>
                <a:gd name="T74" fmla="*/ 11 w 25"/>
                <a:gd name="T75" fmla="*/ 3 h 22"/>
                <a:gd name="T76" fmla="*/ 5 w 25"/>
                <a:gd name="T77" fmla="*/ 3 h 22"/>
                <a:gd name="T78" fmla="*/ 20 w 25"/>
                <a:gd name="T79" fmla="*/ 19 h 22"/>
                <a:gd name="T80" fmla="*/ 20 w 25"/>
                <a:gd name="T81" fmla="*/ 19 h 22"/>
                <a:gd name="T82" fmla="*/ 21 w 25"/>
                <a:gd name="T83" fmla="*/ 18 h 22"/>
                <a:gd name="T84" fmla="*/ 22 w 25"/>
                <a:gd name="T8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22">
                  <a:moveTo>
                    <a:pt x="23" y="11"/>
                  </a:moveTo>
                  <a:cubicBezTo>
                    <a:pt x="23" y="11"/>
                    <a:pt x="22" y="10"/>
                    <a:pt x="22" y="10"/>
                  </a:cubicBezTo>
                  <a:cubicBezTo>
                    <a:pt x="22" y="10"/>
                    <a:pt x="22" y="10"/>
                    <a:pt x="22" y="10"/>
                  </a:cubicBezTo>
                  <a:cubicBezTo>
                    <a:pt x="23" y="9"/>
                    <a:pt x="23" y="9"/>
                    <a:pt x="23" y="9"/>
                  </a:cubicBezTo>
                  <a:cubicBezTo>
                    <a:pt x="23" y="10"/>
                    <a:pt x="23" y="11"/>
                    <a:pt x="23" y="11"/>
                  </a:cubicBezTo>
                  <a:moveTo>
                    <a:pt x="22" y="9"/>
                  </a:moveTo>
                  <a:cubicBezTo>
                    <a:pt x="22" y="9"/>
                    <a:pt x="22" y="9"/>
                    <a:pt x="22" y="9"/>
                  </a:cubicBezTo>
                  <a:cubicBezTo>
                    <a:pt x="22" y="8"/>
                    <a:pt x="22" y="8"/>
                    <a:pt x="22" y="8"/>
                  </a:cubicBezTo>
                  <a:cubicBezTo>
                    <a:pt x="22" y="9"/>
                    <a:pt x="22" y="9"/>
                    <a:pt x="22" y="9"/>
                  </a:cubicBezTo>
                  <a:cubicBezTo>
                    <a:pt x="22" y="9"/>
                    <a:pt x="22" y="9"/>
                    <a:pt x="22" y="9"/>
                  </a:cubicBezTo>
                  <a:cubicBezTo>
                    <a:pt x="22" y="9"/>
                    <a:pt x="22" y="9"/>
                    <a:pt x="22" y="9"/>
                  </a:cubicBezTo>
                  <a:cubicBezTo>
                    <a:pt x="22" y="9"/>
                    <a:pt x="22" y="9"/>
                    <a:pt x="22" y="9"/>
                  </a:cubicBezTo>
                  <a:moveTo>
                    <a:pt x="21" y="8"/>
                  </a:moveTo>
                  <a:cubicBezTo>
                    <a:pt x="21" y="8"/>
                    <a:pt x="21" y="8"/>
                    <a:pt x="21" y="8"/>
                  </a:cubicBezTo>
                  <a:cubicBezTo>
                    <a:pt x="22" y="7"/>
                    <a:pt x="22" y="7"/>
                    <a:pt x="22" y="7"/>
                  </a:cubicBezTo>
                  <a:cubicBezTo>
                    <a:pt x="22" y="8"/>
                    <a:pt x="22" y="8"/>
                    <a:pt x="22" y="8"/>
                  </a:cubicBezTo>
                  <a:cubicBezTo>
                    <a:pt x="21" y="8"/>
                    <a:pt x="21" y="8"/>
                    <a:pt x="21" y="8"/>
                  </a:cubicBezTo>
                  <a:moveTo>
                    <a:pt x="21" y="8"/>
                  </a:moveTo>
                  <a:cubicBezTo>
                    <a:pt x="20" y="7"/>
                    <a:pt x="20" y="7"/>
                    <a:pt x="20" y="7"/>
                  </a:cubicBezTo>
                  <a:cubicBezTo>
                    <a:pt x="21" y="6"/>
                    <a:pt x="21" y="6"/>
                    <a:pt x="21" y="6"/>
                  </a:cubicBezTo>
                  <a:cubicBezTo>
                    <a:pt x="22" y="7"/>
                    <a:pt x="22" y="7"/>
                    <a:pt x="22" y="7"/>
                  </a:cubicBezTo>
                  <a:cubicBezTo>
                    <a:pt x="21" y="8"/>
                    <a:pt x="21" y="8"/>
                    <a:pt x="21" y="8"/>
                  </a:cubicBezTo>
                  <a:moveTo>
                    <a:pt x="20" y="7"/>
                  </a:moveTo>
                  <a:cubicBezTo>
                    <a:pt x="20" y="6"/>
                    <a:pt x="20" y="6"/>
                    <a:pt x="20" y="6"/>
                  </a:cubicBezTo>
                  <a:cubicBezTo>
                    <a:pt x="20" y="6"/>
                    <a:pt x="21" y="6"/>
                    <a:pt x="21" y="6"/>
                  </a:cubicBezTo>
                  <a:cubicBezTo>
                    <a:pt x="21" y="6"/>
                    <a:pt x="21" y="6"/>
                    <a:pt x="21" y="6"/>
                  </a:cubicBezTo>
                  <a:cubicBezTo>
                    <a:pt x="21" y="6"/>
                    <a:pt x="20" y="6"/>
                    <a:pt x="20" y="7"/>
                  </a:cubicBezTo>
                  <a:moveTo>
                    <a:pt x="20" y="6"/>
                  </a:moveTo>
                  <a:cubicBezTo>
                    <a:pt x="19" y="6"/>
                    <a:pt x="19" y="6"/>
                    <a:pt x="19" y="6"/>
                  </a:cubicBezTo>
                  <a:cubicBezTo>
                    <a:pt x="20" y="5"/>
                    <a:pt x="20" y="5"/>
                    <a:pt x="20" y="5"/>
                  </a:cubicBezTo>
                  <a:cubicBezTo>
                    <a:pt x="21" y="5"/>
                    <a:pt x="21" y="5"/>
                    <a:pt x="21" y="5"/>
                  </a:cubicBezTo>
                  <a:cubicBezTo>
                    <a:pt x="20" y="5"/>
                    <a:pt x="20" y="6"/>
                    <a:pt x="20" y="6"/>
                  </a:cubicBezTo>
                  <a:moveTo>
                    <a:pt x="13" y="21"/>
                  </a:moveTo>
                  <a:cubicBezTo>
                    <a:pt x="10" y="21"/>
                    <a:pt x="8" y="20"/>
                    <a:pt x="6" y="18"/>
                  </a:cubicBezTo>
                  <a:cubicBezTo>
                    <a:pt x="4" y="16"/>
                    <a:pt x="3" y="13"/>
                    <a:pt x="3" y="11"/>
                  </a:cubicBezTo>
                  <a:cubicBezTo>
                    <a:pt x="3" y="11"/>
                    <a:pt x="3" y="11"/>
                    <a:pt x="3" y="11"/>
                  </a:cubicBezTo>
                  <a:cubicBezTo>
                    <a:pt x="3" y="9"/>
                    <a:pt x="4" y="8"/>
                    <a:pt x="5" y="7"/>
                  </a:cubicBezTo>
                  <a:cubicBezTo>
                    <a:pt x="8" y="4"/>
                    <a:pt x="10" y="4"/>
                    <a:pt x="12" y="4"/>
                  </a:cubicBezTo>
                  <a:cubicBezTo>
                    <a:pt x="13" y="4"/>
                    <a:pt x="14" y="4"/>
                    <a:pt x="15" y="4"/>
                  </a:cubicBezTo>
                  <a:cubicBezTo>
                    <a:pt x="19" y="6"/>
                    <a:pt x="22" y="10"/>
                    <a:pt x="22" y="14"/>
                  </a:cubicBezTo>
                  <a:cubicBezTo>
                    <a:pt x="22" y="14"/>
                    <a:pt x="22" y="14"/>
                    <a:pt x="22" y="14"/>
                  </a:cubicBezTo>
                  <a:cubicBezTo>
                    <a:pt x="22" y="15"/>
                    <a:pt x="21" y="16"/>
                    <a:pt x="20" y="18"/>
                  </a:cubicBezTo>
                  <a:cubicBezTo>
                    <a:pt x="20" y="18"/>
                    <a:pt x="20" y="18"/>
                    <a:pt x="20" y="18"/>
                  </a:cubicBezTo>
                  <a:cubicBezTo>
                    <a:pt x="20" y="18"/>
                    <a:pt x="20" y="18"/>
                    <a:pt x="20" y="18"/>
                  </a:cubicBezTo>
                  <a:cubicBezTo>
                    <a:pt x="18" y="20"/>
                    <a:pt x="15" y="21"/>
                    <a:pt x="13" y="21"/>
                  </a:cubicBezTo>
                  <a:moveTo>
                    <a:pt x="19" y="5"/>
                  </a:moveTo>
                  <a:cubicBezTo>
                    <a:pt x="18" y="5"/>
                    <a:pt x="18" y="5"/>
                    <a:pt x="18" y="5"/>
                  </a:cubicBezTo>
                  <a:cubicBezTo>
                    <a:pt x="18" y="5"/>
                    <a:pt x="19" y="4"/>
                    <a:pt x="19" y="4"/>
                  </a:cubicBezTo>
                  <a:cubicBezTo>
                    <a:pt x="20" y="4"/>
                    <a:pt x="20" y="4"/>
                    <a:pt x="20" y="4"/>
                  </a:cubicBezTo>
                  <a:cubicBezTo>
                    <a:pt x="20" y="4"/>
                    <a:pt x="20" y="4"/>
                    <a:pt x="20" y="4"/>
                  </a:cubicBezTo>
                  <a:cubicBezTo>
                    <a:pt x="19" y="5"/>
                    <a:pt x="19" y="5"/>
                    <a:pt x="19" y="5"/>
                  </a:cubicBezTo>
                  <a:moveTo>
                    <a:pt x="3" y="9"/>
                  </a:moveTo>
                  <a:cubicBezTo>
                    <a:pt x="3" y="8"/>
                    <a:pt x="3" y="8"/>
                    <a:pt x="3" y="8"/>
                  </a:cubicBezTo>
                  <a:cubicBezTo>
                    <a:pt x="3" y="8"/>
                    <a:pt x="3" y="8"/>
                    <a:pt x="3" y="8"/>
                  </a:cubicBezTo>
                  <a:cubicBezTo>
                    <a:pt x="4" y="7"/>
                    <a:pt x="4" y="6"/>
                    <a:pt x="5" y="4"/>
                  </a:cubicBezTo>
                  <a:cubicBezTo>
                    <a:pt x="6" y="3"/>
                    <a:pt x="6" y="3"/>
                    <a:pt x="6" y="3"/>
                  </a:cubicBezTo>
                  <a:cubicBezTo>
                    <a:pt x="6" y="3"/>
                    <a:pt x="6" y="3"/>
                    <a:pt x="6" y="3"/>
                  </a:cubicBezTo>
                  <a:cubicBezTo>
                    <a:pt x="6" y="4"/>
                    <a:pt x="5" y="6"/>
                    <a:pt x="4" y="7"/>
                  </a:cubicBezTo>
                  <a:cubicBezTo>
                    <a:pt x="4" y="7"/>
                    <a:pt x="4" y="7"/>
                    <a:pt x="4" y="7"/>
                  </a:cubicBezTo>
                  <a:cubicBezTo>
                    <a:pt x="4" y="8"/>
                    <a:pt x="3" y="8"/>
                    <a:pt x="3" y="9"/>
                  </a:cubicBezTo>
                  <a:moveTo>
                    <a:pt x="18" y="5"/>
                  </a:moveTo>
                  <a:cubicBezTo>
                    <a:pt x="17" y="4"/>
                    <a:pt x="17" y="4"/>
                    <a:pt x="17" y="4"/>
                  </a:cubicBezTo>
                  <a:cubicBezTo>
                    <a:pt x="18" y="3"/>
                    <a:pt x="18" y="3"/>
                    <a:pt x="18" y="3"/>
                  </a:cubicBezTo>
                  <a:cubicBezTo>
                    <a:pt x="19" y="3"/>
                    <a:pt x="19" y="3"/>
                    <a:pt x="19" y="3"/>
                  </a:cubicBezTo>
                  <a:cubicBezTo>
                    <a:pt x="19" y="4"/>
                    <a:pt x="18" y="4"/>
                    <a:pt x="18" y="5"/>
                  </a:cubicBezTo>
                  <a:moveTo>
                    <a:pt x="16" y="4"/>
                  </a:moveTo>
                  <a:cubicBezTo>
                    <a:pt x="15" y="4"/>
                    <a:pt x="15" y="4"/>
                    <a:pt x="15" y="4"/>
                  </a:cubicBezTo>
                  <a:cubicBezTo>
                    <a:pt x="15" y="4"/>
                    <a:pt x="15" y="4"/>
                    <a:pt x="15" y="4"/>
                  </a:cubicBezTo>
                  <a:cubicBezTo>
                    <a:pt x="17" y="2"/>
                    <a:pt x="17" y="2"/>
                    <a:pt x="17" y="2"/>
                  </a:cubicBezTo>
                  <a:cubicBezTo>
                    <a:pt x="17" y="2"/>
                    <a:pt x="17" y="2"/>
                    <a:pt x="17" y="2"/>
                  </a:cubicBezTo>
                  <a:cubicBezTo>
                    <a:pt x="18" y="3"/>
                    <a:pt x="18" y="3"/>
                    <a:pt x="18" y="3"/>
                  </a:cubicBezTo>
                  <a:cubicBezTo>
                    <a:pt x="16" y="4"/>
                    <a:pt x="16" y="4"/>
                    <a:pt x="16" y="4"/>
                  </a:cubicBezTo>
                  <a:moveTo>
                    <a:pt x="15" y="4"/>
                  </a:moveTo>
                  <a:cubicBezTo>
                    <a:pt x="14" y="3"/>
                    <a:pt x="14" y="3"/>
                    <a:pt x="14" y="3"/>
                  </a:cubicBezTo>
                  <a:cubicBezTo>
                    <a:pt x="15" y="3"/>
                    <a:pt x="16" y="2"/>
                    <a:pt x="16" y="1"/>
                  </a:cubicBezTo>
                  <a:cubicBezTo>
                    <a:pt x="17" y="2"/>
                    <a:pt x="17" y="2"/>
                    <a:pt x="17" y="2"/>
                  </a:cubicBezTo>
                  <a:cubicBezTo>
                    <a:pt x="17" y="2"/>
                    <a:pt x="17" y="2"/>
                    <a:pt x="17" y="2"/>
                  </a:cubicBezTo>
                  <a:cubicBezTo>
                    <a:pt x="15" y="4"/>
                    <a:pt x="15" y="4"/>
                    <a:pt x="15" y="4"/>
                  </a:cubicBezTo>
                  <a:cubicBezTo>
                    <a:pt x="15" y="4"/>
                    <a:pt x="15" y="4"/>
                    <a:pt x="15" y="4"/>
                  </a:cubicBezTo>
                  <a:moveTo>
                    <a:pt x="5" y="6"/>
                  </a:moveTo>
                  <a:cubicBezTo>
                    <a:pt x="6" y="5"/>
                    <a:pt x="7" y="3"/>
                    <a:pt x="7" y="2"/>
                  </a:cubicBezTo>
                  <a:cubicBezTo>
                    <a:pt x="8" y="2"/>
                    <a:pt x="8" y="2"/>
                    <a:pt x="9" y="1"/>
                  </a:cubicBezTo>
                  <a:cubicBezTo>
                    <a:pt x="6" y="5"/>
                    <a:pt x="6" y="5"/>
                    <a:pt x="6" y="5"/>
                  </a:cubicBezTo>
                  <a:cubicBezTo>
                    <a:pt x="6" y="5"/>
                    <a:pt x="6" y="5"/>
                    <a:pt x="6" y="5"/>
                  </a:cubicBezTo>
                  <a:cubicBezTo>
                    <a:pt x="6" y="5"/>
                    <a:pt x="5" y="6"/>
                    <a:pt x="5" y="6"/>
                  </a:cubicBezTo>
                  <a:moveTo>
                    <a:pt x="14" y="3"/>
                  </a:moveTo>
                  <a:cubicBezTo>
                    <a:pt x="13" y="3"/>
                    <a:pt x="13" y="3"/>
                    <a:pt x="13" y="3"/>
                  </a:cubicBezTo>
                  <a:cubicBezTo>
                    <a:pt x="13" y="3"/>
                    <a:pt x="14" y="2"/>
                    <a:pt x="14" y="2"/>
                  </a:cubicBezTo>
                  <a:cubicBezTo>
                    <a:pt x="15" y="1"/>
                    <a:pt x="15" y="1"/>
                    <a:pt x="15" y="1"/>
                  </a:cubicBezTo>
                  <a:cubicBezTo>
                    <a:pt x="16" y="1"/>
                    <a:pt x="16" y="1"/>
                    <a:pt x="16" y="1"/>
                  </a:cubicBezTo>
                  <a:cubicBezTo>
                    <a:pt x="15" y="2"/>
                    <a:pt x="15" y="3"/>
                    <a:pt x="14" y="3"/>
                  </a:cubicBezTo>
                  <a:moveTo>
                    <a:pt x="7" y="4"/>
                  </a:moveTo>
                  <a:cubicBezTo>
                    <a:pt x="9" y="1"/>
                    <a:pt x="9" y="1"/>
                    <a:pt x="9" y="1"/>
                  </a:cubicBezTo>
                  <a:cubicBezTo>
                    <a:pt x="10" y="1"/>
                    <a:pt x="10" y="1"/>
                    <a:pt x="10" y="1"/>
                  </a:cubicBezTo>
                  <a:cubicBezTo>
                    <a:pt x="9" y="2"/>
                    <a:pt x="9" y="3"/>
                    <a:pt x="8" y="4"/>
                  </a:cubicBezTo>
                  <a:cubicBezTo>
                    <a:pt x="8" y="4"/>
                    <a:pt x="8" y="4"/>
                    <a:pt x="8" y="4"/>
                  </a:cubicBezTo>
                  <a:cubicBezTo>
                    <a:pt x="7" y="4"/>
                    <a:pt x="7" y="4"/>
                    <a:pt x="7" y="4"/>
                  </a:cubicBezTo>
                  <a:moveTo>
                    <a:pt x="12" y="3"/>
                  </a:moveTo>
                  <a:cubicBezTo>
                    <a:pt x="12" y="2"/>
                    <a:pt x="13" y="2"/>
                    <a:pt x="13" y="1"/>
                  </a:cubicBezTo>
                  <a:cubicBezTo>
                    <a:pt x="14" y="1"/>
                    <a:pt x="14" y="1"/>
                    <a:pt x="14" y="1"/>
                  </a:cubicBezTo>
                  <a:cubicBezTo>
                    <a:pt x="14" y="1"/>
                    <a:pt x="14" y="1"/>
                    <a:pt x="14" y="1"/>
                  </a:cubicBezTo>
                  <a:cubicBezTo>
                    <a:pt x="13" y="2"/>
                    <a:pt x="13" y="2"/>
                    <a:pt x="13" y="3"/>
                  </a:cubicBezTo>
                  <a:cubicBezTo>
                    <a:pt x="13" y="3"/>
                    <a:pt x="13" y="3"/>
                    <a:pt x="13" y="3"/>
                  </a:cubicBezTo>
                  <a:cubicBezTo>
                    <a:pt x="12" y="3"/>
                    <a:pt x="12" y="3"/>
                    <a:pt x="12" y="3"/>
                  </a:cubicBezTo>
                  <a:moveTo>
                    <a:pt x="8" y="4"/>
                  </a:moveTo>
                  <a:cubicBezTo>
                    <a:pt x="9" y="3"/>
                    <a:pt x="10" y="2"/>
                    <a:pt x="11" y="1"/>
                  </a:cubicBezTo>
                  <a:cubicBezTo>
                    <a:pt x="11" y="1"/>
                    <a:pt x="11" y="1"/>
                    <a:pt x="11" y="1"/>
                  </a:cubicBezTo>
                  <a:cubicBezTo>
                    <a:pt x="11" y="2"/>
                    <a:pt x="10" y="2"/>
                    <a:pt x="9" y="3"/>
                  </a:cubicBezTo>
                  <a:cubicBezTo>
                    <a:pt x="8" y="4"/>
                    <a:pt x="8" y="4"/>
                    <a:pt x="8" y="4"/>
                  </a:cubicBezTo>
                  <a:moveTo>
                    <a:pt x="10" y="3"/>
                  </a:moveTo>
                  <a:cubicBezTo>
                    <a:pt x="11" y="2"/>
                    <a:pt x="11" y="2"/>
                    <a:pt x="12" y="1"/>
                  </a:cubicBezTo>
                  <a:cubicBezTo>
                    <a:pt x="12" y="1"/>
                    <a:pt x="12" y="1"/>
                    <a:pt x="12" y="1"/>
                  </a:cubicBezTo>
                  <a:cubicBezTo>
                    <a:pt x="13" y="1"/>
                    <a:pt x="13" y="1"/>
                    <a:pt x="13" y="1"/>
                  </a:cubicBezTo>
                  <a:cubicBezTo>
                    <a:pt x="12" y="2"/>
                    <a:pt x="12" y="2"/>
                    <a:pt x="11" y="3"/>
                  </a:cubicBezTo>
                  <a:cubicBezTo>
                    <a:pt x="11" y="3"/>
                    <a:pt x="10" y="3"/>
                    <a:pt x="10" y="3"/>
                  </a:cubicBezTo>
                  <a:moveTo>
                    <a:pt x="12" y="0"/>
                  </a:moveTo>
                  <a:cubicBezTo>
                    <a:pt x="10" y="0"/>
                    <a:pt x="7" y="1"/>
                    <a:pt x="5" y="3"/>
                  </a:cubicBezTo>
                  <a:cubicBezTo>
                    <a:pt x="0" y="8"/>
                    <a:pt x="1" y="15"/>
                    <a:pt x="5" y="18"/>
                  </a:cubicBezTo>
                  <a:cubicBezTo>
                    <a:pt x="7" y="20"/>
                    <a:pt x="10" y="22"/>
                    <a:pt x="13" y="22"/>
                  </a:cubicBezTo>
                  <a:cubicBezTo>
                    <a:pt x="15" y="22"/>
                    <a:pt x="18" y="21"/>
                    <a:pt x="20" y="19"/>
                  </a:cubicBezTo>
                  <a:cubicBezTo>
                    <a:pt x="20" y="19"/>
                    <a:pt x="20" y="19"/>
                    <a:pt x="20" y="19"/>
                  </a:cubicBezTo>
                  <a:cubicBezTo>
                    <a:pt x="20" y="19"/>
                    <a:pt x="20" y="19"/>
                    <a:pt x="20" y="19"/>
                  </a:cubicBezTo>
                  <a:cubicBezTo>
                    <a:pt x="20" y="19"/>
                    <a:pt x="20" y="19"/>
                    <a:pt x="20" y="19"/>
                  </a:cubicBezTo>
                  <a:cubicBezTo>
                    <a:pt x="21" y="18"/>
                    <a:pt x="21" y="18"/>
                    <a:pt x="21" y="18"/>
                  </a:cubicBezTo>
                  <a:cubicBezTo>
                    <a:pt x="21" y="18"/>
                    <a:pt x="21" y="18"/>
                    <a:pt x="21" y="18"/>
                  </a:cubicBezTo>
                  <a:cubicBezTo>
                    <a:pt x="21" y="18"/>
                    <a:pt x="21" y="18"/>
                    <a:pt x="21" y="18"/>
                  </a:cubicBezTo>
                  <a:cubicBezTo>
                    <a:pt x="25" y="14"/>
                    <a:pt x="24" y="9"/>
                    <a:pt x="22" y="5"/>
                  </a:cubicBezTo>
                  <a:cubicBezTo>
                    <a:pt x="22" y="5"/>
                    <a:pt x="22" y="5"/>
                    <a:pt x="22" y="5"/>
                  </a:cubicBezTo>
                  <a:cubicBezTo>
                    <a:pt x="22" y="5"/>
                    <a:pt x="22" y="5"/>
                    <a:pt x="22" y="5"/>
                  </a:cubicBezTo>
                  <a:cubicBezTo>
                    <a:pt x="21" y="5"/>
                    <a:pt x="21" y="4"/>
                    <a:pt x="20" y="3"/>
                  </a:cubicBezTo>
                  <a:cubicBezTo>
                    <a:pt x="18" y="1"/>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7" name="Freeform 33"/>
            <p:cNvSpPr>
              <a:spLocks noEditPoints="1"/>
            </p:cNvSpPr>
            <p:nvPr/>
          </p:nvSpPr>
          <p:spPr bwMode="auto">
            <a:xfrm>
              <a:off x="3615" y="1894"/>
              <a:ext cx="62" cy="66"/>
            </a:xfrm>
            <a:custGeom>
              <a:avLst/>
              <a:gdLst>
                <a:gd name="T0" fmla="*/ 12 w 26"/>
                <a:gd name="T1" fmla="*/ 27 h 28"/>
                <a:gd name="T2" fmla="*/ 11 w 26"/>
                <a:gd name="T3" fmla="*/ 27 h 28"/>
                <a:gd name="T4" fmla="*/ 10 w 26"/>
                <a:gd name="T5" fmla="*/ 27 h 28"/>
                <a:gd name="T6" fmla="*/ 9 w 26"/>
                <a:gd name="T7" fmla="*/ 26 h 28"/>
                <a:gd name="T8" fmla="*/ 18 w 26"/>
                <a:gd name="T9" fmla="*/ 25 h 28"/>
                <a:gd name="T10" fmla="*/ 19 w 26"/>
                <a:gd name="T11" fmla="*/ 24 h 28"/>
                <a:gd name="T12" fmla="*/ 14 w 26"/>
                <a:gd name="T13" fmla="*/ 24 h 28"/>
                <a:gd name="T14" fmla="*/ 15 w 26"/>
                <a:gd name="T15" fmla="*/ 23 h 28"/>
                <a:gd name="T16" fmla="*/ 20 w 26"/>
                <a:gd name="T17" fmla="*/ 23 h 28"/>
                <a:gd name="T18" fmla="*/ 16 w 26"/>
                <a:gd name="T19" fmla="*/ 23 h 28"/>
                <a:gd name="T20" fmla="*/ 18 w 26"/>
                <a:gd name="T21" fmla="*/ 23 h 28"/>
                <a:gd name="T22" fmla="*/ 8 w 26"/>
                <a:gd name="T23" fmla="*/ 24 h 28"/>
                <a:gd name="T24" fmla="*/ 17 w 26"/>
                <a:gd name="T25" fmla="*/ 23 h 28"/>
                <a:gd name="T26" fmla="*/ 21 w 26"/>
                <a:gd name="T27" fmla="*/ 23 h 28"/>
                <a:gd name="T28" fmla="*/ 8 w 26"/>
                <a:gd name="T29" fmla="*/ 22 h 28"/>
                <a:gd name="T30" fmla="*/ 8 w 26"/>
                <a:gd name="T31" fmla="*/ 22 h 28"/>
                <a:gd name="T32" fmla="*/ 4 w 26"/>
                <a:gd name="T33" fmla="*/ 22 h 28"/>
                <a:gd name="T34" fmla="*/ 7 w 26"/>
                <a:gd name="T35" fmla="*/ 22 h 28"/>
                <a:gd name="T36" fmla="*/ 7 w 26"/>
                <a:gd name="T37" fmla="*/ 21 h 28"/>
                <a:gd name="T38" fmla="*/ 4 w 26"/>
                <a:gd name="T39" fmla="*/ 22 h 28"/>
                <a:gd name="T40" fmla="*/ 3 w 26"/>
                <a:gd name="T41" fmla="*/ 22 h 28"/>
                <a:gd name="T42" fmla="*/ 6 w 26"/>
                <a:gd name="T43" fmla="*/ 21 h 28"/>
                <a:gd name="T44" fmla="*/ 3 w 26"/>
                <a:gd name="T45" fmla="*/ 21 h 28"/>
                <a:gd name="T46" fmla="*/ 3 w 26"/>
                <a:gd name="T47" fmla="*/ 20 h 28"/>
                <a:gd name="T48" fmla="*/ 2 w 26"/>
                <a:gd name="T49" fmla="*/ 19 h 28"/>
                <a:gd name="T50" fmla="*/ 22 w 26"/>
                <a:gd name="T51" fmla="*/ 19 h 28"/>
                <a:gd name="T52" fmla="*/ 24 w 26"/>
                <a:gd name="T53" fmla="*/ 19 h 28"/>
                <a:gd name="T54" fmla="*/ 23 w 26"/>
                <a:gd name="T55" fmla="*/ 18 h 28"/>
                <a:gd name="T56" fmla="*/ 23 w 26"/>
                <a:gd name="T57" fmla="*/ 18 h 28"/>
                <a:gd name="T58" fmla="*/ 3 w 26"/>
                <a:gd name="T59" fmla="*/ 17 h 28"/>
                <a:gd name="T60" fmla="*/ 2 w 26"/>
                <a:gd name="T61" fmla="*/ 15 h 28"/>
                <a:gd name="T62" fmla="*/ 2 w 26"/>
                <a:gd name="T63" fmla="*/ 15 h 28"/>
                <a:gd name="T64" fmla="*/ 1 w 26"/>
                <a:gd name="T65" fmla="*/ 15 h 28"/>
                <a:gd name="T66" fmla="*/ 1 w 26"/>
                <a:gd name="T67" fmla="*/ 15 h 28"/>
                <a:gd name="T68" fmla="*/ 23 w 26"/>
                <a:gd name="T69" fmla="*/ 9 h 28"/>
                <a:gd name="T70" fmla="*/ 4 w 26"/>
                <a:gd name="T71" fmla="*/ 6 h 28"/>
                <a:gd name="T72" fmla="*/ 4 w 26"/>
                <a:gd name="T73" fmla="*/ 5 h 28"/>
                <a:gd name="T74" fmla="*/ 13 w 26"/>
                <a:gd name="T75" fmla="*/ 3 h 28"/>
                <a:gd name="T76" fmla="*/ 17 w 26"/>
                <a:gd name="T77" fmla="*/ 3 h 28"/>
                <a:gd name="T78" fmla="*/ 24 w 26"/>
                <a:gd name="T79" fmla="*/ 7 h 28"/>
                <a:gd name="T80" fmla="*/ 25 w 26"/>
                <a:gd name="T81" fmla="*/ 13 h 28"/>
                <a:gd name="T82" fmla="*/ 20 w 26"/>
                <a:gd name="T83" fmla="*/ 20 h 28"/>
                <a:gd name="T84" fmla="*/ 13 w 26"/>
                <a:gd name="T85" fmla="*/ 23 h 28"/>
                <a:gd name="T86" fmla="*/ 10 w 26"/>
                <a:gd name="T87" fmla="*/ 22 h 28"/>
                <a:gd name="T88" fmla="*/ 4 w 26"/>
                <a:gd name="T89" fmla="*/ 17 h 28"/>
                <a:gd name="T90" fmla="*/ 2 w 26"/>
                <a:gd name="T91" fmla="*/ 9 h 28"/>
                <a:gd name="T92" fmla="*/ 5 w 26"/>
                <a:gd name="T93" fmla="*/ 4 h 28"/>
                <a:gd name="T94" fmla="*/ 13 w 26"/>
                <a:gd name="T95" fmla="*/ 0 h 28"/>
                <a:gd name="T96" fmla="*/ 4 w 26"/>
                <a:gd name="T97" fmla="*/ 3 h 28"/>
                <a:gd name="T98" fmla="*/ 3 w 26"/>
                <a:gd name="T99" fmla="*/ 6 h 28"/>
                <a:gd name="T100" fmla="*/ 1 w 26"/>
                <a:gd name="T101" fmla="*/ 9 h 28"/>
                <a:gd name="T102" fmla="*/ 0 w 26"/>
                <a:gd name="T103" fmla="*/ 15 h 28"/>
                <a:gd name="T104" fmla="*/ 1 w 26"/>
                <a:gd name="T105" fmla="*/ 18 h 28"/>
                <a:gd name="T106" fmla="*/ 3 w 26"/>
                <a:gd name="T107" fmla="*/ 24 h 28"/>
                <a:gd name="T108" fmla="*/ 4 w 26"/>
                <a:gd name="T109" fmla="*/ 24 h 28"/>
                <a:gd name="T110" fmla="*/ 8 w 26"/>
                <a:gd name="T111" fmla="*/ 27 h 28"/>
                <a:gd name="T112" fmla="*/ 17 w 26"/>
                <a:gd name="T113" fmla="*/ 25 h 28"/>
                <a:gd name="T114" fmla="*/ 22 w 26"/>
                <a:gd name="T115" fmla="*/ 22 h 28"/>
                <a:gd name="T116" fmla="*/ 22 w 26"/>
                <a:gd name="T117" fmla="*/ 20 h 28"/>
                <a:gd name="T118" fmla="*/ 25 w 26"/>
                <a:gd name="T119" fmla="*/ 17 h 28"/>
                <a:gd name="T120" fmla="*/ 24 w 26"/>
                <a:gd name="T121" fmla="*/ 10 h 28"/>
                <a:gd name="T122" fmla="*/ 25 w 26"/>
                <a:gd name="T123" fmla="*/ 7 h 28"/>
                <a:gd name="T124" fmla="*/ 17 w 26"/>
                <a:gd name="T125"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8">
                  <a:moveTo>
                    <a:pt x="12" y="27"/>
                  </a:moveTo>
                  <a:cubicBezTo>
                    <a:pt x="12" y="27"/>
                    <a:pt x="12" y="27"/>
                    <a:pt x="12" y="27"/>
                  </a:cubicBezTo>
                  <a:cubicBezTo>
                    <a:pt x="12" y="27"/>
                    <a:pt x="12" y="27"/>
                    <a:pt x="12" y="27"/>
                  </a:cubicBezTo>
                  <a:cubicBezTo>
                    <a:pt x="12" y="27"/>
                    <a:pt x="12" y="27"/>
                    <a:pt x="12" y="27"/>
                  </a:cubicBezTo>
                  <a:moveTo>
                    <a:pt x="12" y="27"/>
                  </a:moveTo>
                  <a:cubicBezTo>
                    <a:pt x="11" y="27"/>
                    <a:pt x="11" y="27"/>
                    <a:pt x="11" y="27"/>
                  </a:cubicBezTo>
                  <a:cubicBezTo>
                    <a:pt x="11" y="26"/>
                    <a:pt x="12" y="26"/>
                    <a:pt x="12" y="26"/>
                  </a:cubicBezTo>
                  <a:cubicBezTo>
                    <a:pt x="12" y="26"/>
                    <a:pt x="12" y="26"/>
                    <a:pt x="12" y="26"/>
                  </a:cubicBezTo>
                  <a:cubicBezTo>
                    <a:pt x="12" y="26"/>
                    <a:pt x="12" y="27"/>
                    <a:pt x="12" y="27"/>
                  </a:cubicBezTo>
                  <a:moveTo>
                    <a:pt x="11" y="27"/>
                  </a:moveTo>
                  <a:cubicBezTo>
                    <a:pt x="10" y="27"/>
                    <a:pt x="10" y="27"/>
                    <a:pt x="10" y="27"/>
                  </a:cubicBezTo>
                  <a:cubicBezTo>
                    <a:pt x="10" y="26"/>
                    <a:pt x="11" y="26"/>
                    <a:pt x="11" y="25"/>
                  </a:cubicBezTo>
                  <a:cubicBezTo>
                    <a:pt x="12" y="25"/>
                    <a:pt x="12" y="25"/>
                    <a:pt x="12" y="25"/>
                  </a:cubicBezTo>
                  <a:cubicBezTo>
                    <a:pt x="11" y="26"/>
                    <a:pt x="11" y="26"/>
                    <a:pt x="11" y="27"/>
                  </a:cubicBezTo>
                  <a:moveTo>
                    <a:pt x="10" y="27"/>
                  </a:moveTo>
                  <a:cubicBezTo>
                    <a:pt x="9" y="27"/>
                    <a:pt x="9" y="27"/>
                    <a:pt x="9" y="27"/>
                  </a:cubicBezTo>
                  <a:cubicBezTo>
                    <a:pt x="10" y="26"/>
                    <a:pt x="10" y="26"/>
                    <a:pt x="10" y="25"/>
                  </a:cubicBezTo>
                  <a:cubicBezTo>
                    <a:pt x="11" y="25"/>
                    <a:pt x="11" y="25"/>
                    <a:pt x="11" y="25"/>
                  </a:cubicBezTo>
                  <a:cubicBezTo>
                    <a:pt x="10" y="26"/>
                    <a:pt x="10" y="26"/>
                    <a:pt x="10" y="27"/>
                  </a:cubicBezTo>
                  <a:moveTo>
                    <a:pt x="9" y="26"/>
                  </a:moveTo>
                  <a:cubicBezTo>
                    <a:pt x="9" y="26"/>
                    <a:pt x="9" y="26"/>
                    <a:pt x="9" y="26"/>
                  </a:cubicBezTo>
                  <a:cubicBezTo>
                    <a:pt x="9" y="25"/>
                    <a:pt x="9" y="25"/>
                    <a:pt x="9" y="25"/>
                  </a:cubicBezTo>
                  <a:cubicBezTo>
                    <a:pt x="10" y="25"/>
                    <a:pt x="10" y="25"/>
                    <a:pt x="10" y="25"/>
                  </a:cubicBezTo>
                  <a:cubicBezTo>
                    <a:pt x="9" y="26"/>
                    <a:pt x="9" y="26"/>
                    <a:pt x="9" y="26"/>
                  </a:cubicBezTo>
                  <a:moveTo>
                    <a:pt x="18" y="25"/>
                  </a:moveTo>
                  <a:cubicBezTo>
                    <a:pt x="18" y="25"/>
                    <a:pt x="18" y="25"/>
                    <a:pt x="18" y="25"/>
                  </a:cubicBezTo>
                  <a:cubicBezTo>
                    <a:pt x="18" y="24"/>
                    <a:pt x="18" y="24"/>
                    <a:pt x="18" y="24"/>
                  </a:cubicBezTo>
                  <a:cubicBezTo>
                    <a:pt x="18" y="24"/>
                    <a:pt x="18" y="25"/>
                    <a:pt x="18" y="25"/>
                  </a:cubicBezTo>
                  <a:moveTo>
                    <a:pt x="19" y="25"/>
                  </a:moveTo>
                  <a:cubicBezTo>
                    <a:pt x="19" y="25"/>
                    <a:pt x="19" y="25"/>
                    <a:pt x="19" y="24"/>
                  </a:cubicBezTo>
                  <a:cubicBezTo>
                    <a:pt x="19" y="24"/>
                    <a:pt x="19" y="24"/>
                    <a:pt x="19" y="24"/>
                  </a:cubicBezTo>
                  <a:cubicBezTo>
                    <a:pt x="19" y="25"/>
                    <a:pt x="19" y="25"/>
                    <a:pt x="19" y="25"/>
                  </a:cubicBezTo>
                  <a:moveTo>
                    <a:pt x="14" y="24"/>
                  </a:moveTo>
                  <a:cubicBezTo>
                    <a:pt x="14" y="24"/>
                    <a:pt x="14" y="24"/>
                    <a:pt x="14" y="24"/>
                  </a:cubicBezTo>
                  <a:cubicBezTo>
                    <a:pt x="14" y="24"/>
                    <a:pt x="14" y="24"/>
                    <a:pt x="14" y="24"/>
                  </a:cubicBezTo>
                  <a:cubicBezTo>
                    <a:pt x="14" y="24"/>
                    <a:pt x="14" y="24"/>
                    <a:pt x="14" y="24"/>
                  </a:cubicBezTo>
                  <a:moveTo>
                    <a:pt x="14" y="25"/>
                  </a:moveTo>
                  <a:cubicBezTo>
                    <a:pt x="14" y="24"/>
                    <a:pt x="14" y="24"/>
                    <a:pt x="14" y="24"/>
                  </a:cubicBezTo>
                  <a:cubicBezTo>
                    <a:pt x="14" y="23"/>
                    <a:pt x="14" y="23"/>
                    <a:pt x="14" y="23"/>
                  </a:cubicBezTo>
                  <a:cubicBezTo>
                    <a:pt x="15" y="23"/>
                    <a:pt x="15" y="23"/>
                    <a:pt x="15" y="23"/>
                  </a:cubicBezTo>
                  <a:cubicBezTo>
                    <a:pt x="14" y="24"/>
                    <a:pt x="14" y="24"/>
                    <a:pt x="14" y="25"/>
                  </a:cubicBezTo>
                  <a:cubicBezTo>
                    <a:pt x="14" y="25"/>
                    <a:pt x="14" y="25"/>
                    <a:pt x="14" y="25"/>
                  </a:cubicBezTo>
                  <a:moveTo>
                    <a:pt x="19" y="25"/>
                  </a:moveTo>
                  <a:cubicBezTo>
                    <a:pt x="20" y="24"/>
                    <a:pt x="20" y="24"/>
                    <a:pt x="20" y="24"/>
                  </a:cubicBezTo>
                  <a:cubicBezTo>
                    <a:pt x="20" y="23"/>
                    <a:pt x="20" y="23"/>
                    <a:pt x="20" y="23"/>
                  </a:cubicBezTo>
                  <a:cubicBezTo>
                    <a:pt x="20" y="24"/>
                    <a:pt x="20" y="24"/>
                    <a:pt x="20" y="25"/>
                  </a:cubicBezTo>
                  <a:cubicBezTo>
                    <a:pt x="19" y="25"/>
                    <a:pt x="19" y="25"/>
                    <a:pt x="19" y="25"/>
                  </a:cubicBezTo>
                  <a:moveTo>
                    <a:pt x="14" y="25"/>
                  </a:moveTo>
                  <a:cubicBezTo>
                    <a:pt x="15" y="24"/>
                    <a:pt x="15" y="24"/>
                    <a:pt x="15" y="23"/>
                  </a:cubicBezTo>
                  <a:cubicBezTo>
                    <a:pt x="16" y="23"/>
                    <a:pt x="16" y="23"/>
                    <a:pt x="16" y="23"/>
                  </a:cubicBezTo>
                  <a:cubicBezTo>
                    <a:pt x="15" y="25"/>
                    <a:pt x="15" y="25"/>
                    <a:pt x="15" y="25"/>
                  </a:cubicBezTo>
                  <a:cubicBezTo>
                    <a:pt x="14" y="25"/>
                    <a:pt x="14" y="25"/>
                    <a:pt x="14" y="25"/>
                  </a:cubicBezTo>
                  <a:moveTo>
                    <a:pt x="17" y="25"/>
                  </a:moveTo>
                  <a:cubicBezTo>
                    <a:pt x="17" y="24"/>
                    <a:pt x="17" y="24"/>
                    <a:pt x="17" y="24"/>
                  </a:cubicBezTo>
                  <a:cubicBezTo>
                    <a:pt x="17" y="24"/>
                    <a:pt x="17" y="24"/>
                    <a:pt x="18" y="23"/>
                  </a:cubicBezTo>
                  <a:cubicBezTo>
                    <a:pt x="18" y="24"/>
                    <a:pt x="18" y="24"/>
                    <a:pt x="18" y="24"/>
                  </a:cubicBezTo>
                  <a:cubicBezTo>
                    <a:pt x="17" y="25"/>
                    <a:pt x="17" y="25"/>
                    <a:pt x="17" y="25"/>
                  </a:cubicBezTo>
                  <a:moveTo>
                    <a:pt x="9" y="24"/>
                  </a:moveTo>
                  <a:cubicBezTo>
                    <a:pt x="9" y="24"/>
                    <a:pt x="9" y="24"/>
                    <a:pt x="9" y="24"/>
                  </a:cubicBezTo>
                  <a:cubicBezTo>
                    <a:pt x="8" y="24"/>
                    <a:pt x="8" y="24"/>
                    <a:pt x="8" y="24"/>
                  </a:cubicBezTo>
                  <a:cubicBezTo>
                    <a:pt x="9" y="23"/>
                    <a:pt x="9" y="23"/>
                    <a:pt x="9" y="23"/>
                  </a:cubicBezTo>
                  <a:cubicBezTo>
                    <a:pt x="9" y="24"/>
                    <a:pt x="9" y="24"/>
                    <a:pt x="9" y="24"/>
                  </a:cubicBezTo>
                  <a:moveTo>
                    <a:pt x="16" y="24"/>
                  </a:moveTo>
                  <a:cubicBezTo>
                    <a:pt x="16" y="23"/>
                    <a:pt x="16" y="23"/>
                    <a:pt x="16" y="23"/>
                  </a:cubicBezTo>
                  <a:cubicBezTo>
                    <a:pt x="17" y="23"/>
                    <a:pt x="17" y="23"/>
                    <a:pt x="17" y="23"/>
                  </a:cubicBezTo>
                  <a:cubicBezTo>
                    <a:pt x="17" y="23"/>
                    <a:pt x="17" y="24"/>
                    <a:pt x="16" y="24"/>
                  </a:cubicBezTo>
                  <a:cubicBezTo>
                    <a:pt x="16" y="24"/>
                    <a:pt x="16" y="24"/>
                    <a:pt x="16" y="24"/>
                  </a:cubicBezTo>
                  <a:moveTo>
                    <a:pt x="21" y="24"/>
                  </a:moveTo>
                  <a:cubicBezTo>
                    <a:pt x="21" y="24"/>
                    <a:pt x="21" y="23"/>
                    <a:pt x="21" y="23"/>
                  </a:cubicBezTo>
                  <a:cubicBezTo>
                    <a:pt x="21" y="23"/>
                    <a:pt x="21" y="23"/>
                    <a:pt x="21" y="23"/>
                  </a:cubicBezTo>
                  <a:cubicBezTo>
                    <a:pt x="21" y="24"/>
                    <a:pt x="21" y="24"/>
                    <a:pt x="21" y="24"/>
                  </a:cubicBezTo>
                  <a:cubicBezTo>
                    <a:pt x="21" y="24"/>
                    <a:pt x="21" y="24"/>
                    <a:pt x="21" y="24"/>
                  </a:cubicBezTo>
                  <a:moveTo>
                    <a:pt x="8" y="24"/>
                  </a:moveTo>
                  <a:cubicBezTo>
                    <a:pt x="7" y="24"/>
                    <a:pt x="7" y="24"/>
                    <a:pt x="7" y="24"/>
                  </a:cubicBezTo>
                  <a:cubicBezTo>
                    <a:pt x="8" y="23"/>
                    <a:pt x="8" y="23"/>
                    <a:pt x="8" y="22"/>
                  </a:cubicBezTo>
                  <a:cubicBezTo>
                    <a:pt x="9" y="23"/>
                    <a:pt x="9" y="23"/>
                    <a:pt x="9" y="23"/>
                  </a:cubicBezTo>
                  <a:cubicBezTo>
                    <a:pt x="8" y="24"/>
                    <a:pt x="8" y="24"/>
                    <a:pt x="8" y="24"/>
                  </a:cubicBezTo>
                  <a:moveTo>
                    <a:pt x="7" y="23"/>
                  </a:moveTo>
                  <a:cubicBezTo>
                    <a:pt x="7" y="23"/>
                    <a:pt x="7" y="23"/>
                    <a:pt x="7" y="23"/>
                  </a:cubicBezTo>
                  <a:cubicBezTo>
                    <a:pt x="7" y="23"/>
                    <a:pt x="7" y="22"/>
                    <a:pt x="8" y="22"/>
                  </a:cubicBezTo>
                  <a:cubicBezTo>
                    <a:pt x="8" y="22"/>
                    <a:pt x="8" y="22"/>
                    <a:pt x="8" y="22"/>
                  </a:cubicBezTo>
                  <a:cubicBezTo>
                    <a:pt x="8" y="23"/>
                    <a:pt x="7" y="23"/>
                    <a:pt x="7" y="23"/>
                  </a:cubicBezTo>
                  <a:moveTo>
                    <a:pt x="3" y="23"/>
                  </a:moveTo>
                  <a:cubicBezTo>
                    <a:pt x="3" y="23"/>
                    <a:pt x="3" y="23"/>
                    <a:pt x="3" y="23"/>
                  </a:cubicBezTo>
                  <a:cubicBezTo>
                    <a:pt x="4" y="22"/>
                    <a:pt x="4" y="22"/>
                    <a:pt x="4" y="22"/>
                  </a:cubicBezTo>
                  <a:cubicBezTo>
                    <a:pt x="3" y="22"/>
                    <a:pt x="3" y="22"/>
                    <a:pt x="3" y="22"/>
                  </a:cubicBezTo>
                  <a:cubicBezTo>
                    <a:pt x="3" y="23"/>
                    <a:pt x="3" y="23"/>
                    <a:pt x="3" y="23"/>
                  </a:cubicBezTo>
                  <a:moveTo>
                    <a:pt x="6" y="23"/>
                  </a:moveTo>
                  <a:cubicBezTo>
                    <a:pt x="6" y="23"/>
                    <a:pt x="6" y="23"/>
                    <a:pt x="6" y="23"/>
                  </a:cubicBezTo>
                  <a:cubicBezTo>
                    <a:pt x="7" y="22"/>
                    <a:pt x="7" y="22"/>
                    <a:pt x="7" y="22"/>
                  </a:cubicBezTo>
                  <a:cubicBezTo>
                    <a:pt x="7" y="22"/>
                    <a:pt x="7" y="22"/>
                    <a:pt x="7" y="22"/>
                  </a:cubicBezTo>
                  <a:cubicBezTo>
                    <a:pt x="7" y="22"/>
                    <a:pt x="7" y="22"/>
                    <a:pt x="6" y="23"/>
                  </a:cubicBezTo>
                  <a:moveTo>
                    <a:pt x="6" y="22"/>
                  </a:moveTo>
                  <a:cubicBezTo>
                    <a:pt x="6" y="22"/>
                    <a:pt x="6" y="22"/>
                    <a:pt x="6" y="22"/>
                  </a:cubicBezTo>
                  <a:cubicBezTo>
                    <a:pt x="7" y="21"/>
                    <a:pt x="7" y="21"/>
                    <a:pt x="7" y="21"/>
                  </a:cubicBezTo>
                  <a:cubicBezTo>
                    <a:pt x="7" y="21"/>
                    <a:pt x="7" y="21"/>
                    <a:pt x="7" y="21"/>
                  </a:cubicBezTo>
                  <a:cubicBezTo>
                    <a:pt x="6" y="22"/>
                    <a:pt x="6" y="22"/>
                    <a:pt x="6" y="22"/>
                  </a:cubicBezTo>
                  <a:moveTo>
                    <a:pt x="4" y="23"/>
                  </a:moveTo>
                  <a:cubicBezTo>
                    <a:pt x="4" y="23"/>
                    <a:pt x="4" y="23"/>
                    <a:pt x="4" y="23"/>
                  </a:cubicBezTo>
                  <a:cubicBezTo>
                    <a:pt x="4" y="22"/>
                    <a:pt x="4" y="22"/>
                    <a:pt x="4" y="22"/>
                  </a:cubicBezTo>
                  <a:cubicBezTo>
                    <a:pt x="5" y="21"/>
                    <a:pt x="5" y="21"/>
                    <a:pt x="5" y="21"/>
                  </a:cubicBezTo>
                  <a:cubicBezTo>
                    <a:pt x="5" y="22"/>
                    <a:pt x="5" y="22"/>
                    <a:pt x="5" y="22"/>
                  </a:cubicBezTo>
                  <a:cubicBezTo>
                    <a:pt x="4" y="23"/>
                    <a:pt x="4" y="23"/>
                    <a:pt x="4" y="23"/>
                  </a:cubicBezTo>
                  <a:moveTo>
                    <a:pt x="3" y="22"/>
                  </a:moveTo>
                  <a:cubicBezTo>
                    <a:pt x="3" y="22"/>
                    <a:pt x="3" y="22"/>
                    <a:pt x="3" y="22"/>
                  </a:cubicBezTo>
                  <a:cubicBezTo>
                    <a:pt x="3" y="21"/>
                    <a:pt x="3" y="21"/>
                    <a:pt x="3" y="21"/>
                  </a:cubicBezTo>
                  <a:cubicBezTo>
                    <a:pt x="4" y="21"/>
                    <a:pt x="4" y="21"/>
                    <a:pt x="4" y="21"/>
                  </a:cubicBezTo>
                  <a:cubicBezTo>
                    <a:pt x="3" y="22"/>
                    <a:pt x="3" y="22"/>
                    <a:pt x="3" y="22"/>
                  </a:cubicBezTo>
                  <a:moveTo>
                    <a:pt x="6" y="21"/>
                  </a:moveTo>
                  <a:cubicBezTo>
                    <a:pt x="6" y="21"/>
                    <a:pt x="6" y="21"/>
                    <a:pt x="6" y="21"/>
                  </a:cubicBezTo>
                  <a:cubicBezTo>
                    <a:pt x="6" y="21"/>
                    <a:pt x="6" y="21"/>
                    <a:pt x="6" y="21"/>
                  </a:cubicBezTo>
                  <a:cubicBezTo>
                    <a:pt x="6" y="21"/>
                    <a:pt x="6" y="21"/>
                    <a:pt x="6" y="21"/>
                  </a:cubicBezTo>
                  <a:moveTo>
                    <a:pt x="2" y="22"/>
                  </a:moveTo>
                  <a:cubicBezTo>
                    <a:pt x="2" y="21"/>
                    <a:pt x="2" y="21"/>
                    <a:pt x="2" y="21"/>
                  </a:cubicBezTo>
                  <a:cubicBezTo>
                    <a:pt x="3" y="21"/>
                    <a:pt x="3" y="21"/>
                    <a:pt x="3" y="21"/>
                  </a:cubicBezTo>
                  <a:cubicBezTo>
                    <a:pt x="3" y="21"/>
                    <a:pt x="3" y="21"/>
                    <a:pt x="3" y="21"/>
                  </a:cubicBezTo>
                  <a:cubicBezTo>
                    <a:pt x="2" y="22"/>
                    <a:pt x="2" y="22"/>
                    <a:pt x="2" y="22"/>
                  </a:cubicBezTo>
                  <a:moveTo>
                    <a:pt x="2" y="21"/>
                  </a:moveTo>
                  <a:cubicBezTo>
                    <a:pt x="2" y="21"/>
                    <a:pt x="2" y="21"/>
                    <a:pt x="2" y="21"/>
                  </a:cubicBezTo>
                  <a:cubicBezTo>
                    <a:pt x="3" y="20"/>
                    <a:pt x="3" y="20"/>
                    <a:pt x="3" y="20"/>
                  </a:cubicBezTo>
                  <a:cubicBezTo>
                    <a:pt x="3" y="20"/>
                    <a:pt x="3" y="20"/>
                    <a:pt x="3" y="20"/>
                  </a:cubicBezTo>
                  <a:cubicBezTo>
                    <a:pt x="2" y="21"/>
                    <a:pt x="2" y="21"/>
                    <a:pt x="2" y="21"/>
                  </a:cubicBezTo>
                  <a:moveTo>
                    <a:pt x="2" y="20"/>
                  </a:moveTo>
                  <a:cubicBezTo>
                    <a:pt x="2" y="20"/>
                    <a:pt x="2" y="20"/>
                    <a:pt x="2" y="20"/>
                  </a:cubicBezTo>
                  <a:cubicBezTo>
                    <a:pt x="2" y="20"/>
                    <a:pt x="2" y="20"/>
                    <a:pt x="2" y="19"/>
                  </a:cubicBezTo>
                  <a:cubicBezTo>
                    <a:pt x="2" y="20"/>
                    <a:pt x="2" y="20"/>
                    <a:pt x="2" y="20"/>
                  </a:cubicBezTo>
                  <a:cubicBezTo>
                    <a:pt x="2" y="20"/>
                    <a:pt x="2" y="20"/>
                    <a:pt x="2" y="20"/>
                  </a:cubicBezTo>
                  <a:moveTo>
                    <a:pt x="21" y="20"/>
                  </a:moveTo>
                  <a:cubicBezTo>
                    <a:pt x="21" y="20"/>
                    <a:pt x="21" y="20"/>
                    <a:pt x="21" y="20"/>
                  </a:cubicBezTo>
                  <a:cubicBezTo>
                    <a:pt x="22" y="19"/>
                    <a:pt x="22" y="19"/>
                    <a:pt x="22" y="19"/>
                  </a:cubicBezTo>
                  <a:cubicBezTo>
                    <a:pt x="22" y="19"/>
                    <a:pt x="22" y="19"/>
                    <a:pt x="22" y="19"/>
                  </a:cubicBezTo>
                  <a:cubicBezTo>
                    <a:pt x="22" y="19"/>
                    <a:pt x="22" y="19"/>
                    <a:pt x="22" y="19"/>
                  </a:cubicBezTo>
                  <a:cubicBezTo>
                    <a:pt x="22" y="19"/>
                    <a:pt x="22" y="19"/>
                    <a:pt x="22" y="19"/>
                  </a:cubicBezTo>
                  <a:cubicBezTo>
                    <a:pt x="21" y="20"/>
                    <a:pt x="21" y="20"/>
                    <a:pt x="21" y="20"/>
                  </a:cubicBezTo>
                  <a:moveTo>
                    <a:pt x="24" y="19"/>
                  </a:moveTo>
                  <a:cubicBezTo>
                    <a:pt x="24" y="18"/>
                    <a:pt x="24" y="18"/>
                    <a:pt x="24" y="18"/>
                  </a:cubicBezTo>
                  <a:cubicBezTo>
                    <a:pt x="24" y="18"/>
                    <a:pt x="24" y="18"/>
                    <a:pt x="24" y="17"/>
                  </a:cubicBezTo>
                  <a:cubicBezTo>
                    <a:pt x="24" y="17"/>
                    <a:pt x="24" y="17"/>
                    <a:pt x="24" y="17"/>
                  </a:cubicBezTo>
                  <a:cubicBezTo>
                    <a:pt x="24" y="18"/>
                    <a:pt x="24" y="18"/>
                    <a:pt x="24" y="19"/>
                  </a:cubicBezTo>
                  <a:moveTo>
                    <a:pt x="23" y="18"/>
                  </a:moveTo>
                  <a:cubicBezTo>
                    <a:pt x="23" y="18"/>
                    <a:pt x="23" y="18"/>
                    <a:pt x="23" y="18"/>
                  </a:cubicBezTo>
                  <a:cubicBezTo>
                    <a:pt x="24" y="17"/>
                    <a:pt x="24" y="17"/>
                    <a:pt x="24" y="17"/>
                  </a:cubicBezTo>
                  <a:cubicBezTo>
                    <a:pt x="24" y="17"/>
                    <a:pt x="24" y="17"/>
                    <a:pt x="24" y="17"/>
                  </a:cubicBezTo>
                  <a:cubicBezTo>
                    <a:pt x="24" y="17"/>
                    <a:pt x="23" y="18"/>
                    <a:pt x="23" y="18"/>
                  </a:cubicBezTo>
                  <a:cubicBezTo>
                    <a:pt x="23" y="18"/>
                    <a:pt x="23" y="18"/>
                    <a:pt x="23" y="18"/>
                  </a:cubicBezTo>
                  <a:moveTo>
                    <a:pt x="3" y="17"/>
                  </a:moveTo>
                  <a:cubicBezTo>
                    <a:pt x="3" y="17"/>
                    <a:pt x="3" y="17"/>
                    <a:pt x="3" y="17"/>
                  </a:cubicBezTo>
                  <a:cubicBezTo>
                    <a:pt x="3" y="17"/>
                    <a:pt x="3" y="17"/>
                    <a:pt x="3" y="17"/>
                  </a:cubicBezTo>
                  <a:cubicBezTo>
                    <a:pt x="3" y="17"/>
                    <a:pt x="3" y="17"/>
                    <a:pt x="3" y="17"/>
                  </a:cubicBezTo>
                  <a:moveTo>
                    <a:pt x="3" y="17"/>
                  </a:moveTo>
                  <a:cubicBezTo>
                    <a:pt x="3" y="16"/>
                    <a:pt x="3" y="16"/>
                    <a:pt x="3" y="16"/>
                  </a:cubicBezTo>
                  <a:cubicBezTo>
                    <a:pt x="3" y="16"/>
                    <a:pt x="3" y="16"/>
                    <a:pt x="3" y="16"/>
                  </a:cubicBezTo>
                  <a:cubicBezTo>
                    <a:pt x="3" y="16"/>
                    <a:pt x="3" y="16"/>
                    <a:pt x="3" y="16"/>
                  </a:cubicBezTo>
                  <a:cubicBezTo>
                    <a:pt x="3" y="17"/>
                    <a:pt x="3" y="17"/>
                    <a:pt x="3" y="17"/>
                  </a:cubicBezTo>
                  <a:moveTo>
                    <a:pt x="2" y="15"/>
                  </a:moveTo>
                  <a:cubicBezTo>
                    <a:pt x="2" y="15"/>
                    <a:pt x="2" y="15"/>
                    <a:pt x="2" y="15"/>
                  </a:cubicBezTo>
                  <a:cubicBezTo>
                    <a:pt x="3" y="15"/>
                    <a:pt x="3" y="15"/>
                    <a:pt x="3" y="15"/>
                  </a:cubicBezTo>
                  <a:cubicBezTo>
                    <a:pt x="3" y="15"/>
                    <a:pt x="3" y="15"/>
                    <a:pt x="3" y="15"/>
                  </a:cubicBezTo>
                  <a:cubicBezTo>
                    <a:pt x="2" y="15"/>
                    <a:pt x="2" y="15"/>
                    <a:pt x="2" y="15"/>
                  </a:cubicBezTo>
                  <a:moveTo>
                    <a:pt x="2" y="15"/>
                  </a:moveTo>
                  <a:cubicBezTo>
                    <a:pt x="1" y="15"/>
                    <a:pt x="1" y="15"/>
                    <a:pt x="1" y="15"/>
                  </a:cubicBezTo>
                  <a:cubicBezTo>
                    <a:pt x="2" y="14"/>
                    <a:pt x="2" y="14"/>
                    <a:pt x="2" y="14"/>
                  </a:cubicBezTo>
                  <a:cubicBezTo>
                    <a:pt x="2" y="14"/>
                    <a:pt x="2" y="14"/>
                    <a:pt x="2" y="14"/>
                  </a:cubicBezTo>
                  <a:cubicBezTo>
                    <a:pt x="2" y="15"/>
                    <a:pt x="2" y="15"/>
                    <a:pt x="2" y="15"/>
                  </a:cubicBezTo>
                  <a:moveTo>
                    <a:pt x="1" y="15"/>
                  </a:moveTo>
                  <a:cubicBezTo>
                    <a:pt x="0" y="15"/>
                    <a:pt x="0" y="15"/>
                    <a:pt x="0" y="15"/>
                  </a:cubicBezTo>
                  <a:cubicBezTo>
                    <a:pt x="0" y="14"/>
                    <a:pt x="0" y="14"/>
                    <a:pt x="0" y="14"/>
                  </a:cubicBezTo>
                  <a:cubicBezTo>
                    <a:pt x="1" y="13"/>
                    <a:pt x="1" y="13"/>
                    <a:pt x="1" y="13"/>
                  </a:cubicBezTo>
                  <a:cubicBezTo>
                    <a:pt x="2" y="13"/>
                    <a:pt x="2" y="13"/>
                    <a:pt x="2" y="13"/>
                  </a:cubicBezTo>
                  <a:cubicBezTo>
                    <a:pt x="1" y="14"/>
                    <a:pt x="1" y="14"/>
                    <a:pt x="1" y="15"/>
                  </a:cubicBezTo>
                  <a:moveTo>
                    <a:pt x="0" y="14"/>
                  </a:moveTo>
                  <a:cubicBezTo>
                    <a:pt x="1" y="13"/>
                    <a:pt x="1" y="13"/>
                    <a:pt x="1" y="13"/>
                  </a:cubicBezTo>
                  <a:cubicBezTo>
                    <a:pt x="1" y="13"/>
                    <a:pt x="1" y="13"/>
                    <a:pt x="1" y="13"/>
                  </a:cubicBezTo>
                  <a:cubicBezTo>
                    <a:pt x="0" y="14"/>
                    <a:pt x="0" y="14"/>
                    <a:pt x="0" y="14"/>
                  </a:cubicBezTo>
                  <a:moveTo>
                    <a:pt x="23" y="9"/>
                  </a:moveTo>
                  <a:cubicBezTo>
                    <a:pt x="23" y="9"/>
                    <a:pt x="23" y="9"/>
                    <a:pt x="23" y="9"/>
                  </a:cubicBezTo>
                  <a:cubicBezTo>
                    <a:pt x="24" y="8"/>
                    <a:pt x="24" y="8"/>
                    <a:pt x="24" y="8"/>
                  </a:cubicBezTo>
                  <a:cubicBezTo>
                    <a:pt x="24" y="9"/>
                    <a:pt x="24" y="9"/>
                    <a:pt x="24" y="9"/>
                  </a:cubicBezTo>
                  <a:cubicBezTo>
                    <a:pt x="23" y="9"/>
                    <a:pt x="23" y="9"/>
                    <a:pt x="23" y="9"/>
                  </a:cubicBezTo>
                  <a:moveTo>
                    <a:pt x="4" y="6"/>
                  </a:moveTo>
                  <a:cubicBezTo>
                    <a:pt x="4" y="6"/>
                    <a:pt x="4" y="6"/>
                    <a:pt x="4" y="6"/>
                  </a:cubicBezTo>
                  <a:cubicBezTo>
                    <a:pt x="5" y="6"/>
                    <a:pt x="5" y="6"/>
                    <a:pt x="5" y="6"/>
                  </a:cubicBezTo>
                  <a:cubicBezTo>
                    <a:pt x="4" y="6"/>
                    <a:pt x="4" y="6"/>
                    <a:pt x="4" y="6"/>
                  </a:cubicBezTo>
                  <a:moveTo>
                    <a:pt x="4" y="6"/>
                  </a:moveTo>
                  <a:cubicBezTo>
                    <a:pt x="4" y="5"/>
                    <a:pt x="4" y="5"/>
                    <a:pt x="4" y="5"/>
                  </a:cubicBezTo>
                  <a:cubicBezTo>
                    <a:pt x="5" y="5"/>
                    <a:pt x="5" y="5"/>
                    <a:pt x="5" y="5"/>
                  </a:cubicBezTo>
                  <a:cubicBezTo>
                    <a:pt x="5" y="5"/>
                    <a:pt x="5" y="5"/>
                    <a:pt x="5" y="5"/>
                  </a:cubicBezTo>
                  <a:cubicBezTo>
                    <a:pt x="4" y="6"/>
                    <a:pt x="4" y="6"/>
                    <a:pt x="4" y="6"/>
                  </a:cubicBezTo>
                  <a:moveTo>
                    <a:pt x="9" y="3"/>
                  </a:moveTo>
                  <a:cubicBezTo>
                    <a:pt x="10" y="3"/>
                    <a:pt x="12" y="3"/>
                    <a:pt x="13" y="3"/>
                  </a:cubicBezTo>
                  <a:cubicBezTo>
                    <a:pt x="13" y="2"/>
                    <a:pt x="13" y="2"/>
                    <a:pt x="13" y="2"/>
                  </a:cubicBezTo>
                  <a:cubicBezTo>
                    <a:pt x="14" y="1"/>
                    <a:pt x="14" y="1"/>
                    <a:pt x="14" y="1"/>
                  </a:cubicBezTo>
                  <a:cubicBezTo>
                    <a:pt x="15" y="1"/>
                    <a:pt x="16" y="1"/>
                    <a:pt x="17" y="1"/>
                  </a:cubicBezTo>
                  <a:cubicBezTo>
                    <a:pt x="16" y="3"/>
                    <a:pt x="16" y="3"/>
                    <a:pt x="16" y="3"/>
                  </a:cubicBezTo>
                  <a:cubicBezTo>
                    <a:pt x="17" y="3"/>
                    <a:pt x="17" y="3"/>
                    <a:pt x="17" y="3"/>
                  </a:cubicBezTo>
                  <a:cubicBezTo>
                    <a:pt x="18" y="4"/>
                    <a:pt x="19" y="4"/>
                    <a:pt x="20" y="5"/>
                  </a:cubicBezTo>
                  <a:cubicBezTo>
                    <a:pt x="20" y="5"/>
                    <a:pt x="20" y="5"/>
                    <a:pt x="20" y="5"/>
                  </a:cubicBezTo>
                  <a:cubicBezTo>
                    <a:pt x="22" y="4"/>
                    <a:pt x="22" y="4"/>
                    <a:pt x="22" y="4"/>
                  </a:cubicBezTo>
                  <a:cubicBezTo>
                    <a:pt x="22" y="5"/>
                    <a:pt x="23" y="6"/>
                    <a:pt x="24" y="6"/>
                  </a:cubicBezTo>
                  <a:cubicBezTo>
                    <a:pt x="24" y="7"/>
                    <a:pt x="24" y="7"/>
                    <a:pt x="24" y="7"/>
                  </a:cubicBezTo>
                  <a:cubicBezTo>
                    <a:pt x="22" y="8"/>
                    <a:pt x="22" y="8"/>
                    <a:pt x="22" y="8"/>
                  </a:cubicBezTo>
                  <a:cubicBezTo>
                    <a:pt x="22" y="9"/>
                    <a:pt x="22" y="9"/>
                    <a:pt x="22" y="9"/>
                  </a:cubicBezTo>
                  <a:cubicBezTo>
                    <a:pt x="23" y="10"/>
                    <a:pt x="23" y="11"/>
                    <a:pt x="23" y="12"/>
                  </a:cubicBezTo>
                  <a:cubicBezTo>
                    <a:pt x="24" y="13"/>
                    <a:pt x="24" y="13"/>
                    <a:pt x="24" y="13"/>
                  </a:cubicBezTo>
                  <a:cubicBezTo>
                    <a:pt x="25" y="13"/>
                    <a:pt x="25" y="13"/>
                    <a:pt x="25" y="13"/>
                  </a:cubicBezTo>
                  <a:cubicBezTo>
                    <a:pt x="25" y="14"/>
                    <a:pt x="25" y="15"/>
                    <a:pt x="25" y="16"/>
                  </a:cubicBezTo>
                  <a:cubicBezTo>
                    <a:pt x="24" y="16"/>
                    <a:pt x="24" y="16"/>
                    <a:pt x="24" y="16"/>
                  </a:cubicBezTo>
                  <a:cubicBezTo>
                    <a:pt x="23" y="16"/>
                    <a:pt x="22" y="17"/>
                    <a:pt x="22" y="18"/>
                  </a:cubicBezTo>
                  <a:cubicBezTo>
                    <a:pt x="21" y="18"/>
                    <a:pt x="21" y="19"/>
                    <a:pt x="20" y="20"/>
                  </a:cubicBezTo>
                  <a:cubicBezTo>
                    <a:pt x="20" y="20"/>
                    <a:pt x="20" y="20"/>
                    <a:pt x="20" y="20"/>
                  </a:cubicBezTo>
                  <a:cubicBezTo>
                    <a:pt x="21" y="22"/>
                    <a:pt x="21" y="22"/>
                    <a:pt x="21" y="22"/>
                  </a:cubicBezTo>
                  <a:cubicBezTo>
                    <a:pt x="21" y="22"/>
                    <a:pt x="20" y="23"/>
                    <a:pt x="19" y="23"/>
                  </a:cubicBezTo>
                  <a:cubicBezTo>
                    <a:pt x="18" y="22"/>
                    <a:pt x="18" y="22"/>
                    <a:pt x="18" y="22"/>
                  </a:cubicBezTo>
                  <a:cubicBezTo>
                    <a:pt x="17" y="22"/>
                    <a:pt x="17" y="22"/>
                    <a:pt x="17" y="22"/>
                  </a:cubicBezTo>
                  <a:cubicBezTo>
                    <a:pt x="16" y="22"/>
                    <a:pt x="15" y="23"/>
                    <a:pt x="13" y="23"/>
                  </a:cubicBezTo>
                  <a:cubicBezTo>
                    <a:pt x="13" y="23"/>
                    <a:pt x="13" y="23"/>
                    <a:pt x="13" y="23"/>
                  </a:cubicBezTo>
                  <a:cubicBezTo>
                    <a:pt x="13" y="25"/>
                    <a:pt x="13" y="25"/>
                    <a:pt x="13" y="25"/>
                  </a:cubicBezTo>
                  <a:cubicBezTo>
                    <a:pt x="12" y="25"/>
                    <a:pt x="11" y="25"/>
                    <a:pt x="9" y="24"/>
                  </a:cubicBezTo>
                  <a:cubicBezTo>
                    <a:pt x="10" y="23"/>
                    <a:pt x="10" y="23"/>
                    <a:pt x="10" y="23"/>
                  </a:cubicBezTo>
                  <a:cubicBezTo>
                    <a:pt x="10" y="22"/>
                    <a:pt x="10" y="22"/>
                    <a:pt x="10" y="22"/>
                  </a:cubicBezTo>
                  <a:cubicBezTo>
                    <a:pt x="8" y="22"/>
                    <a:pt x="7" y="21"/>
                    <a:pt x="6" y="20"/>
                  </a:cubicBezTo>
                  <a:cubicBezTo>
                    <a:pt x="6" y="20"/>
                    <a:pt x="6" y="20"/>
                    <a:pt x="6" y="20"/>
                  </a:cubicBezTo>
                  <a:cubicBezTo>
                    <a:pt x="4" y="21"/>
                    <a:pt x="4" y="21"/>
                    <a:pt x="4" y="21"/>
                  </a:cubicBezTo>
                  <a:cubicBezTo>
                    <a:pt x="3" y="20"/>
                    <a:pt x="3" y="19"/>
                    <a:pt x="2" y="18"/>
                  </a:cubicBezTo>
                  <a:cubicBezTo>
                    <a:pt x="4" y="17"/>
                    <a:pt x="4" y="17"/>
                    <a:pt x="4" y="17"/>
                  </a:cubicBezTo>
                  <a:cubicBezTo>
                    <a:pt x="4" y="17"/>
                    <a:pt x="4" y="17"/>
                    <a:pt x="4" y="17"/>
                  </a:cubicBezTo>
                  <a:cubicBezTo>
                    <a:pt x="3" y="16"/>
                    <a:pt x="3" y="14"/>
                    <a:pt x="3" y="13"/>
                  </a:cubicBezTo>
                  <a:cubicBezTo>
                    <a:pt x="3" y="13"/>
                    <a:pt x="3" y="13"/>
                    <a:pt x="3" y="13"/>
                  </a:cubicBezTo>
                  <a:cubicBezTo>
                    <a:pt x="1" y="12"/>
                    <a:pt x="1" y="12"/>
                    <a:pt x="1" y="12"/>
                  </a:cubicBezTo>
                  <a:cubicBezTo>
                    <a:pt x="1" y="11"/>
                    <a:pt x="1" y="10"/>
                    <a:pt x="2" y="9"/>
                  </a:cubicBezTo>
                  <a:cubicBezTo>
                    <a:pt x="3" y="9"/>
                    <a:pt x="3" y="9"/>
                    <a:pt x="3" y="9"/>
                  </a:cubicBezTo>
                  <a:cubicBezTo>
                    <a:pt x="4" y="9"/>
                    <a:pt x="4" y="9"/>
                    <a:pt x="4" y="9"/>
                  </a:cubicBezTo>
                  <a:cubicBezTo>
                    <a:pt x="4" y="8"/>
                    <a:pt x="5" y="7"/>
                    <a:pt x="6" y="6"/>
                  </a:cubicBezTo>
                  <a:cubicBezTo>
                    <a:pt x="6" y="5"/>
                    <a:pt x="6" y="5"/>
                    <a:pt x="6" y="5"/>
                  </a:cubicBezTo>
                  <a:cubicBezTo>
                    <a:pt x="5" y="4"/>
                    <a:pt x="5" y="4"/>
                    <a:pt x="5" y="4"/>
                  </a:cubicBezTo>
                  <a:cubicBezTo>
                    <a:pt x="6" y="3"/>
                    <a:pt x="7" y="2"/>
                    <a:pt x="8" y="2"/>
                  </a:cubicBezTo>
                  <a:cubicBezTo>
                    <a:pt x="9" y="3"/>
                    <a:pt x="9" y="3"/>
                    <a:pt x="9" y="3"/>
                  </a:cubicBezTo>
                  <a:cubicBezTo>
                    <a:pt x="9" y="3"/>
                    <a:pt x="9" y="3"/>
                    <a:pt x="9" y="3"/>
                  </a:cubicBezTo>
                  <a:moveTo>
                    <a:pt x="13" y="0"/>
                  </a:moveTo>
                  <a:cubicBezTo>
                    <a:pt x="13" y="0"/>
                    <a:pt x="13" y="0"/>
                    <a:pt x="13" y="0"/>
                  </a:cubicBezTo>
                  <a:cubicBezTo>
                    <a:pt x="12" y="2"/>
                    <a:pt x="12" y="2"/>
                    <a:pt x="12" y="2"/>
                  </a:cubicBezTo>
                  <a:cubicBezTo>
                    <a:pt x="11" y="2"/>
                    <a:pt x="10" y="2"/>
                    <a:pt x="9" y="3"/>
                  </a:cubicBezTo>
                  <a:cubicBezTo>
                    <a:pt x="8" y="1"/>
                    <a:pt x="8" y="1"/>
                    <a:pt x="8" y="1"/>
                  </a:cubicBezTo>
                  <a:cubicBezTo>
                    <a:pt x="8" y="1"/>
                    <a:pt x="8" y="1"/>
                    <a:pt x="8" y="1"/>
                  </a:cubicBezTo>
                  <a:cubicBezTo>
                    <a:pt x="6" y="2"/>
                    <a:pt x="5" y="2"/>
                    <a:pt x="4" y="3"/>
                  </a:cubicBezTo>
                  <a:cubicBezTo>
                    <a:pt x="4" y="4"/>
                    <a:pt x="4" y="4"/>
                    <a:pt x="4" y="4"/>
                  </a:cubicBezTo>
                  <a:cubicBezTo>
                    <a:pt x="4" y="4"/>
                    <a:pt x="4" y="4"/>
                    <a:pt x="4" y="4"/>
                  </a:cubicBezTo>
                  <a:cubicBezTo>
                    <a:pt x="4" y="4"/>
                    <a:pt x="4" y="4"/>
                    <a:pt x="4" y="4"/>
                  </a:cubicBezTo>
                  <a:cubicBezTo>
                    <a:pt x="4" y="5"/>
                    <a:pt x="4" y="5"/>
                    <a:pt x="3" y="6"/>
                  </a:cubicBezTo>
                  <a:cubicBezTo>
                    <a:pt x="3" y="6"/>
                    <a:pt x="3" y="6"/>
                    <a:pt x="3" y="6"/>
                  </a:cubicBezTo>
                  <a:cubicBezTo>
                    <a:pt x="4" y="7"/>
                    <a:pt x="4" y="7"/>
                    <a:pt x="4" y="7"/>
                  </a:cubicBezTo>
                  <a:cubicBezTo>
                    <a:pt x="4" y="7"/>
                    <a:pt x="3" y="8"/>
                    <a:pt x="3" y="8"/>
                  </a:cubicBezTo>
                  <a:cubicBezTo>
                    <a:pt x="1" y="8"/>
                    <a:pt x="1" y="8"/>
                    <a:pt x="1" y="8"/>
                  </a:cubicBezTo>
                  <a:cubicBezTo>
                    <a:pt x="1" y="8"/>
                    <a:pt x="1" y="8"/>
                    <a:pt x="1" y="8"/>
                  </a:cubicBezTo>
                  <a:cubicBezTo>
                    <a:pt x="1" y="9"/>
                    <a:pt x="1" y="9"/>
                    <a:pt x="1" y="9"/>
                  </a:cubicBezTo>
                  <a:cubicBezTo>
                    <a:pt x="1" y="9"/>
                    <a:pt x="1" y="9"/>
                    <a:pt x="1" y="9"/>
                  </a:cubicBezTo>
                  <a:cubicBezTo>
                    <a:pt x="0" y="10"/>
                    <a:pt x="0" y="13"/>
                    <a:pt x="0" y="15"/>
                  </a:cubicBezTo>
                  <a:cubicBezTo>
                    <a:pt x="0" y="15"/>
                    <a:pt x="0" y="15"/>
                    <a:pt x="0" y="15"/>
                  </a:cubicBezTo>
                  <a:cubicBezTo>
                    <a:pt x="0" y="15"/>
                    <a:pt x="0" y="15"/>
                    <a:pt x="0" y="15"/>
                  </a:cubicBezTo>
                  <a:cubicBezTo>
                    <a:pt x="0" y="15"/>
                    <a:pt x="0" y="15"/>
                    <a:pt x="0" y="15"/>
                  </a:cubicBezTo>
                  <a:cubicBezTo>
                    <a:pt x="0" y="15"/>
                    <a:pt x="0" y="15"/>
                    <a:pt x="0" y="15"/>
                  </a:cubicBezTo>
                  <a:cubicBezTo>
                    <a:pt x="2" y="16"/>
                    <a:pt x="2" y="16"/>
                    <a:pt x="2" y="16"/>
                  </a:cubicBezTo>
                  <a:cubicBezTo>
                    <a:pt x="2" y="16"/>
                    <a:pt x="2" y="17"/>
                    <a:pt x="2" y="18"/>
                  </a:cubicBezTo>
                  <a:cubicBezTo>
                    <a:pt x="2" y="18"/>
                    <a:pt x="2" y="18"/>
                    <a:pt x="2" y="18"/>
                  </a:cubicBezTo>
                  <a:cubicBezTo>
                    <a:pt x="1" y="18"/>
                    <a:pt x="1" y="18"/>
                    <a:pt x="1" y="18"/>
                  </a:cubicBezTo>
                  <a:cubicBezTo>
                    <a:pt x="1" y="19"/>
                    <a:pt x="1" y="20"/>
                    <a:pt x="1" y="20"/>
                  </a:cubicBezTo>
                  <a:cubicBezTo>
                    <a:pt x="1" y="21"/>
                    <a:pt x="1" y="21"/>
                    <a:pt x="1" y="21"/>
                  </a:cubicBezTo>
                  <a:cubicBezTo>
                    <a:pt x="1" y="21"/>
                    <a:pt x="1" y="21"/>
                    <a:pt x="1" y="21"/>
                  </a:cubicBezTo>
                  <a:cubicBezTo>
                    <a:pt x="2" y="22"/>
                    <a:pt x="2" y="23"/>
                    <a:pt x="3" y="24"/>
                  </a:cubicBezTo>
                  <a:cubicBezTo>
                    <a:pt x="3" y="24"/>
                    <a:pt x="3" y="24"/>
                    <a:pt x="3" y="24"/>
                  </a:cubicBezTo>
                  <a:cubicBezTo>
                    <a:pt x="3"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5" y="23"/>
                    <a:pt x="5" y="23"/>
                    <a:pt x="5" y="23"/>
                  </a:cubicBezTo>
                  <a:cubicBezTo>
                    <a:pt x="6" y="24"/>
                    <a:pt x="7" y="24"/>
                    <a:pt x="8" y="25"/>
                  </a:cubicBezTo>
                  <a:cubicBezTo>
                    <a:pt x="8" y="25"/>
                    <a:pt x="8" y="25"/>
                    <a:pt x="8" y="25"/>
                  </a:cubicBezTo>
                  <a:cubicBezTo>
                    <a:pt x="8" y="26"/>
                    <a:pt x="8" y="26"/>
                    <a:pt x="8" y="27"/>
                  </a:cubicBezTo>
                  <a:cubicBezTo>
                    <a:pt x="8" y="27"/>
                    <a:pt x="8" y="27"/>
                    <a:pt x="8" y="27"/>
                  </a:cubicBezTo>
                  <a:cubicBezTo>
                    <a:pt x="10" y="28"/>
                    <a:pt x="11" y="28"/>
                    <a:pt x="12" y="28"/>
                  </a:cubicBezTo>
                  <a:cubicBezTo>
                    <a:pt x="13" y="28"/>
                    <a:pt x="13" y="28"/>
                    <a:pt x="13" y="28"/>
                  </a:cubicBezTo>
                  <a:cubicBezTo>
                    <a:pt x="13" y="27"/>
                    <a:pt x="13" y="27"/>
                    <a:pt x="13" y="27"/>
                  </a:cubicBezTo>
                  <a:cubicBezTo>
                    <a:pt x="13" y="26"/>
                    <a:pt x="13" y="26"/>
                    <a:pt x="13" y="26"/>
                  </a:cubicBezTo>
                  <a:cubicBezTo>
                    <a:pt x="15" y="26"/>
                    <a:pt x="16" y="25"/>
                    <a:pt x="17" y="25"/>
                  </a:cubicBezTo>
                  <a:cubicBezTo>
                    <a:pt x="18" y="26"/>
                    <a:pt x="18" y="26"/>
                    <a:pt x="18" y="26"/>
                  </a:cubicBezTo>
                  <a:cubicBezTo>
                    <a:pt x="18" y="27"/>
                    <a:pt x="18" y="27"/>
                    <a:pt x="18" y="27"/>
                  </a:cubicBezTo>
                  <a:cubicBezTo>
                    <a:pt x="19" y="26"/>
                    <a:pt x="21" y="25"/>
                    <a:pt x="22" y="24"/>
                  </a:cubicBezTo>
                  <a:cubicBezTo>
                    <a:pt x="22" y="24"/>
                    <a:pt x="22" y="24"/>
                    <a:pt x="22" y="24"/>
                  </a:cubicBezTo>
                  <a:cubicBezTo>
                    <a:pt x="22" y="23"/>
                    <a:pt x="22" y="23"/>
                    <a:pt x="22" y="22"/>
                  </a:cubicBezTo>
                  <a:cubicBezTo>
                    <a:pt x="22" y="22"/>
                    <a:pt x="22" y="22"/>
                    <a:pt x="22" y="22"/>
                  </a:cubicBezTo>
                  <a:cubicBezTo>
                    <a:pt x="22" y="21"/>
                    <a:pt x="22" y="21"/>
                    <a:pt x="22" y="21"/>
                  </a:cubicBezTo>
                  <a:cubicBezTo>
                    <a:pt x="22" y="21"/>
                    <a:pt x="22" y="21"/>
                    <a:pt x="22" y="21"/>
                  </a:cubicBezTo>
                  <a:cubicBezTo>
                    <a:pt x="22" y="21"/>
                    <a:pt x="22" y="21"/>
                    <a:pt x="22" y="21"/>
                  </a:cubicBezTo>
                  <a:cubicBezTo>
                    <a:pt x="22" y="20"/>
                    <a:pt x="22" y="20"/>
                    <a:pt x="22" y="20"/>
                  </a:cubicBezTo>
                  <a:cubicBezTo>
                    <a:pt x="23" y="19"/>
                    <a:pt x="23" y="19"/>
                    <a:pt x="23" y="19"/>
                  </a:cubicBezTo>
                  <a:cubicBezTo>
                    <a:pt x="23" y="19"/>
                    <a:pt x="24" y="19"/>
                    <a:pt x="24" y="19"/>
                  </a:cubicBezTo>
                  <a:cubicBezTo>
                    <a:pt x="25" y="19"/>
                    <a:pt x="25" y="19"/>
                    <a:pt x="25" y="19"/>
                  </a:cubicBezTo>
                  <a:cubicBezTo>
                    <a:pt x="25" y="18"/>
                    <a:pt x="25" y="18"/>
                    <a:pt x="25" y="17"/>
                  </a:cubicBezTo>
                  <a:cubicBezTo>
                    <a:pt x="25" y="17"/>
                    <a:pt x="25" y="17"/>
                    <a:pt x="25" y="17"/>
                  </a:cubicBezTo>
                  <a:cubicBezTo>
                    <a:pt x="26" y="15"/>
                    <a:pt x="26" y="14"/>
                    <a:pt x="26" y="13"/>
                  </a:cubicBezTo>
                  <a:cubicBezTo>
                    <a:pt x="26" y="12"/>
                    <a:pt x="26" y="12"/>
                    <a:pt x="26" y="12"/>
                  </a:cubicBezTo>
                  <a:cubicBezTo>
                    <a:pt x="24" y="12"/>
                    <a:pt x="24" y="12"/>
                    <a:pt x="24" y="12"/>
                  </a:cubicBezTo>
                  <a:cubicBezTo>
                    <a:pt x="24" y="11"/>
                    <a:pt x="24" y="11"/>
                    <a:pt x="24" y="10"/>
                  </a:cubicBezTo>
                  <a:cubicBezTo>
                    <a:pt x="24" y="10"/>
                    <a:pt x="24" y="10"/>
                    <a:pt x="24" y="10"/>
                  </a:cubicBezTo>
                  <a:cubicBezTo>
                    <a:pt x="24" y="9"/>
                    <a:pt x="24" y="9"/>
                    <a:pt x="24" y="9"/>
                  </a:cubicBezTo>
                  <a:cubicBezTo>
                    <a:pt x="24" y="9"/>
                    <a:pt x="25" y="8"/>
                    <a:pt x="25" y="8"/>
                  </a:cubicBezTo>
                  <a:cubicBezTo>
                    <a:pt x="25" y="7"/>
                    <a:pt x="25" y="7"/>
                    <a:pt x="25" y="7"/>
                  </a:cubicBezTo>
                  <a:cubicBezTo>
                    <a:pt x="25" y="7"/>
                    <a:pt x="25" y="7"/>
                    <a:pt x="25" y="7"/>
                  </a:cubicBezTo>
                  <a:cubicBezTo>
                    <a:pt x="25" y="7"/>
                    <a:pt x="25" y="7"/>
                    <a:pt x="25" y="7"/>
                  </a:cubicBezTo>
                  <a:cubicBezTo>
                    <a:pt x="24" y="6"/>
                    <a:pt x="24" y="6"/>
                    <a:pt x="24" y="6"/>
                  </a:cubicBezTo>
                  <a:cubicBezTo>
                    <a:pt x="24" y="6"/>
                    <a:pt x="23" y="4"/>
                    <a:pt x="22" y="3"/>
                  </a:cubicBezTo>
                  <a:cubicBezTo>
                    <a:pt x="22" y="3"/>
                    <a:pt x="22" y="3"/>
                    <a:pt x="22" y="3"/>
                  </a:cubicBezTo>
                  <a:cubicBezTo>
                    <a:pt x="20" y="5"/>
                    <a:pt x="20" y="5"/>
                    <a:pt x="20" y="5"/>
                  </a:cubicBezTo>
                  <a:cubicBezTo>
                    <a:pt x="19" y="4"/>
                    <a:pt x="18" y="3"/>
                    <a:pt x="17" y="3"/>
                  </a:cubicBezTo>
                  <a:cubicBezTo>
                    <a:pt x="18" y="1"/>
                    <a:pt x="18" y="1"/>
                    <a:pt x="18" y="1"/>
                  </a:cubicBezTo>
                  <a:cubicBezTo>
                    <a:pt x="17" y="0"/>
                    <a:pt x="17" y="0"/>
                    <a:pt x="17" y="0"/>
                  </a:cubicBezTo>
                  <a:cubicBezTo>
                    <a:pt x="16" y="0"/>
                    <a:pt x="15"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8" name="Freeform 34"/>
            <p:cNvSpPr>
              <a:spLocks noEditPoints="1"/>
            </p:cNvSpPr>
            <p:nvPr/>
          </p:nvSpPr>
          <p:spPr bwMode="auto">
            <a:xfrm>
              <a:off x="3625" y="1903"/>
              <a:ext cx="43" cy="41"/>
            </a:xfrm>
            <a:custGeom>
              <a:avLst/>
              <a:gdLst>
                <a:gd name="T0" fmla="*/ 16 w 18"/>
                <a:gd name="T1" fmla="*/ 9 h 17"/>
                <a:gd name="T2" fmla="*/ 16 w 18"/>
                <a:gd name="T3" fmla="*/ 9 h 17"/>
                <a:gd name="T4" fmla="*/ 16 w 18"/>
                <a:gd name="T5" fmla="*/ 9 h 17"/>
                <a:gd name="T6" fmla="*/ 16 w 18"/>
                <a:gd name="T7" fmla="*/ 8 h 17"/>
                <a:gd name="T8" fmla="*/ 16 w 18"/>
                <a:gd name="T9" fmla="*/ 9 h 17"/>
                <a:gd name="T10" fmla="*/ 16 w 18"/>
                <a:gd name="T11" fmla="*/ 8 h 17"/>
                <a:gd name="T12" fmla="*/ 16 w 18"/>
                <a:gd name="T13" fmla="*/ 8 h 17"/>
                <a:gd name="T14" fmla="*/ 16 w 18"/>
                <a:gd name="T15" fmla="*/ 7 h 17"/>
                <a:gd name="T16" fmla="*/ 16 w 18"/>
                <a:gd name="T17" fmla="*/ 7 h 17"/>
                <a:gd name="T18" fmla="*/ 16 w 18"/>
                <a:gd name="T19" fmla="*/ 7 h 17"/>
                <a:gd name="T20" fmla="*/ 15 w 18"/>
                <a:gd name="T21" fmla="*/ 6 h 17"/>
                <a:gd name="T22" fmla="*/ 16 w 18"/>
                <a:gd name="T23" fmla="*/ 6 h 17"/>
                <a:gd name="T24" fmla="*/ 15 w 18"/>
                <a:gd name="T25" fmla="*/ 6 h 17"/>
                <a:gd name="T26" fmla="*/ 15 w 18"/>
                <a:gd name="T27" fmla="*/ 5 h 17"/>
                <a:gd name="T28" fmla="*/ 15 w 18"/>
                <a:gd name="T29" fmla="*/ 6 h 17"/>
                <a:gd name="T30" fmla="*/ 14 w 18"/>
                <a:gd name="T31" fmla="*/ 5 h 17"/>
                <a:gd name="T32" fmla="*/ 15 w 18"/>
                <a:gd name="T33" fmla="*/ 5 h 17"/>
                <a:gd name="T34" fmla="*/ 14 w 18"/>
                <a:gd name="T35" fmla="*/ 5 h 17"/>
                <a:gd name="T36" fmla="*/ 13 w 18"/>
                <a:gd name="T37" fmla="*/ 4 h 17"/>
                <a:gd name="T38" fmla="*/ 15 w 18"/>
                <a:gd name="T39" fmla="*/ 4 h 17"/>
                <a:gd name="T40" fmla="*/ 9 w 18"/>
                <a:gd name="T41" fmla="*/ 16 h 17"/>
                <a:gd name="T42" fmla="*/ 2 w 18"/>
                <a:gd name="T43" fmla="*/ 7 h 17"/>
                <a:gd name="T44" fmla="*/ 4 w 18"/>
                <a:gd name="T45" fmla="*/ 5 h 17"/>
                <a:gd name="T46" fmla="*/ 12 w 18"/>
                <a:gd name="T47" fmla="*/ 4 h 17"/>
                <a:gd name="T48" fmla="*/ 16 w 18"/>
                <a:gd name="T49" fmla="*/ 12 h 17"/>
                <a:gd name="T50" fmla="*/ 13 w 18"/>
                <a:gd name="T51" fmla="*/ 15 h 17"/>
                <a:gd name="T52" fmla="*/ 9 w 18"/>
                <a:gd name="T53" fmla="*/ 16 h 17"/>
                <a:gd name="T54" fmla="*/ 12 w 18"/>
                <a:gd name="T55" fmla="*/ 4 h 17"/>
                <a:gd name="T56" fmla="*/ 14 w 18"/>
                <a:gd name="T57" fmla="*/ 3 h 17"/>
                <a:gd name="T58" fmla="*/ 12 w 18"/>
                <a:gd name="T59" fmla="*/ 4 h 17"/>
                <a:gd name="T60" fmla="*/ 13 w 18"/>
                <a:gd name="T61" fmla="*/ 3 h 17"/>
                <a:gd name="T62" fmla="*/ 12 w 18"/>
                <a:gd name="T63" fmla="*/ 4 h 17"/>
                <a:gd name="T64" fmla="*/ 3 w 18"/>
                <a:gd name="T65" fmla="*/ 5 h 17"/>
                <a:gd name="T66" fmla="*/ 5 w 18"/>
                <a:gd name="T67" fmla="*/ 3 h 17"/>
                <a:gd name="T68" fmla="*/ 3 w 18"/>
                <a:gd name="T69" fmla="*/ 5 h 17"/>
                <a:gd name="T70" fmla="*/ 11 w 18"/>
                <a:gd name="T71" fmla="*/ 3 h 17"/>
                <a:gd name="T72" fmla="*/ 11 w 18"/>
                <a:gd name="T73" fmla="*/ 2 h 17"/>
                <a:gd name="T74" fmla="*/ 12 w 18"/>
                <a:gd name="T75" fmla="*/ 2 h 17"/>
                <a:gd name="T76" fmla="*/ 10 w 18"/>
                <a:gd name="T77" fmla="*/ 3 h 17"/>
                <a:gd name="T78" fmla="*/ 11 w 18"/>
                <a:gd name="T79" fmla="*/ 2 h 17"/>
                <a:gd name="T80" fmla="*/ 11 w 18"/>
                <a:gd name="T81" fmla="*/ 2 h 17"/>
                <a:gd name="T82" fmla="*/ 5 w 18"/>
                <a:gd name="T83" fmla="*/ 4 h 17"/>
                <a:gd name="T84" fmla="*/ 7 w 18"/>
                <a:gd name="T85" fmla="*/ 2 h 17"/>
                <a:gd name="T86" fmla="*/ 5 w 18"/>
                <a:gd name="T87" fmla="*/ 4 h 17"/>
                <a:gd name="T88" fmla="*/ 6 w 18"/>
                <a:gd name="T89" fmla="*/ 3 h 17"/>
                <a:gd name="T90" fmla="*/ 8 w 18"/>
                <a:gd name="T91" fmla="*/ 1 h 17"/>
                <a:gd name="T92" fmla="*/ 6 w 18"/>
                <a:gd name="T93" fmla="*/ 3 h 17"/>
                <a:gd name="T94" fmla="*/ 9 w 18"/>
                <a:gd name="T95" fmla="*/ 3 h 17"/>
                <a:gd name="T96" fmla="*/ 10 w 18"/>
                <a:gd name="T97" fmla="*/ 1 h 17"/>
                <a:gd name="T98" fmla="*/ 9 w 18"/>
                <a:gd name="T99" fmla="*/ 3 h 17"/>
                <a:gd name="T100" fmla="*/ 9 w 18"/>
                <a:gd name="T101" fmla="*/ 1 h 17"/>
                <a:gd name="T102" fmla="*/ 9 w 18"/>
                <a:gd name="T103" fmla="*/ 1 h 17"/>
                <a:gd name="T104" fmla="*/ 7 w 18"/>
                <a:gd name="T105" fmla="*/ 3 h 17"/>
                <a:gd name="T106" fmla="*/ 4 w 18"/>
                <a:gd name="T107" fmla="*/ 2 h 17"/>
                <a:gd name="T108" fmla="*/ 9 w 18"/>
                <a:gd name="T109" fmla="*/ 17 h 17"/>
                <a:gd name="T110" fmla="*/ 13 w 18"/>
                <a:gd name="T111" fmla="*/ 16 h 17"/>
                <a:gd name="T112" fmla="*/ 14 w 18"/>
                <a:gd name="T113" fmla="*/ 15 h 17"/>
                <a:gd name="T114" fmla="*/ 14 w 18"/>
                <a:gd name="T115" fmla="*/ 15 h 17"/>
                <a:gd name="T116" fmla="*/ 16 w 18"/>
                <a:gd name="T1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17">
                  <a:moveTo>
                    <a:pt x="16" y="10"/>
                  </a:moveTo>
                  <a:cubicBezTo>
                    <a:pt x="16" y="9"/>
                    <a:pt x="16" y="9"/>
                    <a:pt x="16" y="9"/>
                  </a:cubicBezTo>
                  <a:cubicBezTo>
                    <a:pt x="16" y="9"/>
                    <a:pt x="16" y="9"/>
                    <a:pt x="16" y="9"/>
                  </a:cubicBezTo>
                  <a:cubicBezTo>
                    <a:pt x="16" y="9"/>
                    <a:pt x="16" y="9"/>
                    <a:pt x="16" y="9"/>
                  </a:cubicBezTo>
                  <a:cubicBezTo>
                    <a:pt x="16" y="10"/>
                    <a:pt x="16" y="10"/>
                    <a:pt x="16" y="10"/>
                  </a:cubicBezTo>
                  <a:moveTo>
                    <a:pt x="16" y="9"/>
                  </a:moveTo>
                  <a:cubicBezTo>
                    <a:pt x="16" y="8"/>
                    <a:pt x="16" y="8"/>
                    <a:pt x="16" y="8"/>
                  </a:cubicBezTo>
                  <a:cubicBezTo>
                    <a:pt x="16" y="8"/>
                    <a:pt x="16" y="8"/>
                    <a:pt x="16" y="8"/>
                  </a:cubicBezTo>
                  <a:cubicBezTo>
                    <a:pt x="16" y="8"/>
                    <a:pt x="16" y="8"/>
                    <a:pt x="16" y="8"/>
                  </a:cubicBezTo>
                  <a:cubicBezTo>
                    <a:pt x="16" y="9"/>
                    <a:pt x="16" y="9"/>
                    <a:pt x="16" y="9"/>
                  </a:cubicBezTo>
                  <a:moveTo>
                    <a:pt x="16" y="8"/>
                  </a:moveTo>
                  <a:cubicBezTo>
                    <a:pt x="16" y="8"/>
                    <a:pt x="16" y="8"/>
                    <a:pt x="16" y="8"/>
                  </a:cubicBezTo>
                  <a:cubicBezTo>
                    <a:pt x="16" y="7"/>
                    <a:pt x="16" y="7"/>
                    <a:pt x="16" y="7"/>
                  </a:cubicBezTo>
                  <a:cubicBezTo>
                    <a:pt x="16" y="8"/>
                    <a:pt x="16" y="8"/>
                    <a:pt x="16" y="8"/>
                  </a:cubicBezTo>
                  <a:cubicBezTo>
                    <a:pt x="16" y="8"/>
                    <a:pt x="16" y="8"/>
                    <a:pt x="16" y="8"/>
                  </a:cubicBezTo>
                  <a:moveTo>
                    <a:pt x="16" y="7"/>
                  </a:moveTo>
                  <a:cubicBezTo>
                    <a:pt x="15" y="7"/>
                    <a:pt x="15" y="7"/>
                    <a:pt x="15" y="7"/>
                  </a:cubicBezTo>
                  <a:cubicBezTo>
                    <a:pt x="16" y="7"/>
                    <a:pt x="16" y="7"/>
                    <a:pt x="16" y="7"/>
                  </a:cubicBezTo>
                  <a:cubicBezTo>
                    <a:pt x="16" y="7"/>
                    <a:pt x="16" y="7"/>
                    <a:pt x="16" y="7"/>
                  </a:cubicBezTo>
                  <a:cubicBezTo>
                    <a:pt x="16" y="7"/>
                    <a:pt x="16" y="7"/>
                    <a:pt x="16" y="7"/>
                  </a:cubicBezTo>
                  <a:moveTo>
                    <a:pt x="15" y="7"/>
                  </a:moveTo>
                  <a:cubicBezTo>
                    <a:pt x="15" y="6"/>
                    <a:pt x="15" y="6"/>
                    <a:pt x="15" y="6"/>
                  </a:cubicBezTo>
                  <a:cubicBezTo>
                    <a:pt x="16" y="6"/>
                    <a:pt x="16" y="6"/>
                    <a:pt x="16" y="6"/>
                  </a:cubicBezTo>
                  <a:cubicBezTo>
                    <a:pt x="16" y="6"/>
                    <a:pt x="16" y="6"/>
                    <a:pt x="16" y="6"/>
                  </a:cubicBezTo>
                  <a:cubicBezTo>
                    <a:pt x="15" y="7"/>
                    <a:pt x="15" y="7"/>
                    <a:pt x="15" y="7"/>
                  </a:cubicBezTo>
                  <a:moveTo>
                    <a:pt x="15" y="6"/>
                  </a:moveTo>
                  <a:cubicBezTo>
                    <a:pt x="14" y="6"/>
                    <a:pt x="14" y="6"/>
                    <a:pt x="14" y="6"/>
                  </a:cubicBezTo>
                  <a:cubicBezTo>
                    <a:pt x="15" y="5"/>
                    <a:pt x="15" y="5"/>
                    <a:pt x="15" y="5"/>
                  </a:cubicBezTo>
                  <a:cubicBezTo>
                    <a:pt x="16" y="6"/>
                    <a:pt x="16" y="6"/>
                    <a:pt x="16" y="6"/>
                  </a:cubicBezTo>
                  <a:cubicBezTo>
                    <a:pt x="15" y="6"/>
                    <a:pt x="15" y="6"/>
                    <a:pt x="15" y="6"/>
                  </a:cubicBezTo>
                  <a:moveTo>
                    <a:pt x="14" y="5"/>
                  </a:moveTo>
                  <a:cubicBezTo>
                    <a:pt x="14" y="5"/>
                    <a:pt x="14" y="5"/>
                    <a:pt x="14" y="5"/>
                  </a:cubicBezTo>
                  <a:cubicBezTo>
                    <a:pt x="15" y="4"/>
                    <a:pt x="15" y="4"/>
                    <a:pt x="15" y="4"/>
                  </a:cubicBezTo>
                  <a:cubicBezTo>
                    <a:pt x="15" y="5"/>
                    <a:pt x="15" y="5"/>
                    <a:pt x="15" y="5"/>
                  </a:cubicBezTo>
                  <a:cubicBezTo>
                    <a:pt x="15" y="5"/>
                    <a:pt x="15" y="5"/>
                    <a:pt x="15" y="5"/>
                  </a:cubicBezTo>
                  <a:cubicBezTo>
                    <a:pt x="14" y="5"/>
                    <a:pt x="14" y="5"/>
                    <a:pt x="14" y="5"/>
                  </a:cubicBezTo>
                  <a:moveTo>
                    <a:pt x="13" y="5"/>
                  </a:moveTo>
                  <a:cubicBezTo>
                    <a:pt x="13" y="4"/>
                    <a:pt x="13" y="4"/>
                    <a:pt x="13" y="4"/>
                  </a:cubicBezTo>
                  <a:cubicBezTo>
                    <a:pt x="14" y="4"/>
                    <a:pt x="14" y="4"/>
                    <a:pt x="14" y="4"/>
                  </a:cubicBezTo>
                  <a:cubicBezTo>
                    <a:pt x="15" y="4"/>
                    <a:pt x="15" y="4"/>
                    <a:pt x="15" y="4"/>
                  </a:cubicBezTo>
                  <a:cubicBezTo>
                    <a:pt x="14" y="4"/>
                    <a:pt x="14" y="5"/>
                    <a:pt x="13" y="5"/>
                  </a:cubicBezTo>
                  <a:moveTo>
                    <a:pt x="9" y="16"/>
                  </a:moveTo>
                  <a:cubicBezTo>
                    <a:pt x="7" y="16"/>
                    <a:pt x="5" y="15"/>
                    <a:pt x="3" y="13"/>
                  </a:cubicBezTo>
                  <a:cubicBezTo>
                    <a:pt x="2" y="11"/>
                    <a:pt x="2" y="9"/>
                    <a:pt x="2" y="7"/>
                  </a:cubicBezTo>
                  <a:cubicBezTo>
                    <a:pt x="2" y="7"/>
                    <a:pt x="2" y="7"/>
                    <a:pt x="2" y="7"/>
                  </a:cubicBezTo>
                  <a:cubicBezTo>
                    <a:pt x="3" y="6"/>
                    <a:pt x="3" y="6"/>
                    <a:pt x="4" y="5"/>
                  </a:cubicBezTo>
                  <a:cubicBezTo>
                    <a:pt x="6" y="4"/>
                    <a:pt x="7" y="4"/>
                    <a:pt x="8" y="4"/>
                  </a:cubicBezTo>
                  <a:cubicBezTo>
                    <a:pt x="10" y="4"/>
                    <a:pt x="11" y="4"/>
                    <a:pt x="12" y="4"/>
                  </a:cubicBezTo>
                  <a:cubicBezTo>
                    <a:pt x="14" y="6"/>
                    <a:pt x="16" y="9"/>
                    <a:pt x="16" y="12"/>
                  </a:cubicBezTo>
                  <a:cubicBezTo>
                    <a:pt x="16" y="12"/>
                    <a:pt x="16" y="12"/>
                    <a:pt x="16" y="12"/>
                  </a:cubicBezTo>
                  <a:cubicBezTo>
                    <a:pt x="15" y="13"/>
                    <a:pt x="15" y="14"/>
                    <a:pt x="13" y="15"/>
                  </a:cubicBezTo>
                  <a:cubicBezTo>
                    <a:pt x="13" y="15"/>
                    <a:pt x="13" y="15"/>
                    <a:pt x="13" y="15"/>
                  </a:cubicBezTo>
                  <a:cubicBezTo>
                    <a:pt x="13" y="15"/>
                    <a:pt x="13" y="15"/>
                    <a:pt x="13" y="15"/>
                  </a:cubicBezTo>
                  <a:cubicBezTo>
                    <a:pt x="12" y="16"/>
                    <a:pt x="11" y="16"/>
                    <a:pt x="9" y="16"/>
                  </a:cubicBezTo>
                  <a:moveTo>
                    <a:pt x="13" y="4"/>
                  </a:moveTo>
                  <a:cubicBezTo>
                    <a:pt x="12" y="4"/>
                    <a:pt x="12" y="4"/>
                    <a:pt x="12" y="4"/>
                  </a:cubicBezTo>
                  <a:cubicBezTo>
                    <a:pt x="13" y="3"/>
                    <a:pt x="13" y="3"/>
                    <a:pt x="13" y="3"/>
                  </a:cubicBezTo>
                  <a:cubicBezTo>
                    <a:pt x="14" y="3"/>
                    <a:pt x="14" y="3"/>
                    <a:pt x="14" y="3"/>
                  </a:cubicBezTo>
                  <a:cubicBezTo>
                    <a:pt x="13" y="4"/>
                    <a:pt x="13" y="4"/>
                    <a:pt x="13" y="4"/>
                  </a:cubicBezTo>
                  <a:moveTo>
                    <a:pt x="12" y="4"/>
                  </a:moveTo>
                  <a:cubicBezTo>
                    <a:pt x="11" y="4"/>
                    <a:pt x="11" y="4"/>
                    <a:pt x="11" y="4"/>
                  </a:cubicBezTo>
                  <a:cubicBezTo>
                    <a:pt x="12" y="3"/>
                    <a:pt x="12" y="3"/>
                    <a:pt x="13" y="3"/>
                  </a:cubicBezTo>
                  <a:cubicBezTo>
                    <a:pt x="13" y="3"/>
                    <a:pt x="13" y="3"/>
                    <a:pt x="13" y="3"/>
                  </a:cubicBezTo>
                  <a:cubicBezTo>
                    <a:pt x="12" y="4"/>
                    <a:pt x="12" y="4"/>
                    <a:pt x="12" y="4"/>
                  </a:cubicBezTo>
                  <a:moveTo>
                    <a:pt x="3" y="5"/>
                  </a:moveTo>
                  <a:cubicBezTo>
                    <a:pt x="3" y="5"/>
                    <a:pt x="3" y="5"/>
                    <a:pt x="3" y="5"/>
                  </a:cubicBezTo>
                  <a:cubicBezTo>
                    <a:pt x="3" y="5"/>
                    <a:pt x="4" y="4"/>
                    <a:pt x="5" y="3"/>
                  </a:cubicBezTo>
                  <a:cubicBezTo>
                    <a:pt x="5" y="3"/>
                    <a:pt x="5" y="3"/>
                    <a:pt x="5" y="3"/>
                  </a:cubicBezTo>
                  <a:cubicBezTo>
                    <a:pt x="5" y="2"/>
                    <a:pt x="5" y="2"/>
                    <a:pt x="5" y="2"/>
                  </a:cubicBezTo>
                  <a:cubicBezTo>
                    <a:pt x="5" y="3"/>
                    <a:pt x="4" y="4"/>
                    <a:pt x="3" y="5"/>
                  </a:cubicBezTo>
                  <a:cubicBezTo>
                    <a:pt x="3" y="5"/>
                    <a:pt x="3" y="5"/>
                    <a:pt x="3" y="5"/>
                  </a:cubicBezTo>
                  <a:moveTo>
                    <a:pt x="11" y="3"/>
                  </a:moveTo>
                  <a:cubicBezTo>
                    <a:pt x="10" y="3"/>
                    <a:pt x="10" y="3"/>
                    <a:pt x="10" y="3"/>
                  </a:cubicBezTo>
                  <a:cubicBezTo>
                    <a:pt x="11" y="2"/>
                    <a:pt x="11" y="2"/>
                    <a:pt x="11" y="2"/>
                  </a:cubicBezTo>
                  <a:cubicBezTo>
                    <a:pt x="12" y="2"/>
                    <a:pt x="12" y="2"/>
                    <a:pt x="12" y="2"/>
                  </a:cubicBezTo>
                  <a:cubicBezTo>
                    <a:pt x="12" y="2"/>
                    <a:pt x="12" y="2"/>
                    <a:pt x="12" y="2"/>
                  </a:cubicBezTo>
                  <a:cubicBezTo>
                    <a:pt x="12" y="3"/>
                    <a:pt x="11" y="3"/>
                    <a:pt x="11" y="3"/>
                  </a:cubicBezTo>
                  <a:moveTo>
                    <a:pt x="10" y="3"/>
                  </a:moveTo>
                  <a:cubicBezTo>
                    <a:pt x="10" y="3"/>
                    <a:pt x="10" y="3"/>
                    <a:pt x="10" y="3"/>
                  </a:cubicBezTo>
                  <a:cubicBezTo>
                    <a:pt x="10" y="2"/>
                    <a:pt x="10" y="2"/>
                    <a:pt x="11" y="2"/>
                  </a:cubicBezTo>
                  <a:cubicBezTo>
                    <a:pt x="11" y="2"/>
                    <a:pt x="11" y="2"/>
                    <a:pt x="11" y="2"/>
                  </a:cubicBezTo>
                  <a:cubicBezTo>
                    <a:pt x="11" y="2"/>
                    <a:pt x="11" y="2"/>
                    <a:pt x="11" y="2"/>
                  </a:cubicBezTo>
                  <a:cubicBezTo>
                    <a:pt x="11" y="2"/>
                    <a:pt x="10" y="3"/>
                    <a:pt x="10" y="3"/>
                  </a:cubicBezTo>
                  <a:moveTo>
                    <a:pt x="5" y="4"/>
                  </a:moveTo>
                  <a:cubicBezTo>
                    <a:pt x="5" y="3"/>
                    <a:pt x="6" y="3"/>
                    <a:pt x="6" y="2"/>
                  </a:cubicBezTo>
                  <a:cubicBezTo>
                    <a:pt x="7" y="2"/>
                    <a:pt x="7" y="2"/>
                    <a:pt x="7" y="2"/>
                  </a:cubicBezTo>
                  <a:cubicBezTo>
                    <a:pt x="5" y="4"/>
                    <a:pt x="5" y="4"/>
                    <a:pt x="5" y="4"/>
                  </a:cubicBezTo>
                  <a:cubicBezTo>
                    <a:pt x="5" y="4"/>
                    <a:pt x="5" y="4"/>
                    <a:pt x="5" y="4"/>
                  </a:cubicBezTo>
                  <a:cubicBezTo>
                    <a:pt x="5" y="4"/>
                    <a:pt x="5" y="4"/>
                    <a:pt x="5" y="4"/>
                  </a:cubicBezTo>
                  <a:moveTo>
                    <a:pt x="6" y="3"/>
                  </a:moveTo>
                  <a:cubicBezTo>
                    <a:pt x="8" y="1"/>
                    <a:pt x="8" y="1"/>
                    <a:pt x="8" y="1"/>
                  </a:cubicBezTo>
                  <a:cubicBezTo>
                    <a:pt x="8" y="1"/>
                    <a:pt x="8" y="1"/>
                    <a:pt x="8" y="1"/>
                  </a:cubicBezTo>
                  <a:cubicBezTo>
                    <a:pt x="8" y="2"/>
                    <a:pt x="7" y="2"/>
                    <a:pt x="6" y="3"/>
                  </a:cubicBezTo>
                  <a:cubicBezTo>
                    <a:pt x="6" y="3"/>
                    <a:pt x="6" y="3"/>
                    <a:pt x="6" y="3"/>
                  </a:cubicBezTo>
                  <a:cubicBezTo>
                    <a:pt x="6" y="3"/>
                    <a:pt x="6" y="3"/>
                    <a:pt x="6" y="3"/>
                  </a:cubicBezTo>
                  <a:moveTo>
                    <a:pt x="9" y="3"/>
                  </a:moveTo>
                  <a:cubicBezTo>
                    <a:pt x="8" y="3"/>
                    <a:pt x="8" y="3"/>
                    <a:pt x="8" y="3"/>
                  </a:cubicBezTo>
                  <a:cubicBezTo>
                    <a:pt x="9" y="2"/>
                    <a:pt x="9" y="2"/>
                    <a:pt x="10" y="1"/>
                  </a:cubicBezTo>
                  <a:cubicBezTo>
                    <a:pt x="10" y="2"/>
                    <a:pt x="10" y="2"/>
                    <a:pt x="10" y="2"/>
                  </a:cubicBezTo>
                  <a:cubicBezTo>
                    <a:pt x="10" y="2"/>
                    <a:pt x="9" y="2"/>
                    <a:pt x="9" y="3"/>
                  </a:cubicBezTo>
                  <a:moveTo>
                    <a:pt x="7" y="3"/>
                  </a:moveTo>
                  <a:cubicBezTo>
                    <a:pt x="8" y="2"/>
                    <a:pt x="8" y="2"/>
                    <a:pt x="9" y="1"/>
                  </a:cubicBezTo>
                  <a:cubicBezTo>
                    <a:pt x="9" y="1"/>
                    <a:pt x="9" y="1"/>
                    <a:pt x="9" y="1"/>
                  </a:cubicBezTo>
                  <a:cubicBezTo>
                    <a:pt x="9" y="1"/>
                    <a:pt x="9" y="1"/>
                    <a:pt x="9" y="1"/>
                  </a:cubicBezTo>
                  <a:cubicBezTo>
                    <a:pt x="9" y="2"/>
                    <a:pt x="8" y="2"/>
                    <a:pt x="8" y="3"/>
                  </a:cubicBezTo>
                  <a:cubicBezTo>
                    <a:pt x="7" y="3"/>
                    <a:pt x="7" y="3"/>
                    <a:pt x="7" y="3"/>
                  </a:cubicBezTo>
                  <a:moveTo>
                    <a:pt x="9" y="0"/>
                  </a:moveTo>
                  <a:cubicBezTo>
                    <a:pt x="8" y="0"/>
                    <a:pt x="6" y="1"/>
                    <a:pt x="4" y="2"/>
                  </a:cubicBezTo>
                  <a:cubicBezTo>
                    <a:pt x="0" y="5"/>
                    <a:pt x="0" y="10"/>
                    <a:pt x="3" y="13"/>
                  </a:cubicBezTo>
                  <a:cubicBezTo>
                    <a:pt x="4" y="15"/>
                    <a:pt x="7" y="17"/>
                    <a:pt x="9" y="17"/>
                  </a:cubicBezTo>
                  <a:cubicBezTo>
                    <a:pt x="11" y="17"/>
                    <a:pt x="12" y="17"/>
                    <a:pt x="13" y="16"/>
                  </a:cubicBezTo>
                  <a:cubicBezTo>
                    <a:pt x="13" y="16"/>
                    <a:pt x="13" y="16"/>
                    <a:pt x="13" y="16"/>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8" y="12"/>
                    <a:pt x="18" y="7"/>
                    <a:pt x="16" y="4"/>
                  </a:cubicBezTo>
                  <a:cubicBezTo>
                    <a:pt x="14" y="2"/>
                    <a:pt x="12"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49" name="Freeform 35"/>
            <p:cNvSpPr>
              <a:spLocks noEditPoints="1"/>
            </p:cNvSpPr>
            <p:nvPr/>
          </p:nvSpPr>
          <p:spPr bwMode="auto">
            <a:xfrm>
              <a:off x="3625" y="1972"/>
              <a:ext cx="35" cy="31"/>
            </a:xfrm>
            <a:custGeom>
              <a:avLst/>
              <a:gdLst>
                <a:gd name="T0" fmla="*/ 14 w 15"/>
                <a:gd name="T1" fmla="*/ 7 h 13"/>
                <a:gd name="T2" fmla="*/ 14 w 15"/>
                <a:gd name="T3" fmla="*/ 7 h 13"/>
                <a:gd name="T4" fmla="*/ 13 w 15"/>
                <a:gd name="T5" fmla="*/ 7 h 13"/>
                <a:gd name="T6" fmla="*/ 14 w 15"/>
                <a:gd name="T7" fmla="*/ 7 h 13"/>
                <a:gd name="T8" fmla="*/ 13 w 15"/>
                <a:gd name="T9" fmla="*/ 6 h 13"/>
                <a:gd name="T10" fmla="*/ 14 w 15"/>
                <a:gd name="T11" fmla="*/ 6 h 13"/>
                <a:gd name="T12" fmla="*/ 13 w 15"/>
                <a:gd name="T13" fmla="*/ 6 h 13"/>
                <a:gd name="T14" fmla="*/ 13 w 15"/>
                <a:gd name="T15" fmla="*/ 5 h 13"/>
                <a:gd name="T16" fmla="*/ 14 w 15"/>
                <a:gd name="T17" fmla="*/ 6 h 13"/>
                <a:gd name="T18" fmla="*/ 13 w 15"/>
                <a:gd name="T19" fmla="*/ 5 h 13"/>
                <a:gd name="T20" fmla="*/ 13 w 15"/>
                <a:gd name="T21" fmla="*/ 4 h 13"/>
                <a:gd name="T22" fmla="*/ 13 w 15"/>
                <a:gd name="T23" fmla="*/ 4 h 13"/>
                <a:gd name="T24" fmla="*/ 8 w 15"/>
                <a:gd name="T25" fmla="*/ 13 h 13"/>
                <a:gd name="T26" fmla="*/ 2 w 15"/>
                <a:gd name="T27" fmla="*/ 5 h 13"/>
                <a:gd name="T28" fmla="*/ 4 w 15"/>
                <a:gd name="T29" fmla="*/ 3 h 13"/>
                <a:gd name="T30" fmla="*/ 10 w 15"/>
                <a:gd name="T31" fmla="*/ 3 h 13"/>
                <a:gd name="T32" fmla="*/ 11 w 15"/>
                <a:gd name="T33" fmla="*/ 12 h 13"/>
                <a:gd name="T34" fmla="*/ 11 w 15"/>
                <a:gd name="T35" fmla="*/ 12 h 13"/>
                <a:gd name="T36" fmla="*/ 12 w 15"/>
                <a:gd name="T37" fmla="*/ 4 h 13"/>
                <a:gd name="T38" fmla="*/ 12 w 15"/>
                <a:gd name="T39" fmla="*/ 2 h 13"/>
                <a:gd name="T40" fmla="*/ 12 w 15"/>
                <a:gd name="T41" fmla="*/ 4 h 13"/>
                <a:gd name="T42" fmla="*/ 5 w 15"/>
                <a:gd name="T43" fmla="*/ 1 h 13"/>
                <a:gd name="T44" fmla="*/ 3 w 15"/>
                <a:gd name="T45" fmla="*/ 3 h 13"/>
                <a:gd name="T46" fmla="*/ 10 w 15"/>
                <a:gd name="T47" fmla="*/ 3 h 13"/>
                <a:gd name="T48" fmla="*/ 10 w 15"/>
                <a:gd name="T49" fmla="*/ 1 h 13"/>
                <a:gd name="T50" fmla="*/ 11 w 15"/>
                <a:gd name="T51" fmla="*/ 2 h 13"/>
                <a:gd name="T52" fmla="*/ 5 w 15"/>
                <a:gd name="T53" fmla="*/ 2 h 13"/>
                <a:gd name="T54" fmla="*/ 6 w 15"/>
                <a:gd name="T55" fmla="*/ 1 h 13"/>
                <a:gd name="T56" fmla="*/ 5 w 15"/>
                <a:gd name="T57" fmla="*/ 2 h 13"/>
                <a:gd name="T58" fmla="*/ 8 w 15"/>
                <a:gd name="T59" fmla="*/ 2 h 13"/>
                <a:gd name="T60" fmla="*/ 10 w 15"/>
                <a:gd name="T61" fmla="*/ 1 h 13"/>
                <a:gd name="T62" fmla="*/ 9 w 15"/>
                <a:gd name="T63" fmla="*/ 2 h 13"/>
                <a:gd name="T64" fmla="*/ 7 w 15"/>
                <a:gd name="T65" fmla="*/ 1 h 13"/>
                <a:gd name="T66" fmla="*/ 8 w 15"/>
                <a:gd name="T67" fmla="*/ 1 h 13"/>
                <a:gd name="T68" fmla="*/ 6 w 15"/>
                <a:gd name="T69" fmla="*/ 2 h 13"/>
                <a:gd name="T70" fmla="*/ 4 w 15"/>
                <a:gd name="T71" fmla="*/ 1 h 13"/>
                <a:gd name="T72" fmla="*/ 8 w 15"/>
                <a:gd name="T73" fmla="*/ 13 h 13"/>
                <a:gd name="T74" fmla="*/ 11 w 15"/>
                <a:gd name="T75" fmla="*/ 13 h 13"/>
                <a:gd name="T76" fmla="*/ 12 w 15"/>
                <a:gd name="T77" fmla="*/ 12 h 13"/>
                <a:gd name="T78" fmla="*/ 13 w 15"/>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13">
                  <a:moveTo>
                    <a:pt x="14" y="7"/>
                  </a:moveTo>
                  <a:cubicBezTo>
                    <a:pt x="14" y="7"/>
                    <a:pt x="14" y="7"/>
                    <a:pt x="14" y="7"/>
                  </a:cubicBezTo>
                  <a:cubicBezTo>
                    <a:pt x="14" y="7"/>
                    <a:pt x="14" y="7"/>
                    <a:pt x="14" y="7"/>
                  </a:cubicBezTo>
                  <a:cubicBezTo>
                    <a:pt x="14" y="7"/>
                    <a:pt x="14" y="7"/>
                    <a:pt x="14" y="7"/>
                  </a:cubicBezTo>
                  <a:moveTo>
                    <a:pt x="14" y="7"/>
                  </a:moveTo>
                  <a:cubicBezTo>
                    <a:pt x="13" y="7"/>
                    <a:pt x="13" y="7"/>
                    <a:pt x="13" y="7"/>
                  </a:cubicBezTo>
                  <a:cubicBezTo>
                    <a:pt x="14" y="7"/>
                    <a:pt x="14" y="7"/>
                    <a:pt x="14" y="7"/>
                  </a:cubicBezTo>
                  <a:cubicBezTo>
                    <a:pt x="14" y="7"/>
                    <a:pt x="14" y="7"/>
                    <a:pt x="14" y="7"/>
                  </a:cubicBezTo>
                  <a:cubicBezTo>
                    <a:pt x="14" y="7"/>
                    <a:pt x="14" y="7"/>
                    <a:pt x="14" y="7"/>
                  </a:cubicBezTo>
                  <a:moveTo>
                    <a:pt x="13" y="6"/>
                  </a:moveTo>
                  <a:cubicBezTo>
                    <a:pt x="13" y="6"/>
                    <a:pt x="13" y="6"/>
                    <a:pt x="13" y="6"/>
                  </a:cubicBezTo>
                  <a:cubicBezTo>
                    <a:pt x="14" y="6"/>
                    <a:pt x="14" y="6"/>
                    <a:pt x="14" y="6"/>
                  </a:cubicBezTo>
                  <a:cubicBezTo>
                    <a:pt x="14" y="6"/>
                    <a:pt x="14" y="6"/>
                    <a:pt x="14" y="6"/>
                  </a:cubicBezTo>
                  <a:cubicBezTo>
                    <a:pt x="13" y="6"/>
                    <a:pt x="13" y="6"/>
                    <a:pt x="13" y="6"/>
                  </a:cubicBezTo>
                  <a:moveTo>
                    <a:pt x="13" y="6"/>
                  </a:moveTo>
                  <a:cubicBezTo>
                    <a:pt x="13" y="5"/>
                    <a:pt x="13" y="5"/>
                    <a:pt x="13" y="5"/>
                  </a:cubicBezTo>
                  <a:cubicBezTo>
                    <a:pt x="13" y="5"/>
                    <a:pt x="13" y="5"/>
                    <a:pt x="13" y="5"/>
                  </a:cubicBezTo>
                  <a:cubicBezTo>
                    <a:pt x="14" y="6"/>
                    <a:pt x="14" y="6"/>
                    <a:pt x="14" y="6"/>
                  </a:cubicBezTo>
                  <a:cubicBezTo>
                    <a:pt x="13" y="6"/>
                    <a:pt x="13" y="6"/>
                    <a:pt x="13" y="6"/>
                  </a:cubicBezTo>
                  <a:moveTo>
                    <a:pt x="13" y="5"/>
                  </a:moveTo>
                  <a:cubicBezTo>
                    <a:pt x="12" y="4"/>
                    <a:pt x="12" y="4"/>
                    <a:pt x="12" y="4"/>
                  </a:cubicBezTo>
                  <a:cubicBezTo>
                    <a:pt x="13" y="4"/>
                    <a:pt x="13" y="4"/>
                    <a:pt x="13" y="4"/>
                  </a:cubicBezTo>
                  <a:cubicBezTo>
                    <a:pt x="13" y="4"/>
                    <a:pt x="13" y="4"/>
                    <a:pt x="13" y="4"/>
                  </a:cubicBezTo>
                  <a:cubicBezTo>
                    <a:pt x="13" y="4"/>
                    <a:pt x="13" y="4"/>
                    <a:pt x="13" y="4"/>
                  </a:cubicBezTo>
                  <a:cubicBezTo>
                    <a:pt x="13" y="5"/>
                    <a:pt x="13" y="5"/>
                    <a:pt x="13" y="5"/>
                  </a:cubicBezTo>
                  <a:moveTo>
                    <a:pt x="8" y="13"/>
                  </a:moveTo>
                  <a:cubicBezTo>
                    <a:pt x="6" y="13"/>
                    <a:pt x="4" y="11"/>
                    <a:pt x="3" y="10"/>
                  </a:cubicBezTo>
                  <a:cubicBezTo>
                    <a:pt x="2" y="8"/>
                    <a:pt x="2" y="7"/>
                    <a:pt x="2" y="5"/>
                  </a:cubicBezTo>
                  <a:cubicBezTo>
                    <a:pt x="2" y="5"/>
                    <a:pt x="2" y="5"/>
                    <a:pt x="2" y="5"/>
                  </a:cubicBezTo>
                  <a:cubicBezTo>
                    <a:pt x="3" y="4"/>
                    <a:pt x="3" y="4"/>
                    <a:pt x="4" y="3"/>
                  </a:cubicBezTo>
                  <a:cubicBezTo>
                    <a:pt x="5" y="3"/>
                    <a:pt x="6" y="2"/>
                    <a:pt x="7" y="2"/>
                  </a:cubicBezTo>
                  <a:cubicBezTo>
                    <a:pt x="8" y="2"/>
                    <a:pt x="9" y="3"/>
                    <a:pt x="10" y="3"/>
                  </a:cubicBezTo>
                  <a:cubicBezTo>
                    <a:pt x="12" y="5"/>
                    <a:pt x="13" y="7"/>
                    <a:pt x="13" y="10"/>
                  </a:cubicBezTo>
                  <a:cubicBezTo>
                    <a:pt x="13" y="10"/>
                    <a:pt x="12" y="11"/>
                    <a:pt x="11" y="12"/>
                  </a:cubicBezTo>
                  <a:cubicBezTo>
                    <a:pt x="11" y="12"/>
                    <a:pt x="11" y="12"/>
                    <a:pt x="11" y="12"/>
                  </a:cubicBezTo>
                  <a:cubicBezTo>
                    <a:pt x="11" y="12"/>
                    <a:pt x="11" y="12"/>
                    <a:pt x="11" y="12"/>
                  </a:cubicBezTo>
                  <a:cubicBezTo>
                    <a:pt x="10" y="12"/>
                    <a:pt x="9" y="13"/>
                    <a:pt x="8" y="13"/>
                  </a:cubicBezTo>
                  <a:moveTo>
                    <a:pt x="12" y="4"/>
                  </a:moveTo>
                  <a:cubicBezTo>
                    <a:pt x="11" y="3"/>
                    <a:pt x="11" y="3"/>
                    <a:pt x="11" y="3"/>
                  </a:cubicBezTo>
                  <a:cubicBezTo>
                    <a:pt x="12" y="2"/>
                    <a:pt x="12" y="2"/>
                    <a:pt x="12" y="2"/>
                  </a:cubicBezTo>
                  <a:cubicBezTo>
                    <a:pt x="12" y="3"/>
                    <a:pt x="12" y="3"/>
                    <a:pt x="12" y="3"/>
                  </a:cubicBezTo>
                  <a:cubicBezTo>
                    <a:pt x="12" y="4"/>
                    <a:pt x="12" y="4"/>
                    <a:pt x="12" y="4"/>
                  </a:cubicBezTo>
                  <a:moveTo>
                    <a:pt x="3" y="3"/>
                  </a:moveTo>
                  <a:cubicBezTo>
                    <a:pt x="3" y="3"/>
                    <a:pt x="4" y="2"/>
                    <a:pt x="5" y="1"/>
                  </a:cubicBezTo>
                  <a:cubicBezTo>
                    <a:pt x="5" y="1"/>
                    <a:pt x="5" y="1"/>
                    <a:pt x="5" y="1"/>
                  </a:cubicBezTo>
                  <a:cubicBezTo>
                    <a:pt x="4" y="2"/>
                    <a:pt x="4" y="2"/>
                    <a:pt x="3" y="3"/>
                  </a:cubicBezTo>
                  <a:cubicBezTo>
                    <a:pt x="3" y="3"/>
                    <a:pt x="3" y="3"/>
                    <a:pt x="3" y="3"/>
                  </a:cubicBezTo>
                  <a:moveTo>
                    <a:pt x="10" y="3"/>
                  </a:moveTo>
                  <a:cubicBezTo>
                    <a:pt x="9" y="2"/>
                    <a:pt x="9" y="2"/>
                    <a:pt x="9" y="2"/>
                  </a:cubicBezTo>
                  <a:cubicBezTo>
                    <a:pt x="10" y="1"/>
                    <a:pt x="10" y="1"/>
                    <a:pt x="10" y="1"/>
                  </a:cubicBezTo>
                  <a:cubicBezTo>
                    <a:pt x="10" y="1"/>
                    <a:pt x="10" y="1"/>
                    <a:pt x="10" y="1"/>
                  </a:cubicBezTo>
                  <a:cubicBezTo>
                    <a:pt x="11" y="2"/>
                    <a:pt x="11" y="2"/>
                    <a:pt x="11" y="2"/>
                  </a:cubicBezTo>
                  <a:cubicBezTo>
                    <a:pt x="10" y="3"/>
                    <a:pt x="10" y="3"/>
                    <a:pt x="10" y="3"/>
                  </a:cubicBezTo>
                  <a:moveTo>
                    <a:pt x="5" y="2"/>
                  </a:moveTo>
                  <a:cubicBezTo>
                    <a:pt x="5" y="2"/>
                    <a:pt x="5" y="1"/>
                    <a:pt x="6" y="1"/>
                  </a:cubicBezTo>
                  <a:cubicBezTo>
                    <a:pt x="6" y="1"/>
                    <a:pt x="6" y="1"/>
                    <a:pt x="6" y="1"/>
                  </a:cubicBezTo>
                  <a:cubicBezTo>
                    <a:pt x="5" y="2"/>
                    <a:pt x="5" y="2"/>
                    <a:pt x="5" y="2"/>
                  </a:cubicBezTo>
                  <a:cubicBezTo>
                    <a:pt x="5" y="2"/>
                    <a:pt x="5" y="2"/>
                    <a:pt x="5" y="2"/>
                  </a:cubicBezTo>
                  <a:moveTo>
                    <a:pt x="9" y="2"/>
                  </a:moveTo>
                  <a:cubicBezTo>
                    <a:pt x="8" y="2"/>
                    <a:pt x="8" y="2"/>
                    <a:pt x="8" y="2"/>
                  </a:cubicBezTo>
                  <a:cubicBezTo>
                    <a:pt x="8" y="1"/>
                    <a:pt x="8" y="1"/>
                    <a:pt x="9" y="1"/>
                  </a:cubicBezTo>
                  <a:cubicBezTo>
                    <a:pt x="9" y="1"/>
                    <a:pt x="10" y="1"/>
                    <a:pt x="10" y="1"/>
                  </a:cubicBezTo>
                  <a:cubicBezTo>
                    <a:pt x="10" y="1"/>
                    <a:pt x="10" y="1"/>
                    <a:pt x="10" y="1"/>
                  </a:cubicBezTo>
                  <a:cubicBezTo>
                    <a:pt x="9" y="2"/>
                    <a:pt x="9" y="2"/>
                    <a:pt x="9" y="2"/>
                  </a:cubicBezTo>
                  <a:moveTo>
                    <a:pt x="6" y="2"/>
                  </a:moveTo>
                  <a:cubicBezTo>
                    <a:pt x="7" y="1"/>
                    <a:pt x="7" y="1"/>
                    <a:pt x="7" y="1"/>
                  </a:cubicBezTo>
                  <a:cubicBezTo>
                    <a:pt x="8" y="1"/>
                    <a:pt x="8" y="1"/>
                    <a:pt x="8" y="1"/>
                  </a:cubicBezTo>
                  <a:cubicBezTo>
                    <a:pt x="8" y="1"/>
                    <a:pt x="8" y="1"/>
                    <a:pt x="8" y="1"/>
                  </a:cubicBezTo>
                  <a:cubicBezTo>
                    <a:pt x="8" y="1"/>
                    <a:pt x="7" y="1"/>
                    <a:pt x="7" y="2"/>
                  </a:cubicBezTo>
                  <a:cubicBezTo>
                    <a:pt x="7" y="2"/>
                    <a:pt x="6" y="2"/>
                    <a:pt x="6" y="2"/>
                  </a:cubicBezTo>
                  <a:moveTo>
                    <a:pt x="8" y="0"/>
                  </a:moveTo>
                  <a:cubicBezTo>
                    <a:pt x="7" y="0"/>
                    <a:pt x="5" y="0"/>
                    <a:pt x="4" y="1"/>
                  </a:cubicBezTo>
                  <a:cubicBezTo>
                    <a:pt x="0" y="3"/>
                    <a:pt x="0" y="7"/>
                    <a:pt x="2" y="10"/>
                  </a:cubicBezTo>
                  <a:cubicBezTo>
                    <a:pt x="3" y="12"/>
                    <a:pt x="5" y="13"/>
                    <a:pt x="8" y="13"/>
                  </a:cubicBezTo>
                  <a:cubicBezTo>
                    <a:pt x="9" y="13"/>
                    <a:pt x="10" y="13"/>
                    <a:pt x="11" y="13"/>
                  </a:cubicBezTo>
                  <a:cubicBezTo>
                    <a:pt x="11" y="13"/>
                    <a:pt x="11" y="13"/>
                    <a:pt x="11" y="13"/>
                  </a:cubicBezTo>
                  <a:cubicBezTo>
                    <a:pt x="11" y="12"/>
                    <a:pt x="11" y="12"/>
                    <a:pt x="11" y="12"/>
                  </a:cubicBezTo>
                  <a:cubicBezTo>
                    <a:pt x="12" y="12"/>
                    <a:pt x="12" y="12"/>
                    <a:pt x="12" y="12"/>
                  </a:cubicBezTo>
                  <a:cubicBezTo>
                    <a:pt x="12" y="12"/>
                    <a:pt x="12" y="12"/>
                    <a:pt x="12" y="12"/>
                  </a:cubicBezTo>
                  <a:cubicBezTo>
                    <a:pt x="15" y="10"/>
                    <a:pt x="15" y="6"/>
                    <a:pt x="13" y="3"/>
                  </a:cubicBezTo>
                  <a:cubicBezTo>
                    <a:pt x="12" y="1"/>
                    <a:pt x="10"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0" name="Freeform 36"/>
            <p:cNvSpPr>
              <a:spLocks noEditPoints="1"/>
            </p:cNvSpPr>
            <p:nvPr/>
          </p:nvSpPr>
          <p:spPr bwMode="auto">
            <a:xfrm>
              <a:off x="3615" y="1963"/>
              <a:ext cx="55" cy="54"/>
            </a:xfrm>
            <a:custGeom>
              <a:avLst/>
              <a:gdLst>
                <a:gd name="T0" fmla="*/ 10 w 23"/>
                <a:gd name="T1" fmla="*/ 22 h 23"/>
                <a:gd name="T2" fmla="*/ 9 w 23"/>
                <a:gd name="T3" fmla="*/ 22 h 23"/>
                <a:gd name="T4" fmla="*/ 8 w 23"/>
                <a:gd name="T5" fmla="*/ 22 h 23"/>
                <a:gd name="T6" fmla="*/ 8 w 23"/>
                <a:gd name="T7" fmla="*/ 21 h 23"/>
                <a:gd name="T8" fmla="*/ 16 w 23"/>
                <a:gd name="T9" fmla="*/ 21 h 23"/>
                <a:gd name="T10" fmla="*/ 15 w 23"/>
                <a:gd name="T11" fmla="*/ 21 h 23"/>
                <a:gd name="T12" fmla="*/ 12 w 23"/>
                <a:gd name="T13" fmla="*/ 21 h 23"/>
                <a:gd name="T14" fmla="*/ 17 w 23"/>
                <a:gd name="T15" fmla="*/ 20 h 23"/>
                <a:gd name="T16" fmla="*/ 12 w 23"/>
                <a:gd name="T17" fmla="*/ 21 h 23"/>
                <a:gd name="T18" fmla="*/ 13 w 23"/>
                <a:gd name="T19" fmla="*/ 20 h 23"/>
                <a:gd name="T20" fmla="*/ 7 w 23"/>
                <a:gd name="T21" fmla="*/ 20 h 23"/>
                <a:gd name="T22" fmla="*/ 6 w 23"/>
                <a:gd name="T23" fmla="*/ 19 h 23"/>
                <a:gd name="T24" fmla="*/ 4 w 23"/>
                <a:gd name="T25" fmla="*/ 18 h 23"/>
                <a:gd name="T26" fmla="*/ 6 w 23"/>
                <a:gd name="T27" fmla="*/ 17 h 23"/>
                <a:gd name="T28" fmla="*/ 3 w 23"/>
                <a:gd name="T29" fmla="*/ 17 h 23"/>
                <a:gd name="T30" fmla="*/ 2 w 23"/>
                <a:gd name="T31" fmla="*/ 17 h 23"/>
                <a:gd name="T32" fmla="*/ 2 w 23"/>
                <a:gd name="T33" fmla="*/ 16 h 23"/>
                <a:gd name="T34" fmla="*/ 20 w 23"/>
                <a:gd name="T35" fmla="*/ 16 h 23"/>
                <a:gd name="T36" fmla="*/ 20 w 23"/>
                <a:gd name="T37" fmla="*/ 15 h 23"/>
                <a:gd name="T38" fmla="*/ 3 w 23"/>
                <a:gd name="T39" fmla="*/ 13 h 23"/>
                <a:gd name="T40" fmla="*/ 2 w 23"/>
                <a:gd name="T41" fmla="*/ 12 h 23"/>
                <a:gd name="T42" fmla="*/ 2 w 23"/>
                <a:gd name="T43" fmla="*/ 11 h 23"/>
                <a:gd name="T44" fmla="*/ 2 w 23"/>
                <a:gd name="T45" fmla="*/ 11 h 23"/>
                <a:gd name="T46" fmla="*/ 21 w 23"/>
                <a:gd name="T47" fmla="*/ 8 h 23"/>
                <a:gd name="T48" fmla="*/ 5 w 23"/>
                <a:gd name="T49" fmla="*/ 5 h 23"/>
                <a:gd name="T50" fmla="*/ 12 w 23"/>
                <a:gd name="T51" fmla="*/ 2 h 23"/>
                <a:gd name="T52" fmla="*/ 15 w 23"/>
                <a:gd name="T53" fmla="*/ 3 h 23"/>
                <a:gd name="T54" fmla="*/ 21 w 23"/>
                <a:gd name="T55" fmla="*/ 7 h 23"/>
                <a:gd name="T56" fmla="*/ 22 w 23"/>
                <a:gd name="T57" fmla="*/ 12 h 23"/>
                <a:gd name="T58" fmla="*/ 17 w 23"/>
                <a:gd name="T59" fmla="*/ 17 h 23"/>
                <a:gd name="T60" fmla="*/ 12 w 23"/>
                <a:gd name="T61" fmla="*/ 19 h 23"/>
                <a:gd name="T62" fmla="*/ 8 w 23"/>
                <a:gd name="T63" fmla="*/ 19 h 23"/>
                <a:gd name="T64" fmla="*/ 3 w 23"/>
                <a:gd name="T65" fmla="*/ 15 h 23"/>
                <a:gd name="T66" fmla="*/ 2 w 23"/>
                <a:gd name="T67" fmla="*/ 9 h 23"/>
                <a:gd name="T68" fmla="*/ 6 w 23"/>
                <a:gd name="T69" fmla="*/ 4 h 23"/>
                <a:gd name="T70" fmla="*/ 12 w 23"/>
                <a:gd name="T71" fmla="*/ 2 h 23"/>
                <a:gd name="T72" fmla="*/ 9 w 23"/>
                <a:gd name="T73" fmla="*/ 2 h 23"/>
                <a:gd name="T74" fmla="*/ 5 w 23"/>
                <a:gd name="T75" fmla="*/ 3 h 23"/>
                <a:gd name="T76" fmla="*/ 4 w 23"/>
                <a:gd name="T77" fmla="*/ 6 h 23"/>
                <a:gd name="T78" fmla="*/ 0 w 23"/>
                <a:gd name="T79" fmla="*/ 12 h 23"/>
                <a:gd name="T80" fmla="*/ 2 w 23"/>
                <a:gd name="T81" fmla="*/ 12 h 23"/>
                <a:gd name="T82" fmla="*/ 1 w 23"/>
                <a:gd name="T83" fmla="*/ 17 h 23"/>
                <a:gd name="T84" fmla="*/ 3 w 23"/>
                <a:gd name="T85" fmla="*/ 20 h 23"/>
                <a:gd name="T86" fmla="*/ 7 w 23"/>
                <a:gd name="T87" fmla="*/ 22 h 23"/>
                <a:gd name="T88" fmla="*/ 11 w 23"/>
                <a:gd name="T89" fmla="*/ 21 h 23"/>
                <a:gd name="T90" fmla="*/ 18 w 23"/>
                <a:gd name="T91" fmla="*/ 21 h 23"/>
                <a:gd name="T92" fmla="*/ 19 w 23"/>
                <a:gd name="T93" fmla="*/ 18 h 23"/>
                <a:gd name="T94" fmla="*/ 21 w 23"/>
                <a:gd name="T95" fmla="*/ 17 h 23"/>
                <a:gd name="T96" fmla="*/ 21 w 23"/>
                <a:gd name="T97" fmla="*/ 11 h 23"/>
                <a:gd name="T98" fmla="*/ 22 w 23"/>
                <a:gd name="T99" fmla="*/ 7 h 23"/>
                <a:gd name="T100" fmla="*/ 20 w 23"/>
                <a:gd name="T101" fmla="*/ 3 h 23"/>
                <a:gd name="T102" fmla="*/ 16 w 23"/>
                <a:gd name="T10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23">
                  <a:moveTo>
                    <a:pt x="10" y="22"/>
                  </a:moveTo>
                  <a:cubicBezTo>
                    <a:pt x="9" y="22"/>
                    <a:pt x="9" y="22"/>
                    <a:pt x="9" y="22"/>
                  </a:cubicBezTo>
                  <a:cubicBezTo>
                    <a:pt x="10" y="21"/>
                    <a:pt x="10" y="21"/>
                    <a:pt x="10" y="21"/>
                  </a:cubicBezTo>
                  <a:cubicBezTo>
                    <a:pt x="10" y="21"/>
                    <a:pt x="10" y="21"/>
                    <a:pt x="10" y="21"/>
                  </a:cubicBezTo>
                  <a:cubicBezTo>
                    <a:pt x="10" y="22"/>
                    <a:pt x="10" y="22"/>
                    <a:pt x="10" y="22"/>
                  </a:cubicBezTo>
                  <a:moveTo>
                    <a:pt x="9" y="22"/>
                  </a:moveTo>
                  <a:cubicBezTo>
                    <a:pt x="9" y="22"/>
                    <a:pt x="9" y="22"/>
                    <a:pt x="9" y="22"/>
                  </a:cubicBezTo>
                  <a:cubicBezTo>
                    <a:pt x="9" y="21"/>
                    <a:pt x="9" y="21"/>
                    <a:pt x="9" y="21"/>
                  </a:cubicBezTo>
                  <a:cubicBezTo>
                    <a:pt x="10" y="21"/>
                    <a:pt x="10" y="21"/>
                    <a:pt x="10" y="21"/>
                  </a:cubicBezTo>
                  <a:cubicBezTo>
                    <a:pt x="9" y="22"/>
                    <a:pt x="9" y="22"/>
                    <a:pt x="9" y="22"/>
                  </a:cubicBezTo>
                  <a:moveTo>
                    <a:pt x="8" y="22"/>
                  </a:moveTo>
                  <a:cubicBezTo>
                    <a:pt x="8" y="22"/>
                    <a:pt x="8" y="22"/>
                    <a:pt x="8" y="22"/>
                  </a:cubicBezTo>
                  <a:cubicBezTo>
                    <a:pt x="9" y="21"/>
                    <a:pt x="9" y="21"/>
                    <a:pt x="9" y="21"/>
                  </a:cubicBezTo>
                  <a:cubicBezTo>
                    <a:pt x="9" y="21"/>
                    <a:pt x="9" y="21"/>
                    <a:pt x="9" y="21"/>
                  </a:cubicBezTo>
                  <a:cubicBezTo>
                    <a:pt x="8" y="22"/>
                    <a:pt x="8" y="22"/>
                    <a:pt x="8" y="22"/>
                  </a:cubicBezTo>
                  <a:moveTo>
                    <a:pt x="8" y="21"/>
                  </a:moveTo>
                  <a:cubicBezTo>
                    <a:pt x="8" y="21"/>
                    <a:pt x="8" y="21"/>
                    <a:pt x="8" y="21"/>
                  </a:cubicBezTo>
                  <a:cubicBezTo>
                    <a:pt x="8" y="21"/>
                    <a:pt x="8" y="21"/>
                    <a:pt x="8" y="21"/>
                  </a:cubicBezTo>
                  <a:cubicBezTo>
                    <a:pt x="8" y="21"/>
                    <a:pt x="8" y="21"/>
                    <a:pt x="8" y="21"/>
                  </a:cubicBezTo>
                  <a:cubicBezTo>
                    <a:pt x="8" y="21"/>
                    <a:pt x="8" y="21"/>
                    <a:pt x="8" y="21"/>
                  </a:cubicBezTo>
                  <a:moveTo>
                    <a:pt x="16" y="21"/>
                  </a:moveTo>
                  <a:cubicBezTo>
                    <a:pt x="16" y="21"/>
                    <a:pt x="16" y="21"/>
                    <a:pt x="16" y="21"/>
                  </a:cubicBezTo>
                  <a:cubicBezTo>
                    <a:pt x="17" y="20"/>
                    <a:pt x="17" y="20"/>
                    <a:pt x="17" y="20"/>
                  </a:cubicBezTo>
                  <a:cubicBezTo>
                    <a:pt x="16" y="21"/>
                    <a:pt x="16" y="21"/>
                    <a:pt x="16" y="21"/>
                  </a:cubicBezTo>
                  <a:cubicBezTo>
                    <a:pt x="16" y="21"/>
                    <a:pt x="16" y="21"/>
                    <a:pt x="16" y="21"/>
                  </a:cubicBezTo>
                  <a:moveTo>
                    <a:pt x="15" y="21"/>
                  </a:moveTo>
                  <a:cubicBezTo>
                    <a:pt x="15" y="21"/>
                    <a:pt x="15" y="21"/>
                    <a:pt x="15" y="21"/>
                  </a:cubicBezTo>
                  <a:cubicBezTo>
                    <a:pt x="15" y="20"/>
                    <a:pt x="15" y="20"/>
                    <a:pt x="15" y="20"/>
                  </a:cubicBezTo>
                  <a:cubicBezTo>
                    <a:pt x="15" y="20"/>
                    <a:pt x="15" y="20"/>
                    <a:pt x="15" y="20"/>
                  </a:cubicBezTo>
                  <a:cubicBezTo>
                    <a:pt x="15" y="21"/>
                    <a:pt x="15" y="21"/>
                    <a:pt x="15" y="21"/>
                  </a:cubicBezTo>
                  <a:moveTo>
                    <a:pt x="12" y="21"/>
                  </a:moveTo>
                  <a:cubicBezTo>
                    <a:pt x="12" y="20"/>
                    <a:pt x="12" y="20"/>
                    <a:pt x="12" y="20"/>
                  </a:cubicBezTo>
                  <a:cubicBezTo>
                    <a:pt x="12" y="20"/>
                    <a:pt x="12" y="20"/>
                    <a:pt x="12" y="20"/>
                  </a:cubicBezTo>
                  <a:cubicBezTo>
                    <a:pt x="12" y="21"/>
                    <a:pt x="12" y="21"/>
                    <a:pt x="12" y="21"/>
                  </a:cubicBezTo>
                  <a:cubicBezTo>
                    <a:pt x="12" y="21"/>
                    <a:pt x="12" y="21"/>
                    <a:pt x="12" y="21"/>
                  </a:cubicBezTo>
                  <a:moveTo>
                    <a:pt x="17" y="20"/>
                  </a:moveTo>
                  <a:cubicBezTo>
                    <a:pt x="17" y="20"/>
                    <a:pt x="17" y="20"/>
                    <a:pt x="17" y="20"/>
                  </a:cubicBezTo>
                  <a:cubicBezTo>
                    <a:pt x="18" y="20"/>
                    <a:pt x="18" y="20"/>
                    <a:pt x="18" y="20"/>
                  </a:cubicBezTo>
                  <a:cubicBezTo>
                    <a:pt x="18" y="20"/>
                    <a:pt x="18" y="20"/>
                    <a:pt x="18" y="20"/>
                  </a:cubicBezTo>
                  <a:cubicBezTo>
                    <a:pt x="17" y="20"/>
                    <a:pt x="17" y="20"/>
                    <a:pt x="17" y="20"/>
                  </a:cubicBezTo>
                  <a:moveTo>
                    <a:pt x="12" y="21"/>
                  </a:moveTo>
                  <a:cubicBezTo>
                    <a:pt x="13" y="20"/>
                    <a:pt x="13" y="20"/>
                    <a:pt x="13" y="20"/>
                  </a:cubicBezTo>
                  <a:cubicBezTo>
                    <a:pt x="13" y="20"/>
                    <a:pt x="13" y="20"/>
                    <a:pt x="13" y="20"/>
                  </a:cubicBezTo>
                  <a:cubicBezTo>
                    <a:pt x="13" y="21"/>
                    <a:pt x="13" y="21"/>
                    <a:pt x="13" y="21"/>
                  </a:cubicBezTo>
                  <a:cubicBezTo>
                    <a:pt x="12" y="21"/>
                    <a:pt x="12" y="21"/>
                    <a:pt x="12" y="21"/>
                  </a:cubicBezTo>
                  <a:moveTo>
                    <a:pt x="13" y="20"/>
                  </a:moveTo>
                  <a:cubicBezTo>
                    <a:pt x="14" y="19"/>
                    <a:pt x="14" y="19"/>
                    <a:pt x="14" y="19"/>
                  </a:cubicBezTo>
                  <a:cubicBezTo>
                    <a:pt x="14" y="19"/>
                    <a:pt x="14" y="19"/>
                    <a:pt x="14" y="19"/>
                  </a:cubicBezTo>
                  <a:cubicBezTo>
                    <a:pt x="14" y="20"/>
                    <a:pt x="14" y="20"/>
                    <a:pt x="14" y="20"/>
                  </a:cubicBezTo>
                  <a:cubicBezTo>
                    <a:pt x="13" y="20"/>
                    <a:pt x="13" y="20"/>
                    <a:pt x="13" y="20"/>
                  </a:cubicBezTo>
                  <a:moveTo>
                    <a:pt x="7" y="20"/>
                  </a:moveTo>
                  <a:cubicBezTo>
                    <a:pt x="6" y="19"/>
                    <a:pt x="6" y="19"/>
                    <a:pt x="6" y="19"/>
                  </a:cubicBezTo>
                  <a:cubicBezTo>
                    <a:pt x="7" y="19"/>
                    <a:pt x="7" y="19"/>
                    <a:pt x="7" y="19"/>
                  </a:cubicBezTo>
                  <a:cubicBezTo>
                    <a:pt x="8" y="19"/>
                    <a:pt x="8" y="19"/>
                    <a:pt x="8" y="19"/>
                  </a:cubicBezTo>
                  <a:cubicBezTo>
                    <a:pt x="7" y="20"/>
                    <a:pt x="7" y="20"/>
                    <a:pt x="7" y="20"/>
                  </a:cubicBezTo>
                  <a:moveTo>
                    <a:pt x="6" y="19"/>
                  </a:moveTo>
                  <a:cubicBezTo>
                    <a:pt x="6" y="19"/>
                    <a:pt x="6" y="19"/>
                    <a:pt x="6" y="19"/>
                  </a:cubicBezTo>
                  <a:cubicBezTo>
                    <a:pt x="7" y="18"/>
                    <a:pt x="7" y="18"/>
                    <a:pt x="7" y="18"/>
                  </a:cubicBezTo>
                  <a:cubicBezTo>
                    <a:pt x="7" y="18"/>
                    <a:pt x="7" y="18"/>
                    <a:pt x="7" y="18"/>
                  </a:cubicBezTo>
                  <a:cubicBezTo>
                    <a:pt x="6" y="19"/>
                    <a:pt x="6" y="19"/>
                    <a:pt x="6" y="19"/>
                  </a:cubicBezTo>
                  <a:moveTo>
                    <a:pt x="4" y="18"/>
                  </a:moveTo>
                  <a:cubicBezTo>
                    <a:pt x="4" y="18"/>
                    <a:pt x="4" y="18"/>
                    <a:pt x="4" y="18"/>
                  </a:cubicBezTo>
                  <a:cubicBezTo>
                    <a:pt x="4" y="18"/>
                    <a:pt x="4" y="18"/>
                    <a:pt x="4" y="18"/>
                  </a:cubicBezTo>
                  <a:cubicBezTo>
                    <a:pt x="5" y="17"/>
                    <a:pt x="5" y="17"/>
                    <a:pt x="5" y="17"/>
                  </a:cubicBezTo>
                  <a:cubicBezTo>
                    <a:pt x="4" y="18"/>
                    <a:pt x="4" y="18"/>
                    <a:pt x="4" y="18"/>
                  </a:cubicBezTo>
                  <a:cubicBezTo>
                    <a:pt x="4" y="18"/>
                    <a:pt x="4" y="18"/>
                    <a:pt x="4" y="18"/>
                  </a:cubicBezTo>
                  <a:moveTo>
                    <a:pt x="5" y="18"/>
                  </a:moveTo>
                  <a:cubicBezTo>
                    <a:pt x="5" y="18"/>
                    <a:pt x="5" y="18"/>
                    <a:pt x="5" y="18"/>
                  </a:cubicBezTo>
                  <a:cubicBezTo>
                    <a:pt x="5" y="18"/>
                    <a:pt x="5" y="18"/>
                    <a:pt x="5" y="18"/>
                  </a:cubicBezTo>
                  <a:cubicBezTo>
                    <a:pt x="6" y="17"/>
                    <a:pt x="6" y="17"/>
                    <a:pt x="6" y="17"/>
                  </a:cubicBezTo>
                  <a:cubicBezTo>
                    <a:pt x="6" y="18"/>
                    <a:pt x="6" y="18"/>
                    <a:pt x="6" y="18"/>
                  </a:cubicBezTo>
                  <a:cubicBezTo>
                    <a:pt x="5" y="18"/>
                    <a:pt x="5" y="18"/>
                    <a:pt x="5" y="18"/>
                  </a:cubicBezTo>
                  <a:moveTo>
                    <a:pt x="3" y="18"/>
                  </a:moveTo>
                  <a:cubicBezTo>
                    <a:pt x="3" y="18"/>
                    <a:pt x="3" y="18"/>
                    <a:pt x="3" y="18"/>
                  </a:cubicBezTo>
                  <a:cubicBezTo>
                    <a:pt x="3" y="17"/>
                    <a:pt x="3" y="17"/>
                    <a:pt x="3" y="17"/>
                  </a:cubicBezTo>
                  <a:cubicBezTo>
                    <a:pt x="3" y="17"/>
                    <a:pt x="3" y="17"/>
                    <a:pt x="3" y="17"/>
                  </a:cubicBezTo>
                  <a:cubicBezTo>
                    <a:pt x="3" y="18"/>
                    <a:pt x="3" y="18"/>
                    <a:pt x="3" y="18"/>
                  </a:cubicBezTo>
                  <a:cubicBezTo>
                    <a:pt x="3" y="18"/>
                    <a:pt x="3" y="18"/>
                    <a:pt x="3" y="18"/>
                  </a:cubicBezTo>
                  <a:moveTo>
                    <a:pt x="2" y="17"/>
                  </a:moveTo>
                  <a:cubicBezTo>
                    <a:pt x="2" y="17"/>
                    <a:pt x="2" y="17"/>
                    <a:pt x="2" y="17"/>
                  </a:cubicBezTo>
                  <a:cubicBezTo>
                    <a:pt x="3" y="16"/>
                    <a:pt x="3" y="16"/>
                    <a:pt x="3" y="16"/>
                  </a:cubicBezTo>
                  <a:cubicBezTo>
                    <a:pt x="3" y="17"/>
                    <a:pt x="3" y="17"/>
                    <a:pt x="3" y="17"/>
                  </a:cubicBezTo>
                  <a:cubicBezTo>
                    <a:pt x="2" y="17"/>
                    <a:pt x="2" y="17"/>
                    <a:pt x="2" y="17"/>
                  </a:cubicBezTo>
                  <a:moveTo>
                    <a:pt x="2" y="16"/>
                  </a:moveTo>
                  <a:cubicBezTo>
                    <a:pt x="2" y="16"/>
                    <a:pt x="2" y="16"/>
                    <a:pt x="2" y="16"/>
                  </a:cubicBezTo>
                  <a:cubicBezTo>
                    <a:pt x="2" y="15"/>
                    <a:pt x="2" y="15"/>
                    <a:pt x="2" y="15"/>
                  </a:cubicBezTo>
                  <a:cubicBezTo>
                    <a:pt x="2" y="16"/>
                    <a:pt x="2" y="16"/>
                    <a:pt x="2" y="16"/>
                  </a:cubicBezTo>
                  <a:cubicBezTo>
                    <a:pt x="2" y="16"/>
                    <a:pt x="2" y="16"/>
                    <a:pt x="2" y="16"/>
                  </a:cubicBezTo>
                  <a:moveTo>
                    <a:pt x="20" y="16"/>
                  </a:moveTo>
                  <a:cubicBezTo>
                    <a:pt x="20" y="16"/>
                    <a:pt x="20" y="16"/>
                    <a:pt x="20" y="16"/>
                  </a:cubicBezTo>
                  <a:cubicBezTo>
                    <a:pt x="21" y="15"/>
                    <a:pt x="21" y="15"/>
                    <a:pt x="21" y="15"/>
                  </a:cubicBezTo>
                  <a:cubicBezTo>
                    <a:pt x="20" y="16"/>
                    <a:pt x="20" y="16"/>
                    <a:pt x="20" y="16"/>
                  </a:cubicBezTo>
                  <a:moveTo>
                    <a:pt x="19" y="16"/>
                  </a:moveTo>
                  <a:cubicBezTo>
                    <a:pt x="19" y="16"/>
                    <a:pt x="19" y="16"/>
                    <a:pt x="19" y="16"/>
                  </a:cubicBezTo>
                  <a:cubicBezTo>
                    <a:pt x="20" y="15"/>
                    <a:pt x="20" y="15"/>
                    <a:pt x="20" y="15"/>
                  </a:cubicBezTo>
                  <a:cubicBezTo>
                    <a:pt x="20" y="15"/>
                    <a:pt x="20" y="15"/>
                    <a:pt x="20" y="15"/>
                  </a:cubicBezTo>
                  <a:cubicBezTo>
                    <a:pt x="20" y="16"/>
                    <a:pt x="20" y="16"/>
                    <a:pt x="20" y="16"/>
                  </a:cubicBezTo>
                  <a:cubicBezTo>
                    <a:pt x="20" y="16"/>
                    <a:pt x="20" y="16"/>
                    <a:pt x="20" y="16"/>
                  </a:cubicBezTo>
                  <a:cubicBezTo>
                    <a:pt x="19" y="16"/>
                    <a:pt x="19" y="16"/>
                    <a:pt x="19" y="16"/>
                  </a:cubicBezTo>
                  <a:moveTo>
                    <a:pt x="3" y="13"/>
                  </a:moveTo>
                  <a:cubicBezTo>
                    <a:pt x="3" y="13"/>
                    <a:pt x="3" y="13"/>
                    <a:pt x="3" y="13"/>
                  </a:cubicBezTo>
                  <a:cubicBezTo>
                    <a:pt x="3" y="13"/>
                    <a:pt x="3" y="13"/>
                    <a:pt x="3" y="13"/>
                  </a:cubicBezTo>
                  <a:cubicBezTo>
                    <a:pt x="3" y="13"/>
                    <a:pt x="3" y="13"/>
                    <a:pt x="3" y="13"/>
                  </a:cubicBezTo>
                  <a:cubicBezTo>
                    <a:pt x="3" y="13"/>
                    <a:pt x="3" y="13"/>
                    <a:pt x="3" y="13"/>
                  </a:cubicBezTo>
                  <a:moveTo>
                    <a:pt x="2" y="12"/>
                  </a:moveTo>
                  <a:cubicBezTo>
                    <a:pt x="2" y="12"/>
                    <a:pt x="2" y="12"/>
                    <a:pt x="2" y="12"/>
                  </a:cubicBezTo>
                  <a:cubicBezTo>
                    <a:pt x="2" y="11"/>
                    <a:pt x="2" y="11"/>
                    <a:pt x="2" y="11"/>
                  </a:cubicBezTo>
                  <a:cubicBezTo>
                    <a:pt x="2" y="11"/>
                    <a:pt x="2" y="11"/>
                    <a:pt x="2" y="11"/>
                  </a:cubicBezTo>
                  <a:cubicBezTo>
                    <a:pt x="2" y="12"/>
                    <a:pt x="2" y="12"/>
                    <a:pt x="2" y="12"/>
                  </a:cubicBezTo>
                  <a:moveTo>
                    <a:pt x="2" y="11"/>
                  </a:moveTo>
                  <a:cubicBezTo>
                    <a:pt x="1" y="11"/>
                    <a:pt x="1" y="11"/>
                    <a:pt x="1" y="11"/>
                  </a:cubicBezTo>
                  <a:cubicBezTo>
                    <a:pt x="1" y="11"/>
                    <a:pt x="1" y="11"/>
                    <a:pt x="1" y="11"/>
                  </a:cubicBezTo>
                  <a:cubicBezTo>
                    <a:pt x="2" y="10"/>
                    <a:pt x="2" y="10"/>
                    <a:pt x="2" y="10"/>
                  </a:cubicBezTo>
                  <a:cubicBezTo>
                    <a:pt x="2" y="10"/>
                    <a:pt x="2" y="10"/>
                    <a:pt x="2" y="10"/>
                  </a:cubicBezTo>
                  <a:cubicBezTo>
                    <a:pt x="2" y="11"/>
                    <a:pt x="2" y="11"/>
                    <a:pt x="2" y="11"/>
                  </a:cubicBezTo>
                  <a:moveTo>
                    <a:pt x="1" y="10"/>
                  </a:moveTo>
                  <a:cubicBezTo>
                    <a:pt x="1" y="10"/>
                    <a:pt x="1" y="10"/>
                    <a:pt x="1" y="10"/>
                  </a:cubicBezTo>
                  <a:cubicBezTo>
                    <a:pt x="1" y="10"/>
                    <a:pt x="1" y="10"/>
                    <a:pt x="1" y="10"/>
                  </a:cubicBezTo>
                  <a:cubicBezTo>
                    <a:pt x="1" y="10"/>
                    <a:pt x="1" y="10"/>
                    <a:pt x="1" y="10"/>
                  </a:cubicBezTo>
                  <a:moveTo>
                    <a:pt x="21" y="8"/>
                  </a:moveTo>
                  <a:cubicBezTo>
                    <a:pt x="20" y="8"/>
                    <a:pt x="20" y="8"/>
                    <a:pt x="20" y="8"/>
                  </a:cubicBezTo>
                  <a:cubicBezTo>
                    <a:pt x="21" y="8"/>
                    <a:pt x="21" y="8"/>
                    <a:pt x="21" y="8"/>
                  </a:cubicBezTo>
                  <a:cubicBezTo>
                    <a:pt x="21" y="8"/>
                    <a:pt x="21" y="8"/>
                    <a:pt x="21" y="8"/>
                  </a:cubicBezTo>
                  <a:cubicBezTo>
                    <a:pt x="21" y="8"/>
                    <a:pt x="21" y="8"/>
                    <a:pt x="21" y="8"/>
                  </a:cubicBezTo>
                  <a:moveTo>
                    <a:pt x="5" y="5"/>
                  </a:moveTo>
                  <a:cubicBezTo>
                    <a:pt x="5" y="5"/>
                    <a:pt x="5" y="5"/>
                    <a:pt x="5" y="5"/>
                  </a:cubicBezTo>
                  <a:cubicBezTo>
                    <a:pt x="5" y="4"/>
                    <a:pt x="5" y="4"/>
                    <a:pt x="5" y="4"/>
                  </a:cubicBezTo>
                  <a:cubicBezTo>
                    <a:pt x="5" y="4"/>
                    <a:pt x="5" y="4"/>
                    <a:pt x="5" y="4"/>
                  </a:cubicBezTo>
                  <a:cubicBezTo>
                    <a:pt x="5" y="5"/>
                    <a:pt x="5" y="5"/>
                    <a:pt x="5" y="5"/>
                  </a:cubicBezTo>
                  <a:moveTo>
                    <a:pt x="12" y="2"/>
                  </a:moveTo>
                  <a:cubicBezTo>
                    <a:pt x="13" y="2"/>
                    <a:pt x="13" y="2"/>
                    <a:pt x="13" y="2"/>
                  </a:cubicBezTo>
                  <a:cubicBezTo>
                    <a:pt x="13" y="1"/>
                    <a:pt x="13" y="1"/>
                    <a:pt x="13" y="1"/>
                  </a:cubicBezTo>
                  <a:cubicBezTo>
                    <a:pt x="14" y="1"/>
                    <a:pt x="15" y="1"/>
                    <a:pt x="15" y="1"/>
                  </a:cubicBezTo>
                  <a:cubicBezTo>
                    <a:pt x="15" y="3"/>
                    <a:pt x="15" y="3"/>
                    <a:pt x="15" y="3"/>
                  </a:cubicBezTo>
                  <a:cubicBezTo>
                    <a:pt x="15" y="3"/>
                    <a:pt x="15" y="3"/>
                    <a:pt x="15" y="3"/>
                  </a:cubicBezTo>
                  <a:cubicBezTo>
                    <a:pt x="16" y="4"/>
                    <a:pt x="17" y="4"/>
                    <a:pt x="18" y="5"/>
                  </a:cubicBezTo>
                  <a:cubicBezTo>
                    <a:pt x="18" y="5"/>
                    <a:pt x="18" y="5"/>
                    <a:pt x="18" y="5"/>
                  </a:cubicBezTo>
                  <a:cubicBezTo>
                    <a:pt x="20" y="4"/>
                    <a:pt x="20" y="4"/>
                    <a:pt x="20" y="4"/>
                  </a:cubicBezTo>
                  <a:cubicBezTo>
                    <a:pt x="20" y="5"/>
                    <a:pt x="21" y="6"/>
                    <a:pt x="21" y="6"/>
                  </a:cubicBezTo>
                  <a:cubicBezTo>
                    <a:pt x="21" y="7"/>
                    <a:pt x="21" y="7"/>
                    <a:pt x="21" y="7"/>
                  </a:cubicBezTo>
                  <a:cubicBezTo>
                    <a:pt x="20" y="7"/>
                    <a:pt x="20" y="7"/>
                    <a:pt x="20" y="7"/>
                  </a:cubicBezTo>
                  <a:cubicBezTo>
                    <a:pt x="20" y="8"/>
                    <a:pt x="20" y="8"/>
                    <a:pt x="20" y="8"/>
                  </a:cubicBezTo>
                  <a:cubicBezTo>
                    <a:pt x="20" y="9"/>
                    <a:pt x="20" y="10"/>
                    <a:pt x="20" y="11"/>
                  </a:cubicBezTo>
                  <a:cubicBezTo>
                    <a:pt x="20" y="11"/>
                    <a:pt x="20" y="11"/>
                    <a:pt x="20" y="11"/>
                  </a:cubicBezTo>
                  <a:cubicBezTo>
                    <a:pt x="22" y="12"/>
                    <a:pt x="22" y="12"/>
                    <a:pt x="22" y="12"/>
                  </a:cubicBezTo>
                  <a:cubicBezTo>
                    <a:pt x="22" y="13"/>
                    <a:pt x="21" y="13"/>
                    <a:pt x="21" y="14"/>
                  </a:cubicBezTo>
                  <a:cubicBezTo>
                    <a:pt x="21" y="14"/>
                    <a:pt x="21" y="14"/>
                    <a:pt x="20" y="14"/>
                  </a:cubicBezTo>
                  <a:cubicBezTo>
                    <a:pt x="19" y="14"/>
                    <a:pt x="19" y="15"/>
                    <a:pt x="18" y="15"/>
                  </a:cubicBezTo>
                  <a:cubicBezTo>
                    <a:pt x="18" y="16"/>
                    <a:pt x="18" y="16"/>
                    <a:pt x="17" y="17"/>
                  </a:cubicBezTo>
                  <a:cubicBezTo>
                    <a:pt x="17" y="17"/>
                    <a:pt x="17" y="17"/>
                    <a:pt x="17" y="17"/>
                  </a:cubicBezTo>
                  <a:cubicBezTo>
                    <a:pt x="18" y="18"/>
                    <a:pt x="18" y="18"/>
                    <a:pt x="18" y="18"/>
                  </a:cubicBezTo>
                  <a:cubicBezTo>
                    <a:pt x="17" y="19"/>
                    <a:pt x="17" y="19"/>
                    <a:pt x="16" y="20"/>
                  </a:cubicBezTo>
                  <a:cubicBezTo>
                    <a:pt x="15" y="19"/>
                    <a:pt x="15" y="19"/>
                    <a:pt x="15" y="19"/>
                  </a:cubicBezTo>
                  <a:cubicBezTo>
                    <a:pt x="15" y="18"/>
                    <a:pt x="15" y="18"/>
                    <a:pt x="15" y="18"/>
                  </a:cubicBezTo>
                  <a:cubicBezTo>
                    <a:pt x="14" y="19"/>
                    <a:pt x="13" y="19"/>
                    <a:pt x="12" y="19"/>
                  </a:cubicBezTo>
                  <a:cubicBezTo>
                    <a:pt x="12" y="19"/>
                    <a:pt x="12" y="19"/>
                    <a:pt x="11" y="19"/>
                  </a:cubicBezTo>
                  <a:cubicBezTo>
                    <a:pt x="11" y="19"/>
                    <a:pt x="11" y="19"/>
                    <a:pt x="11" y="19"/>
                  </a:cubicBezTo>
                  <a:cubicBezTo>
                    <a:pt x="11" y="21"/>
                    <a:pt x="11" y="21"/>
                    <a:pt x="11" y="21"/>
                  </a:cubicBezTo>
                  <a:cubicBezTo>
                    <a:pt x="10" y="20"/>
                    <a:pt x="9" y="20"/>
                    <a:pt x="8" y="20"/>
                  </a:cubicBezTo>
                  <a:cubicBezTo>
                    <a:pt x="8" y="19"/>
                    <a:pt x="8" y="19"/>
                    <a:pt x="8" y="19"/>
                  </a:cubicBezTo>
                  <a:cubicBezTo>
                    <a:pt x="8" y="18"/>
                    <a:pt x="8" y="18"/>
                    <a:pt x="8" y="18"/>
                  </a:cubicBezTo>
                  <a:cubicBezTo>
                    <a:pt x="7" y="18"/>
                    <a:pt x="6" y="17"/>
                    <a:pt x="6" y="16"/>
                  </a:cubicBezTo>
                  <a:cubicBezTo>
                    <a:pt x="5" y="16"/>
                    <a:pt x="5" y="16"/>
                    <a:pt x="5" y="16"/>
                  </a:cubicBezTo>
                  <a:cubicBezTo>
                    <a:pt x="4" y="17"/>
                    <a:pt x="4" y="17"/>
                    <a:pt x="4" y="17"/>
                  </a:cubicBezTo>
                  <a:cubicBezTo>
                    <a:pt x="3" y="16"/>
                    <a:pt x="3" y="15"/>
                    <a:pt x="3" y="15"/>
                  </a:cubicBezTo>
                  <a:cubicBezTo>
                    <a:pt x="4" y="14"/>
                    <a:pt x="4" y="14"/>
                    <a:pt x="4" y="14"/>
                  </a:cubicBezTo>
                  <a:cubicBezTo>
                    <a:pt x="4" y="13"/>
                    <a:pt x="4" y="13"/>
                    <a:pt x="4" y="13"/>
                  </a:cubicBezTo>
                  <a:cubicBezTo>
                    <a:pt x="4" y="12"/>
                    <a:pt x="3" y="11"/>
                    <a:pt x="4" y="10"/>
                  </a:cubicBezTo>
                  <a:cubicBezTo>
                    <a:pt x="3" y="10"/>
                    <a:pt x="3" y="10"/>
                    <a:pt x="3" y="10"/>
                  </a:cubicBezTo>
                  <a:cubicBezTo>
                    <a:pt x="2" y="9"/>
                    <a:pt x="2" y="9"/>
                    <a:pt x="2" y="9"/>
                  </a:cubicBezTo>
                  <a:cubicBezTo>
                    <a:pt x="2" y="9"/>
                    <a:pt x="2" y="8"/>
                    <a:pt x="2" y="7"/>
                  </a:cubicBezTo>
                  <a:cubicBezTo>
                    <a:pt x="4" y="7"/>
                    <a:pt x="4" y="7"/>
                    <a:pt x="4" y="7"/>
                  </a:cubicBezTo>
                  <a:cubicBezTo>
                    <a:pt x="4" y="7"/>
                    <a:pt x="4" y="7"/>
                    <a:pt x="4" y="7"/>
                  </a:cubicBezTo>
                  <a:cubicBezTo>
                    <a:pt x="5" y="6"/>
                    <a:pt x="5" y="5"/>
                    <a:pt x="6" y="5"/>
                  </a:cubicBezTo>
                  <a:cubicBezTo>
                    <a:pt x="6" y="4"/>
                    <a:pt x="6" y="4"/>
                    <a:pt x="6" y="4"/>
                  </a:cubicBezTo>
                  <a:cubicBezTo>
                    <a:pt x="6" y="3"/>
                    <a:pt x="6" y="3"/>
                    <a:pt x="6" y="3"/>
                  </a:cubicBezTo>
                  <a:cubicBezTo>
                    <a:pt x="6" y="2"/>
                    <a:pt x="7" y="2"/>
                    <a:pt x="8" y="1"/>
                  </a:cubicBezTo>
                  <a:cubicBezTo>
                    <a:pt x="9" y="3"/>
                    <a:pt x="9" y="3"/>
                    <a:pt x="9" y="3"/>
                  </a:cubicBezTo>
                  <a:cubicBezTo>
                    <a:pt x="9" y="3"/>
                    <a:pt x="9" y="3"/>
                    <a:pt x="9" y="3"/>
                  </a:cubicBezTo>
                  <a:cubicBezTo>
                    <a:pt x="10" y="3"/>
                    <a:pt x="11" y="2"/>
                    <a:pt x="12" y="2"/>
                  </a:cubicBezTo>
                  <a:cubicBezTo>
                    <a:pt x="12" y="2"/>
                    <a:pt x="12" y="2"/>
                    <a:pt x="12" y="2"/>
                  </a:cubicBezTo>
                  <a:moveTo>
                    <a:pt x="13" y="0"/>
                  </a:moveTo>
                  <a:cubicBezTo>
                    <a:pt x="12" y="0"/>
                    <a:pt x="12" y="0"/>
                    <a:pt x="12" y="0"/>
                  </a:cubicBezTo>
                  <a:cubicBezTo>
                    <a:pt x="12" y="2"/>
                    <a:pt x="12" y="2"/>
                    <a:pt x="12" y="2"/>
                  </a:cubicBezTo>
                  <a:cubicBezTo>
                    <a:pt x="11" y="2"/>
                    <a:pt x="10" y="2"/>
                    <a:pt x="9" y="2"/>
                  </a:cubicBezTo>
                  <a:cubicBezTo>
                    <a:pt x="8" y="1"/>
                    <a:pt x="8" y="1"/>
                    <a:pt x="8" y="1"/>
                  </a:cubicBezTo>
                  <a:cubicBezTo>
                    <a:pt x="8" y="1"/>
                    <a:pt x="8" y="1"/>
                    <a:pt x="8" y="1"/>
                  </a:cubicBezTo>
                  <a:cubicBezTo>
                    <a:pt x="7" y="1"/>
                    <a:pt x="6" y="2"/>
                    <a:pt x="5" y="2"/>
                  </a:cubicBezTo>
                  <a:cubicBezTo>
                    <a:pt x="5" y="3"/>
                    <a:pt x="5" y="3"/>
                    <a:pt x="5" y="3"/>
                  </a:cubicBezTo>
                  <a:cubicBezTo>
                    <a:pt x="5" y="3"/>
                    <a:pt x="5" y="3"/>
                    <a:pt x="5" y="3"/>
                  </a:cubicBezTo>
                  <a:cubicBezTo>
                    <a:pt x="4" y="3"/>
                    <a:pt x="4" y="3"/>
                    <a:pt x="4" y="3"/>
                  </a:cubicBezTo>
                  <a:cubicBezTo>
                    <a:pt x="4" y="4"/>
                    <a:pt x="4" y="4"/>
                    <a:pt x="4" y="4"/>
                  </a:cubicBezTo>
                  <a:cubicBezTo>
                    <a:pt x="4" y="5"/>
                    <a:pt x="4" y="5"/>
                    <a:pt x="4" y="5"/>
                  </a:cubicBezTo>
                  <a:cubicBezTo>
                    <a:pt x="4" y="5"/>
                    <a:pt x="4" y="5"/>
                    <a:pt x="4" y="5"/>
                  </a:cubicBezTo>
                  <a:cubicBezTo>
                    <a:pt x="4" y="6"/>
                    <a:pt x="4" y="6"/>
                    <a:pt x="4" y="6"/>
                  </a:cubicBezTo>
                  <a:cubicBezTo>
                    <a:pt x="2" y="6"/>
                    <a:pt x="2" y="6"/>
                    <a:pt x="2" y="6"/>
                  </a:cubicBezTo>
                  <a:cubicBezTo>
                    <a:pt x="2" y="6"/>
                    <a:pt x="2" y="6"/>
                    <a:pt x="2" y="6"/>
                  </a:cubicBezTo>
                  <a:cubicBezTo>
                    <a:pt x="2" y="7"/>
                    <a:pt x="2" y="7"/>
                    <a:pt x="2" y="7"/>
                  </a:cubicBezTo>
                  <a:cubicBezTo>
                    <a:pt x="2" y="7"/>
                    <a:pt x="2" y="7"/>
                    <a:pt x="2" y="7"/>
                  </a:cubicBezTo>
                  <a:cubicBezTo>
                    <a:pt x="1" y="8"/>
                    <a:pt x="0" y="10"/>
                    <a:pt x="0" y="12"/>
                  </a:cubicBezTo>
                  <a:cubicBezTo>
                    <a:pt x="1" y="12"/>
                    <a:pt x="1" y="12"/>
                    <a:pt x="1" y="12"/>
                  </a:cubicBezTo>
                  <a:cubicBezTo>
                    <a:pt x="1" y="12"/>
                    <a:pt x="1" y="12"/>
                    <a:pt x="1" y="12"/>
                  </a:cubicBezTo>
                  <a:cubicBezTo>
                    <a:pt x="1" y="12"/>
                    <a:pt x="1" y="12"/>
                    <a:pt x="1" y="12"/>
                  </a:cubicBezTo>
                  <a:cubicBezTo>
                    <a:pt x="1" y="12"/>
                    <a:pt x="1" y="12"/>
                    <a:pt x="1" y="12"/>
                  </a:cubicBezTo>
                  <a:cubicBezTo>
                    <a:pt x="2" y="12"/>
                    <a:pt x="2" y="12"/>
                    <a:pt x="2" y="12"/>
                  </a:cubicBezTo>
                  <a:cubicBezTo>
                    <a:pt x="2" y="13"/>
                    <a:pt x="2" y="13"/>
                    <a:pt x="2" y="14"/>
                  </a:cubicBezTo>
                  <a:cubicBezTo>
                    <a:pt x="2" y="14"/>
                    <a:pt x="2" y="14"/>
                    <a:pt x="2" y="14"/>
                  </a:cubicBezTo>
                  <a:cubicBezTo>
                    <a:pt x="2" y="14"/>
                    <a:pt x="2" y="14"/>
                    <a:pt x="2" y="14"/>
                  </a:cubicBezTo>
                  <a:cubicBezTo>
                    <a:pt x="2" y="15"/>
                    <a:pt x="1" y="16"/>
                    <a:pt x="1" y="16"/>
                  </a:cubicBezTo>
                  <a:cubicBezTo>
                    <a:pt x="1" y="17"/>
                    <a:pt x="1" y="17"/>
                    <a:pt x="1" y="17"/>
                  </a:cubicBezTo>
                  <a:cubicBezTo>
                    <a:pt x="2" y="18"/>
                    <a:pt x="2" y="19"/>
                    <a:pt x="3" y="19"/>
                  </a:cubicBezTo>
                  <a:cubicBezTo>
                    <a:pt x="3" y="19"/>
                    <a:pt x="3" y="19"/>
                    <a:pt x="3" y="19"/>
                  </a:cubicBezTo>
                  <a:cubicBezTo>
                    <a:pt x="3" y="19"/>
                    <a:pt x="3" y="19"/>
                    <a:pt x="3" y="19"/>
                  </a:cubicBezTo>
                  <a:cubicBezTo>
                    <a:pt x="3" y="19"/>
                    <a:pt x="3" y="19"/>
                    <a:pt x="3" y="19"/>
                  </a:cubicBezTo>
                  <a:cubicBezTo>
                    <a:pt x="3" y="20"/>
                    <a:pt x="3" y="20"/>
                    <a:pt x="3" y="20"/>
                  </a:cubicBezTo>
                  <a:cubicBezTo>
                    <a:pt x="3" y="20"/>
                    <a:pt x="3" y="20"/>
                    <a:pt x="3" y="20"/>
                  </a:cubicBezTo>
                  <a:cubicBezTo>
                    <a:pt x="3" y="20"/>
                    <a:pt x="3" y="20"/>
                    <a:pt x="3" y="20"/>
                  </a:cubicBezTo>
                  <a:cubicBezTo>
                    <a:pt x="5" y="19"/>
                    <a:pt x="5" y="19"/>
                    <a:pt x="5" y="19"/>
                  </a:cubicBezTo>
                  <a:cubicBezTo>
                    <a:pt x="5" y="19"/>
                    <a:pt x="6" y="20"/>
                    <a:pt x="7" y="20"/>
                  </a:cubicBezTo>
                  <a:cubicBezTo>
                    <a:pt x="7" y="21"/>
                    <a:pt x="7" y="21"/>
                    <a:pt x="7" y="22"/>
                  </a:cubicBezTo>
                  <a:cubicBezTo>
                    <a:pt x="7" y="22"/>
                    <a:pt x="7" y="22"/>
                    <a:pt x="7" y="22"/>
                  </a:cubicBezTo>
                  <a:cubicBezTo>
                    <a:pt x="8" y="23"/>
                    <a:pt x="9" y="23"/>
                    <a:pt x="10" y="23"/>
                  </a:cubicBezTo>
                  <a:cubicBezTo>
                    <a:pt x="11" y="23"/>
                    <a:pt x="11" y="23"/>
                    <a:pt x="11" y="23"/>
                  </a:cubicBezTo>
                  <a:cubicBezTo>
                    <a:pt x="11" y="22"/>
                    <a:pt x="11" y="22"/>
                    <a:pt x="11" y="22"/>
                  </a:cubicBezTo>
                  <a:cubicBezTo>
                    <a:pt x="11" y="21"/>
                    <a:pt x="11" y="21"/>
                    <a:pt x="11" y="21"/>
                  </a:cubicBezTo>
                  <a:cubicBezTo>
                    <a:pt x="11" y="21"/>
                    <a:pt x="11" y="21"/>
                    <a:pt x="11" y="21"/>
                  </a:cubicBezTo>
                  <a:cubicBezTo>
                    <a:pt x="12" y="21"/>
                    <a:pt x="13" y="21"/>
                    <a:pt x="14" y="21"/>
                  </a:cubicBezTo>
                  <a:cubicBezTo>
                    <a:pt x="15" y="22"/>
                    <a:pt x="15" y="22"/>
                    <a:pt x="15" y="22"/>
                  </a:cubicBezTo>
                  <a:cubicBezTo>
                    <a:pt x="15" y="22"/>
                    <a:pt x="15" y="22"/>
                    <a:pt x="15" y="22"/>
                  </a:cubicBezTo>
                  <a:cubicBezTo>
                    <a:pt x="16" y="22"/>
                    <a:pt x="17" y="21"/>
                    <a:pt x="18" y="21"/>
                  </a:cubicBezTo>
                  <a:cubicBezTo>
                    <a:pt x="18" y="20"/>
                    <a:pt x="18" y="20"/>
                    <a:pt x="18" y="20"/>
                  </a:cubicBezTo>
                  <a:cubicBezTo>
                    <a:pt x="18" y="20"/>
                    <a:pt x="19" y="20"/>
                    <a:pt x="19" y="19"/>
                  </a:cubicBezTo>
                  <a:cubicBezTo>
                    <a:pt x="19" y="19"/>
                    <a:pt x="19" y="19"/>
                    <a:pt x="19" y="19"/>
                  </a:cubicBezTo>
                  <a:cubicBezTo>
                    <a:pt x="19" y="18"/>
                    <a:pt x="19" y="18"/>
                    <a:pt x="19" y="18"/>
                  </a:cubicBezTo>
                  <a:cubicBezTo>
                    <a:pt x="19" y="18"/>
                    <a:pt x="19" y="18"/>
                    <a:pt x="19" y="18"/>
                  </a:cubicBezTo>
                  <a:cubicBezTo>
                    <a:pt x="19" y="18"/>
                    <a:pt x="19" y="18"/>
                    <a:pt x="19" y="18"/>
                  </a:cubicBezTo>
                  <a:cubicBezTo>
                    <a:pt x="19" y="17"/>
                    <a:pt x="19" y="17"/>
                    <a:pt x="19" y="17"/>
                  </a:cubicBezTo>
                  <a:cubicBezTo>
                    <a:pt x="19" y="17"/>
                    <a:pt x="19" y="17"/>
                    <a:pt x="20" y="17"/>
                  </a:cubicBezTo>
                  <a:cubicBezTo>
                    <a:pt x="20" y="17"/>
                    <a:pt x="20" y="17"/>
                    <a:pt x="21" y="17"/>
                  </a:cubicBezTo>
                  <a:cubicBezTo>
                    <a:pt x="21" y="17"/>
                    <a:pt x="21" y="17"/>
                    <a:pt x="21" y="17"/>
                  </a:cubicBezTo>
                  <a:cubicBezTo>
                    <a:pt x="21" y="16"/>
                    <a:pt x="22" y="15"/>
                    <a:pt x="22" y="15"/>
                  </a:cubicBezTo>
                  <a:cubicBezTo>
                    <a:pt x="22" y="15"/>
                    <a:pt x="22" y="15"/>
                    <a:pt x="22" y="15"/>
                  </a:cubicBezTo>
                  <a:cubicBezTo>
                    <a:pt x="22" y="14"/>
                    <a:pt x="22" y="13"/>
                    <a:pt x="23" y="11"/>
                  </a:cubicBezTo>
                  <a:cubicBezTo>
                    <a:pt x="22" y="11"/>
                    <a:pt x="22" y="11"/>
                    <a:pt x="22" y="11"/>
                  </a:cubicBezTo>
                  <a:cubicBezTo>
                    <a:pt x="21" y="11"/>
                    <a:pt x="21" y="11"/>
                    <a:pt x="21" y="11"/>
                  </a:cubicBezTo>
                  <a:cubicBezTo>
                    <a:pt x="21" y="10"/>
                    <a:pt x="21" y="10"/>
                    <a:pt x="21" y="9"/>
                  </a:cubicBezTo>
                  <a:cubicBezTo>
                    <a:pt x="21" y="9"/>
                    <a:pt x="21" y="9"/>
                    <a:pt x="21" y="9"/>
                  </a:cubicBezTo>
                  <a:cubicBezTo>
                    <a:pt x="21" y="9"/>
                    <a:pt x="21" y="9"/>
                    <a:pt x="21" y="9"/>
                  </a:cubicBezTo>
                  <a:cubicBezTo>
                    <a:pt x="21" y="9"/>
                    <a:pt x="21" y="9"/>
                    <a:pt x="21" y="9"/>
                  </a:cubicBezTo>
                  <a:cubicBezTo>
                    <a:pt x="21" y="8"/>
                    <a:pt x="22" y="8"/>
                    <a:pt x="22" y="7"/>
                  </a:cubicBezTo>
                  <a:cubicBezTo>
                    <a:pt x="22" y="7"/>
                    <a:pt x="22" y="7"/>
                    <a:pt x="22" y="7"/>
                  </a:cubicBezTo>
                  <a:cubicBezTo>
                    <a:pt x="22" y="7"/>
                    <a:pt x="22" y="7"/>
                    <a:pt x="22" y="7"/>
                  </a:cubicBezTo>
                  <a:cubicBezTo>
                    <a:pt x="22" y="6"/>
                    <a:pt x="22" y="6"/>
                    <a:pt x="22" y="6"/>
                  </a:cubicBezTo>
                  <a:cubicBezTo>
                    <a:pt x="21" y="6"/>
                    <a:pt x="21" y="6"/>
                    <a:pt x="21" y="6"/>
                  </a:cubicBezTo>
                  <a:cubicBezTo>
                    <a:pt x="21" y="6"/>
                    <a:pt x="20" y="4"/>
                    <a:pt x="20" y="3"/>
                  </a:cubicBezTo>
                  <a:cubicBezTo>
                    <a:pt x="19" y="3"/>
                    <a:pt x="19" y="3"/>
                    <a:pt x="19" y="3"/>
                  </a:cubicBezTo>
                  <a:cubicBezTo>
                    <a:pt x="18" y="4"/>
                    <a:pt x="18" y="4"/>
                    <a:pt x="18" y="4"/>
                  </a:cubicBezTo>
                  <a:cubicBezTo>
                    <a:pt x="18" y="4"/>
                    <a:pt x="17" y="3"/>
                    <a:pt x="16" y="3"/>
                  </a:cubicBezTo>
                  <a:cubicBezTo>
                    <a:pt x="16" y="1"/>
                    <a:pt x="16" y="1"/>
                    <a:pt x="16" y="1"/>
                  </a:cubicBezTo>
                  <a:cubicBezTo>
                    <a:pt x="16" y="1"/>
                    <a:pt x="16" y="1"/>
                    <a:pt x="16" y="1"/>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1" name="Freeform 37"/>
            <p:cNvSpPr>
              <a:spLocks noEditPoints="1"/>
            </p:cNvSpPr>
            <p:nvPr/>
          </p:nvSpPr>
          <p:spPr bwMode="auto">
            <a:xfrm>
              <a:off x="3439" y="2008"/>
              <a:ext cx="38" cy="26"/>
            </a:xfrm>
            <a:custGeom>
              <a:avLst/>
              <a:gdLst>
                <a:gd name="T0" fmla="*/ 7 w 16"/>
                <a:gd name="T1" fmla="*/ 10 h 11"/>
                <a:gd name="T2" fmla="*/ 6 w 16"/>
                <a:gd name="T3" fmla="*/ 9 h 11"/>
                <a:gd name="T4" fmla="*/ 7 w 16"/>
                <a:gd name="T5" fmla="*/ 8 h 11"/>
                <a:gd name="T6" fmla="*/ 8 w 16"/>
                <a:gd name="T7" fmla="*/ 9 h 11"/>
                <a:gd name="T8" fmla="*/ 8 w 16"/>
                <a:gd name="T9" fmla="*/ 10 h 11"/>
                <a:gd name="T10" fmla="*/ 7 w 16"/>
                <a:gd name="T11" fmla="*/ 10 h 11"/>
                <a:gd name="T12" fmla="*/ 1 w 16"/>
                <a:gd name="T13" fmla="*/ 0 h 11"/>
                <a:gd name="T14" fmla="*/ 1 w 16"/>
                <a:gd name="T15" fmla="*/ 0 h 11"/>
                <a:gd name="T16" fmla="*/ 1 w 16"/>
                <a:gd name="T17" fmla="*/ 3 h 11"/>
                <a:gd name="T18" fmla="*/ 7 w 16"/>
                <a:gd name="T19" fmla="*/ 11 h 11"/>
                <a:gd name="T20" fmla="*/ 7 w 16"/>
                <a:gd name="T21" fmla="*/ 11 h 11"/>
                <a:gd name="T22" fmla="*/ 15 w 16"/>
                <a:gd name="T23" fmla="*/ 6 h 11"/>
                <a:gd name="T24" fmla="*/ 14 w 16"/>
                <a:gd name="T25" fmla="*/ 4 h 11"/>
                <a:gd name="T26" fmla="*/ 7 w 16"/>
                <a:gd name="T27" fmla="*/ 8 h 11"/>
                <a:gd name="T28" fmla="*/ 3 w 16"/>
                <a:gd name="T29" fmla="*/ 1 h 11"/>
                <a:gd name="T30" fmla="*/ 1 w 16"/>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1">
                  <a:moveTo>
                    <a:pt x="7" y="10"/>
                  </a:moveTo>
                  <a:cubicBezTo>
                    <a:pt x="7" y="10"/>
                    <a:pt x="6" y="10"/>
                    <a:pt x="6" y="9"/>
                  </a:cubicBezTo>
                  <a:cubicBezTo>
                    <a:pt x="6" y="9"/>
                    <a:pt x="6" y="8"/>
                    <a:pt x="7" y="8"/>
                  </a:cubicBezTo>
                  <a:cubicBezTo>
                    <a:pt x="8" y="9"/>
                    <a:pt x="8" y="9"/>
                    <a:pt x="8" y="9"/>
                  </a:cubicBezTo>
                  <a:cubicBezTo>
                    <a:pt x="8" y="10"/>
                    <a:pt x="8" y="10"/>
                    <a:pt x="8" y="10"/>
                  </a:cubicBezTo>
                  <a:cubicBezTo>
                    <a:pt x="7" y="10"/>
                    <a:pt x="7" y="10"/>
                    <a:pt x="7" y="10"/>
                  </a:cubicBezTo>
                  <a:moveTo>
                    <a:pt x="1" y="0"/>
                  </a:moveTo>
                  <a:cubicBezTo>
                    <a:pt x="1" y="0"/>
                    <a:pt x="1" y="0"/>
                    <a:pt x="1" y="0"/>
                  </a:cubicBezTo>
                  <a:cubicBezTo>
                    <a:pt x="0" y="0"/>
                    <a:pt x="1" y="3"/>
                    <a:pt x="1" y="3"/>
                  </a:cubicBezTo>
                  <a:cubicBezTo>
                    <a:pt x="3" y="5"/>
                    <a:pt x="6" y="10"/>
                    <a:pt x="7" y="11"/>
                  </a:cubicBezTo>
                  <a:cubicBezTo>
                    <a:pt x="7" y="11"/>
                    <a:pt x="7" y="11"/>
                    <a:pt x="7" y="11"/>
                  </a:cubicBezTo>
                  <a:cubicBezTo>
                    <a:pt x="8" y="11"/>
                    <a:pt x="15" y="6"/>
                    <a:pt x="15" y="6"/>
                  </a:cubicBezTo>
                  <a:cubicBezTo>
                    <a:pt x="16" y="5"/>
                    <a:pt x="14" y="4"/>
                    <a:pt x="14" y="4"/>
                  </a:cubicBezTo>
                  <a:cubicBezTo>
                    <a:pt x="14" y="4"/>
                    <a:pt x="9" y="7"/>
                    <a:pt x="7" y="8"/>
                  </a:cubicBezTo>
                  <a:cubicBezTo>
                    <a:pt x="7" y="7"/>
                    <a:pt x="4" y="3"/>
                    <a:pt x="3" y="1"/>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2" name="Freeform 38"/>
            <p:cNvSpPr>
              <a:spLocks noEditPoints="1"/>
            </p:cNvSpPr>
            <p:nvPr/>
          </p:nvSpPr>
          <p:spPr bwMode="auto">
            <a:xfrm>
              <a:off x="3989" y="2270"/>
              <a:ext cx="133" cy="123"/>
            </a:xfrm>
            <a:custGeom>
              <a:avLst/>
              <a:gdLst>
                <a:gd name="T0" fmla="*/ 24 w 56"/>
                <a:gd name="T1" fmla="*/ 40 h 52"/>
                <a:gd name="T2" fmla="*/ 32 w 56"/>
                <a:gd name="T3" fmla="*/ 42 h 52"/>
                <a:gd name="T4" fmla="*/ 23 w 56"/>
                <a:gd name="T5" fmla="*/ 39 h 52"/>
                <a:gd name="T6" fmla="*/ 40 w 56"/>
                <a:gd name="T7" fmla="*/ 50 h 52"/>
                <a:gd name="T8" fmla="*/ 23 w 56"/>
                <a:gd name="T9" fmla="*/ 39 h 52"/>
                <a:gd name="T10" fmla="*/ 43 w 56"/>
                <a:gd name="T11" fmla="*/ 44 h 52"/>
                <a:gd name="T12" fmla="*/ 42 w 56"/>
                <a:gd name="T13" fmla="*/ 49 h 52"/>
                <a:gd name="T14" fmla="*/ 43 w 56"/>
                <a:gd name="T15" fmla="*/ 44 h 52"/>
                <a:gd name="T16" fmla="*/ 45 w 56"/>
                <a:gd name="T17" fmla="*/ 39 h 52"/>
                <a:gd name="T18" fmla="*/ 53 w 56"/>
                <a:gd name="T19" fmla="*/ 27 h 52"/>
                <a:gd name="T20" fmla="*/ 26 w 56"/>
                <a:gd name="T21" fmla="*/ 35 h 52"/>
                <a:gd name="T22" fmla="*/ 44 w 56"/>
                <a:gd name="T23" fmla="*/ 39 h 52"/>
                <a:gd name="T24" fmla="*/ 44 w 56"/>
                <a:gd name="T25" fmla="*/ 39 h 52"/>
                <a:gd name="T26" fmla="*/ 2 w 56"/>
                <a:gd name="T27" fmla="*/ 26 h 52"/>
                <a:gd name="T28" fmla="*/ 17 w 56"/>
                <a:gd name="T29" fmla="*/ 36 h 52"/>
                <a:gd name="T30" fmla="*/ 9 w 56"/>
                <a:gd name="T31" fmla="*/ 27 h 52"/>
                <a:gd name="T32" fmla="*/ 20 w 56"/>
                <a:gd name="T33" fmla="*/ 36 h 52"/>
                <a:gd name="T34" fmla="*/ 23 w 56"/>
                <a:gd name="T35" fmla="*/ 35 h 52"/>
                <a:gd name="T36" fmla="*/ 55 w 56"/>
                <a:gd name="T37" fmla="*/ 21 h 52"/>
                <a:gd name="T38" fmla="*/ 52 w 56"/>
                <a:gd name="T39" fmla="*/ 26 h 52"/>
                <a:gd name="T40" fmla="*/ 23 w 56"/>
                <a:gd name="T41" fmla="*/ 35 h 52"/>
                <a:gd name="T42" fmla="*/ 2 w 56"/>
                <a:gd name="T43" fmla="*/ 23 h 52"/>
                <a:gd name="T44" fmla="*/ 10 w 56"/>
                <a:gd name="T45" fmla="*/ 11 h 52"/>
                <a:gd name="T46" fmla="*/ 5 w 56"/>
                <a:gd name="T47" fmla="*/ 21 h 52"/>
                <a:gd name="T48" fmla="*/ 6 w 56"/>
                <a:gd name="T49" fmla="*/ 20 h 52"/>
                <a:gd name="T50" fmla="*/ 15 w 56"/>
                <a:gd name="T51" fmla="*/ 5 h 52"/>
                <a:gd name="T52" fmla="*/ 9 w 56"/>
                <a:gd name="T53" fmla="*/ 17 h 52"/>
                <a:gd name="T54" fmla="*/ 10 w 56"/>
                <a:gd name="T55" fmla="*/ 18 h 52"/>
                <a:gd name="T56" fmla="*/ 10 w 56"/>
                <a:gd name="T57" fmla="*/ 17 h 52"/>
                <a:gd name="T58" fmla="*/ 33 w 56"/>
                <a:gd name="T59" fmla="*/ 16 h 52"/>
                <a:gd name="T60" fmla="*/ 20 w 56"/>
                <a:gd name="T61" fmla="*/ 0 h 52"/>
                <a:gd name="T62" fmla="*/ 15 w 56"/>
                <a:gd name="T63" fmla="*/ 4 h 52"/>
                <a:gd name="T64" fmla="*/ 11 w 56"/>
                <a:gd name="T65" fmla="*/ 7 h 52"/>
                <a:gd name="T66" fmla="*/ 1 w 56"/>
                <a:gd name="T67" fmla="*/ 24 h 52"/>
                <a:gd name="T68" fmla="*/ 0 w 56"/>
                <a:gd name="T69" fmla="*/ 28 h 52"/>
                <a:gd name="T70" fmla="*/ 17 w 56"/>
                <a:gd name="T71" fmla="*/ 37 h 52"/>
                <a:gd name="T72" fmla="*/ 17 w 56"/>
                <a:gd name="T73" fmla="*/ 37 h 52"/>
                <a:gd name="T74" fmla="*/ 23 w 56"/>
                <a:gd name="T75" fmla="*/ 41 h 52"/>
                <a:gd name="T76" fmla="*/ 23 w 56"/>
                <a:gd name="T77" fmla="*/ 41 h 52"/>
                <a:gd name="T78" fmla="*/ 38 w 56"/>
                <a:gd name="T79" fmla="*/ 52 h 52"/>
                <a:gd name="T80" fmla="*/ 42 w 56"/>
                <a:gd name="T81" fmla="*/ 50 h 52"/>
                <a:gd name="T82" fmla="*/ 55 w 56"/>
                <a:gd name="T83" fmla="*/ 31 h 52"/>
                <a:gd name="T84" fmla="*/ 54 w 56"/>
                <a:gd name="T85" fmla="*/ 29 h 52"/>
                <a:gd name="T86" fmla="*/ 53 w 56"/>
                <a:gd name="T87" fmla="*/ 26 h 52"/>
                <a:gd name="T88" fmla="*/ 56 w 56"/>
                <a:gd name="T89" fmla="*/ 20 h 52"/>
                <a:gd name="T90" fmla="*/ 21 w 56"/>
                <a:gd name="T9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2">
                  <a:moveTo>
                    <a:pt x="39" y="51"/>
                  </a:moveTo>
                  <a:cubicBezTo>
                    <a:pt x="34" y="43"/>
                    <a:pt x="26" y="41"/>
                    <a:pt x="24" y="41"/>
                  </a:cubicBezTo>
                  <a:cubicBezTo>
                    <a:pt x="24" y="40"/>
                    <a:pt x="24" y="40"/>
                    <a:pt x="24" y="40"/>
                  </a:cubicBezTo>
                  <a:cubicBezTo>
                    <a:pt x="24" y="39"/>
                    <a:pt x="24" y="39"/>
                    <a:pt x="24" y="39"/>
                  </a:cubicBezTo>
                  <a:cubicBezTo>
                    <a:pt x="24" y="39"/>
                    <a:pt x="24" y="39"/>
                    <a:pt x="24" y="39"/>
                  </a:cubicBezTo>
                  <a:cubicBezTo>
                    <a:pt x="27" y="40"/>
                    <a:pt x="29" y="41"/>
                    <a:pt x="32" y="42"/>
                  </a:cubicBezTo>
                  <a:cubicBezTo>
                    <a:pt x="35" y="44"/>
                    <a:pt x="38" y="47"/>
                    <a:pt x="39" y="50"/>
                  </a:cubicBezTo>
                  <a:cubicBezTo>
                    <a:pt x="39" y="51"/>
                    <a:pt x="39" y="51"/>
                    <a:pt x="39" y="51"/>
                  </a:cubicBezTo>
                  <a:moveTo>
                    <a:pt x="23" y="39"/>
                  </a:moveTo>
                  <a:cubicBezTo>
                    <a:pt x="23" y="38"/>
                    <a:pt x="23" y="38"/>
                    <a:pt x="23" y="37"/>
                  </a:cubicBezTo>
                  <a:cubicBezTo>
                    <a:pt x="35" y="40"/>
                    <a:pt x="40" y="48"/>
                    <a:pt x="41" y="49"/>
                  </a:cubicBezTo>
                  <a:cubicBezTo>
                    <a:pt x="40" y="50"/>
                    <a:pt x="40" y="50"/>
                    <a:pt x="40" y="50"/>
                  </a:cubicBezTo>
                  <a:cubicBezTo>
                    <a:pt x="38" y="46"/>
                    <a:pt x="36" y="43"/>
                    <a:pt x="32" y="42"/>
                  </a:cubicBezTo>
                  <a:cubicBezTo>
                    <a:pt x="30" y="40"/>
                    <a:pt x="27" y="39"/>
                    <a:pt x="24" y="39"/>
                  </a:cubicBezTo>
                  <a:cubicBezTo>
                    <a:pt x="23" y="39"/>
                    <a:pt x="23" y="39"/>
                    <a:pt x="23" y="39"/>
                  </a:cubicBezTo>
                  <a:cubicBezTo>
                    <a:pt x="23" y="39"/>
                    <a:pt x="23" y="39"/>
                    <a:pt x="23" y="39"/>
                  </a:cubicBezTo>
                  <a:moveTo>
                    <a:pt x="43" y="44"/>
                  </a:moveTo>
                  <a:cubicBezTo>
                    <a:pt x="43" y="44"/>
                    <a:pt x="43" y="44"/>
                    <a:pt x="43" y="44"/>
                  </a:cubicBezTo>
                  <a:cubicBezTo>
                    <a:pt x="48" y="39"/>
                    <a:pt x="51" y="34"/>
                    <a:pt x="54" y="30"/>
                  </a:cubicBezTo>
                  <a:cubicBezTo>
                    <a:pt x="54" y="31"/>
                    <a:pt x="54" y="31"/>
                    <a:pt x="54" y="31"/>
                  </a:cubicBezTo>
                  <a:cubicBezTo>
                    <a:pt x="42" y="49"/>
                    <a:pt x="42" y="49"/>
                    <a:pt x="42" y="49"/>
                  </a:cubicBezTo>
                  <a:cubicBezTo>
                    <a:pt x="41" y="46"/>
                    <a:pt x="36" y="39"/>
                    <a:pt x="24" y="37"/>
                  </a:cubicBezTo>
                  <a:cubicBezTo>
                    <a:pt x="25" y="37"/>
                    <a:pt x="25" y="37"/>
                    <a:pt x="26" y="37"/>
                  </a:cubicBezTo>
                  <a:cubicBezTo>
                    <a:pt x="30" y="37"/>
                    <a:pt x="38" y="38"/>
                    <a:pt x="43" y="44"/>
                  </a:cubicBezTo>
                  <a:cubicBezTo>
                    <a:pt x="43" y="44"/>
                    <a:pt x="43" y="44"/>
                    <a:pt x="43" y="44"/>
                  </a:cubicBezTo>
                  <a:moveTo>
                    <a:pt x="44" y="39"/>
                  </a:moveTo>
                  <a:cubicBezTo>
                    <a:pt x="45" y="39"/>
                    <a:pt x="45" y="39"/>
                    <a:pt x="45" y="39"/>
                  </a:cubicBezTo>
                  <a:cubicBezTo>
                    <a:pt x="45" y="39"/>
                    <a:pt x="45" y="39"/>
                    <a:pt x="45" y="39"/>
                  </a:cubicBezTo>
                  <a:cubicBezTo>
                    <a:pt x="45" y="39"/>
                    <a:pt x="45" y="39"/>
                    <a:pt x="45" y="39"/>
                  </a:cubicBezTo>
                  <a:cubicBezTo>
                    <a:pt x="48" y="34"/>
                    <a:pt x="50" y="31"/>
                    <a:pt x="53" y="27"/>
                  </a:cubicBezTo>
                  <a:cubicBezTo>
                    <a:pt x="54" y="28"/>
                    <a:pt x="54" y="28"/>
                    <a:pt x="54" y="28"/>
                  </a:cubicBezTo>
                  <a:cubicBezTo>
                    <a:pt x="51" y="33"/>
                    <a:pt x="48" y="37"/>
                    <a:pt x="43" y="43"/>
                  </a:cubicBezTo>
                  <a:cubicBezTo>
                    <a:pt x="38" y="37"/>
                    <a:pt x="30" y="35"/>
                    <a:pt x="26" y="35"/>
                  </a:cubicBezTo>
                  <a:cubicBezTo>
                    <a:pt x="25" y="35"/>
                    <a:pt x="25" y="35"/>
                    <a:pt x="25" y="35"/>
                  </a:cubicBezTo>
                  <a:cubicBezTo>
                    <a:pt x="27" y="35"/>
                    <a:pt x="30" y="34"/>
                    <a:pt x="33" y="34"/>
                  </a:cubicBezTo>
                  <a:cubicBezTo>
                    <a:pt x="36" y="34"/>
                    <a:pt x="40" y="35"/>
                    <a:pt x="44" y="39"/>
                  </a:cubicBezTo>
                  <a:cubicBezTo>
                    <a:pt x="44" y="39"/>
                    <a:pt x="44" y="39"/>
                    <a:pt x="44" y="39"/>
                  </a:cubicBezTo>
                  <a:cubicBezTo>
                    <a:pt x="44" y="39"/>
                    <a:pt x="44" y="39"/>
                    <a:pt x="44" y="39"/>
                  </a:cubicBezTo>
                  <a:cubicBezTo>
                    <a:pt x="44" y="39"/>
                    <a:pt x="44" y="39"/>
                    <a:pt x="44" y="39"/>
                  </a:cubicBezTo>
                  <a:moveTo>
                    <a:pt x="17" y="36"/>
                  </a:moveTo>
                  <a:cubicBezTo>
                    <a:pt x="14" y="31"/>
                    <a:pt x="10" y="28"/>
                    <a:pt x="1" y="27"/>
                  </a:cubicBezTo>
                  <a:cubicBezTo>
                    <a:pt x="1" y="27"/>
                    <a:pt x="2" y="27"/>
                    <a:pt x="2" y="26"/>
                  </a:cubicBezTo>
                  <a:cubicBezTo>
                    <a:pt x="3" y="26"/>
                    <a:pt x="6" y="27"/>
                    <a:pt x="9" y="28"/>
                  </a:cubicBezTo>
                  <a:cubicBezTo>
                    <a:pt x="13" y="30"/>
                    <a:pt x="16" y="33"/>
                    <a:pt x="18" y="36"/>
                  </a:cubicBezTo>
                  <a:cubicBezTo>
                    <a:pt x="17" y="36"/>
                    <a:pt x="17" y="36"/>
                    <a:pt x="17" y="36"/>
                  </a:cubicBezTo>
                  <a:moveTo>
                    <a:pt x="18" y="36"/>
                  </a:moveTo>
                  <a:cubicBezTo>
                    <a:pt x="18" y="36"/>
                    <a:pt x="18" y="36"/>
                    <a:pt x="18" y="36"/>
                  </a:cubicBezTo>
                  <a:cubicBezTo>
                    <a:pt x="16" y="32"/>
                    <a:pt x="13" y="30"/>
                    <a:pt x="9" y="27"/>
                  </a:cubicBezTo>
                  <a:cubicBezTo>
                    <a:pt x="7" y="26"/>
                    <a:pt x="3" y="26"/>
                    <a:pt x="2" y="25"/>
                  </a:cubicBezTo>
                  <a:cubicBezTo>
                    <a:pt x="2" y="25"/>
                    <a:pt x="2" y="25"/>
                    <a:pt x="2" y="25"/>
                  </a:cubicBezTo>
                  <a:cubicBezTo>
                    <a:pt x="4" y="25"/>
                    <a:pt x="15" y="26"/>
                    <a:pt x="20" y="36"/>
                  </a:cubicBezTo>
                  <a:cubicBezTo>
                    <a:pt x="20" y="36"/>
                    <a:pt x="19" y="36"/>
                    <a:pt x="19" y="36"/>
                  </a:cubicBezTo>
                  <a:cubicBezTo>
                    <a:pt x="19" y="36"/>
                    <a:pt x="19" y="36"/>
                    <a:pt x="18" y="36"/>
                  </a:cubicBezTo>
                  <a:moveTo>
                    <a:pt x="23" y="35"/>
                  </a:moveTo>
                  <a:cubicBezTo>
                    <a:pt x="34" y="17"/>
                    <a:pt x="34" y="17"/>
                    <a:pt x="34" y="17"/>
                  </a:cubicBezTo>
                  <a:cubicBezTo>
                    <a:pt x="36" y="16"/>
                    <a:pt x="39" y="16"/>
                    <a:pt x="42" y="16"/>
                  </a:cubicBezTo>
                  <a:cubicBezTo>
                    <a:pt x="47" y="16"/>
                    <a:pt x="51" y="17"/>
                    <a:pt x="55" y="21"/>
                  </a:cubicBezTo>
                  <a:cubicBezTo>
                    <a:pt x="54" y="23"/>
                    <a:pt x="53" y="24"/>
                    <a:pt x="52" y="26"/>
                  </a:cubicBezTo>
                  <a:cubicBezTo>
                    <a:pt x="52" y="26"/>
                    <a:pt x="52" y="26"/>
                    <a:pt x="52" y="26"/>
                  </a:cubicBezTo>
                  <a:cubicBezTo>
                    <a:pt x="52" y="26"/>
                    <a:pt x="52" y="26"/>
                    <a:pt x="52" y="26"/>
                  </a:cubicBezTo>
                  <a:cubicBezTo>
                    <a:pt x="50" y="30"/>
                    <a:pt x="47" y="33"/>
                    <a:pt x="44" y="38"/>
                  </a:cubicBezTo>
                  <a:cubicBezTo>
                    <a:pt x="41" y="34"/>
                    <a:pt x="36" y="33"/>
                    <a:pt x="33" y="33"/>
                  </a:cubicBezTo>
                  <a:cubicBezTo>
                    <a:pt x="29" y="33"/>
                    <a:pt x="25" y="34"/>
                    <a:pt x="23" y="35"/>
                  </a:cubicBezTo>
                  <a:cubicBezTo>
                    <a:pt x="23" y="35"/>
                    <a:pt x="23" y="35"/>
                    <a:pt x="23" y="35"/>
                  </a:cubicBezTo>
                  <a:moveTo>
                    <a:pt x="19" y="32"/>
                  </a:moveTo>
                  <a:cubicBezTo>
                    <a:pt x="13" y="25"/>
                    <a:pt x="5" y="24"/>
                    <a:pt x="2" y="23"/>
                  </a:cubicBezTo>
                  <a:cubicBezTo>
                    <a:pt x="11" y="8"/>
                    <a:pt x="11" y="8"/>
                    <a:pt x="11" y="8"/>
                  </a:cubicBezTo>
                  <a:cubicBezTo>
                    <a:pt x="12" y="8"/>
                    <a:pt x="12" y="8"/>
                    <a:pt x="12" y="8"/>
                  </a:cubicBezTo>
                  <a:cubicBezTo>
                    <a:pt x="11" y="9"/>
                    <a:pt x="11" y="10"/>
                    <a:pt x="10" y="11"/>
                  </a:cubicBezTo>
                  <a:cubicBezTo>
                    <a:pt x="9" y="14"/>
                    <a:pt x="7" y="16"/>
                    <a:pt x="5" y="20"/>
                  </a:cubicBezTo>
                  <a:cubicBezTo>
                    <a:pt x="4" y="21"/>
                    <a:pt x="4" y="21"/>
                    <a:pt x="4" y="21"/>
                  </a:cubicBezTo>
                  <a:cubicBezTo>
                    <a:pt x="5" y="21"/>
                    <a:pt x="5" y="21"/>
                    <a:pt x="5" y="21"/>
                  </a:cubicBezTo>
                  <a:cubicBezTo>
                    <a:pt x="13" y="24"/>
                    <a:pt x="16" y="28"/>
                    <a:pt x="19" y="32"/>
                  </a:cubicBezTo>
                  <a:moveTo>
                    <a:pt x="21" y="34"/>
                  </a:moveTo>
                  <a:cubicBezTo>
                    <a:pt x="19" y="29"/>
                    <a:pt x="16" y="24"/>
                    <a:pt x="6" y="20"/>
                  </a:cubicBezTo>
                  <a:cubicBezTo>
                    <a:pt x="8" y="17"/>
                    <a:pt x="10" y="14"/>
                    <a:pt x="11" y="12"/>
                  </a:cubicBezTo>
                  <a:cubicBezTo>
                    <a:pt x="12" y="9"/>
                    <a:pt x="13" y="8"/>
                    <a:pt x="15" y="5"/>
                  </a:cubicBezTo>
                  <a:cubicBezTo>
                    <a:pt x="15" y="5"/>
                    <a:pt x="15" y="5"/>
                    <a:pt x="15" y="5"/>
                  </a:cubicBezTo>
                  <a:cubicBezTo>
                    <a:pt x="16" y="6"/>
                    <a:pt x="16" y="6"/>
                    <a:pt x="16" y="6"/>
                  </a:cubicBezTo>
                  <a:cubicBezTo>
                    <a:pt x="15" y="7"/>
                    <a:pt x="14" y="9"/>
                    <a:pt x="14" y="10"/>
                  </a:cubicBezTo>
                  <a:cubicBezTo>
                    <a:pt x="12" y="12"/>
                    <a:pt x="11" y="14"/>
                    <a:pt x="9" y="17"/>
                  </a:cubicBezTo>
                  <a:cubicBezTo>
                    <a:pt x="9" y="18"/>
                    <a:pt x="9" y="18"/>
                    <a:pt x="9" y="18"/>
                  </a:cubicBezTo>
                  <a:cubicBezTo>
                    <a:pt x="10" y="18"/>
                    <a:pt x="10" y="18"/>
                    <a:pt x="10" y="18"/>
                  </a:cubicBezTo>
                  <a:cubicBezTo>
                    <a:pt x="10" y="18"/>
                    <a:pt x="10" y="18"/>
                    <a:pt x="10" y="18"/>
                  </a:cubicBezTo>
                  <a:cubicBezTo>
                    <a:pt x="20" y="24"/>
                    <a:pt x="21" y="31"/>
                    <a:pt x="21" y="34"/>
                  </a:cubicBezTo>
                  <a:moveTo>
                    <a:pt x="22" y="34"/>
                  </a:moveTo>
                  <a:cubicBezTo>
                    <a:pt x="22" y="31"/>
                    <a:pt x="21" y="24"/>
                    <a:pt x="10" y="17"/>
                  </a:cubicBezTo>
                  <a:cubicBezTo>
                    <a:pt x="12" y="15"/>
                    <a:pt x="13" y="13"/>
                    <a:pt x="14" y="11"/>
                  </a:cubicBezTo>
                  <a:cubicBezTo>
                    <a:pt x="17" y="7"/>
                    <a:pt x="18" y="4"/>
                    <a:pt x="21" y="1"/>
                  </a:cubicBezTo>
                  <a:cubicBezTo>
                    <a:pt x="30" y="3"/>
                    <a:pt x="33" y="12"/>
                    <a:pt x="33" y="16"/>
                  </a:cubicBezTo>
                  <a:cubicBezTo>
                    <a:pt x="22" y="34"/>
                    <a:pt x="22" y="34"/>
                    <a:pt x="22" y="34"/>
                  </a:cubicBezTo>
                  <a:moveTo>
                    <a:pt x="21" y="0"/>
                  </a:moveTo>
                  <a:cubicBezTo>
                    <a:pt x="20" y="0"/>
                    <a:pt x="20" y="0"/>
                    <a:pt x="20" y="0"/>
                  </a:cubicBezTo>
                  <a:cubicBezTo>
                    <a:pt x="19" y="2"/>
                    <a:pt x="18" y="3"/>
                    <a:pt x="17" y="5"/>
                  </a:cubicBezTo>
                  <a:cubicBezTo>
                    <a:pt x="16" y="4"/>
                    <a:pt x="16" y="4"/>
                    <a:pt x="16" y="4"/>
                  </a:cubicBezTo>
                  <a:cubicBezTo>
                    <a:pt x="16" y="4"/>
                    <a:pt x="15" y="4"/>
                    <a:pt x="15" y="4"/>
                  </a:cubicBezTo>
                  <a:cubicBezTo>
                    <a:pt x="14" y="4"/>
                    <a:pt x="14" y="4"/>
                    <a:pt x="14" y="4"/>
                  </a:cubicBezTo>
                  <a:cubicBezTo>
                    <a:pt x="14" y="5"/>
                    <a:pt x="13" y="6"/>
                    <a:pt x="12" y="7"/>
                  </a:cubicBezTo>
                  <a:cubicBezTo>
                    <a:pt x="11" y="7"/>
                    <a:pt x="11" y="7"/>
                    <a:pt x="11" y="7"/>
                  </a:cubicBezTo>
                  <a:cubicBezTo>
                    <a:pt x="10" y="7"/>
                    <a:pt x="10" y="7"/>
                    <a:pt x="10" y="7"/>
                  </a:cubicBezTo>
                  <a:cubicBezTo>
                    <a:pt x="1" y="24"/>
                    <a:pt x="1" y="24"/>
                    <a:pt x="1" y="24"/>
                  </a:cubicBezTo>
                  <a:cubicBezTo>
                    <a:pt x="1" y="24"/>
                    <a:pt x="1" y="24"/>
                    <a:pt x="1" y="24"/>
                  </a:cubicBezTo>
                  <a:cubicBezTo>
                    <a:pt x="1" y="24"/>
                    <a:pt x="1" y="24"/>
                    <a:pt x="1" y="24"/>
                  </a:cubicBezTo>
                  <a:cubicBezTo>
                    <a:pt x="1" y="24"/>
                    <a:pt x="1" y="24"/>
                    <a:pt x="1" y="24"/>
                  </a:cubicBezTo>
                  <a:cubicBezTo>
                    <a:pt x="1" y="24"/>
                    <a:pt x="0" y="27"/>
                    <a:pt x="0" y="28"/>
                  </a:cubicBezTo>
                  <a:cubicBezTo>
                    <a:pt x="0" y="28"/>
                    <a:pt x="0" y="28"/>
                    <a:pt x="0" y="28"/>
                  </a:cubicBezTo>
                  <a:cubicBezTo>
                    <a:pt x="1" y="28"/>
                    <a:pt x="1" y="28"/>
                    <a:pt x="1" y="28"/>
                  </a:cubicBezTo>
                  <a:cubicBezTo>
                    <a:pt x="9" y="29"/>
                    <a:pt x="13" y="32"/>
                    <a:pt x="17" y="37"/>
                  </a:cubicBezTo>
                  <a:cubicBezTo>
                    <a:pt x="17" y="37"/>
                    <a:pt x="17" y="37"/>
                    <a:pt x="17" y="37"/>
                  </a:cubicBezTo>
                  <a:cubicBezTo>
                    <a:pt x="17" y="37"/>
                    <a:pt x="17" y="37"/>
                    <a:pt x="17" y="37"/>
                  </a:cubicBezTo>
                  <a:cubicBezTo>
                    <a:pt x="17" y="37"/>
                    <a:pt x="17" y="37"/>
                    <a:pt x="17" y="37"/>
                  </a:cubicBezTo>
                  <a:cubicBezTo>
                    <a:pt x="18" y="37"/>
                    <a:pt x="19" y="37"/>
                    <a:pt x="19" y="37"/>
                  </a:cubicBezTo>
                  <a:cubicBezTo>
                    <a:pt x="20" y="37"/>
                    <a:pt x="20" y="37"/>
                    <a:pt x="21" y="37"/>
                  </a:cubicBezTo>
                  <a:cubicBezTo>
                    <a:pt x="22" y="38"/>
                    <a:pt x="23" y="39"/>
                    <a:pt x="23" y="41"/>
                  </a:cubicBezTo>
                  <a:cubicBezTo>
                    <a:pt x="23" y="41"/>
                    <a:pt x="23" y="41"/>
                    <a:pt x="23" y="41"/>
                  </a:cubicBezTo>
                  <a:cubicBezTo>
                    <a:pt x="22" y="41"/>
                    <a:pt x="22" y="41"/>
                    <a:pt x="22" y="41"/>
                  </a:cubicBezTo>
                  <a:cubicBezTo>
                    <a:pt x="23" y="41"/>
                    <a:pt x="23" y="41"/>
                    <a:pt x="23" y="41"/>
                  </a:cubicBezTo>
                  <a:cubicBezTo>
                    <a:pt x="23" y="42"/>
                    <a:pt x="32" y="43"/>
                    <a:pt x="38" y="51"/>
                  </a:cubicBezTo>
                  <a:cubicBezTo>
                    <a:pt x="38" y="51"/>
                    <a:pt x="38" y="51"/>
                    <a:pt x="38" y="51"/>
                  </a:cubicBezTo>
                  <a:cubicBezTo>
                    <a:pt x="38" y="52"/>
                    <a:pt x="38" y="52"/>
                    <a:pt x="38" y="52"/>
                  </a:cubicBezTo>
                  <a:cubicBezTo>
                    <a:pt x="39" y="52"/>
                    <a:pt x="39" y="52"/>
                    <a:pt x="39" y="52"/>
                  </a:cubicBezTo>
                  <a:cubicBezTo>
                    <a:pt x="39" y="52"/>
                    <a:pt x="39" y="52"/>
                    <a:pt x="39" y="52"/>
                  </a:cubicBezTo>
                  <a:cubicBezTo>
                    <a:pt x="42" y="50"/>
                    <a:pt x="42" y="50"/>
                    <a:pt x="42" y="50"/>
                  </a:cubicBezTo>
                  <a:cubicBezTo>
                    <a:pt x="42" y="50"/>
                    <a:pt x="42" y="50"/>
                    <a:pt x="42" y="50"/>
                  </a:cubicBezTo>
                  <a:cubicBezTo>
                    <a:pt x="42" y="50"/>
                    <a:pt x="42" y="50"/>
                    <a:pt x="42" y="50"/>
                  </a:cubicBezTo>
                  <a:cubicBezTo>
                    <a:pt x="55" y="31"/>
                    <a:pt x="55" y="31"/>
                    <a:pt x="55" y="31"/>
                  </a:cubicBezTo>
                  <a:cubicBezTo>
                    <a:pt x="55" y="31"/>
                    <a:pt x="55" y="31"/>
                    <a:pt x="55" y="31"/>
                  </a:cubicBezTo>
                  <a:cubicBezTo>
                    <a:pt x="54" y="29"/>
                    <a:pt x="54" y="29"/>
                    <a:pt x="54" y="29"/>
                  </a:cubicBezTo>
                  <a:cubicBezTo>
                    <a:pt x="54" y="29"/>
                    <a:pt x="54" y="29"/>
                    <a:pt x="54" y="29"/>
                  </a:cubicBezTo>
                  <a:cubicBezTo>
                    <a:pt x="54" y="29"/>
                    <a:pt x="55" y="28"/>
                    <a:pt x="55" y="28"/>
                  </a:cubicBezTo>
                  <a:cubicBezTo>
                    <a:pt x="55" y="27"/>
                    <a:pt x="55" y="27"/>
                    <a:pt x="55" y="27"/>
                  </a:cubicBezTo>
                  <a:cubicBezTo>
                    <a:pt x="53" y="26"/>
                    <a:pt x="53" y="26"/>
                    <a:pt x="53" y="26"/>
                  </a:cubicBezTo>
                  <a:cubicBezTo>
                    <a:pt x="54" y="24"/>
                    <a:pt x="55" y="23"/>
                    <a:pt x="56" y="21"/>
                  </a:cubicBezTo>
                  <a:cubicBezTo>
                    <a:pt x="56" y="20"/>
                    <a:pt x="56" y="20"/>
                    <a:pt x="56" y="20"/>
                  </a:cubicBezTo>
                  <a:cubicBezTo>
                    <a:pt x="56" y="20"/>
                    <a:pt x="56" y="20"/>
                    <a:pt x="56" y="20"/>
                  </a:cubicBezTo>
                  <a:cubicBezTo>
                    <a:pt x="52" y="16"/>
                    <a:pt x="47" y="15"/>
                    <a:pt x="42" y="15"/>
                  </a:cubicBezTo>
                  <a:cubicBezTo>
                    <a:pt x="39" y="15"/>
                    <a:pt x="37" y="15"/>
                    <a:pt x="35" y="16"/>
                  </a:cubicBezTo>
                  <a:cubicBezTo>
                    <a:pt x="34" y="11"/>
                    <a:pt x="31" y="2"/>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3" name="Freeform 39"/>
            <p:cNvSpPr>
              <a:spLocks/>
            </p:cNvSpPr>
            <p:nvPr/>
          </p:nvSpPr>
          <p:spPr bwMode="auto">
            <a:xfrm>
              <a:off x="4041" y="2284"/>
              <a:ext cx="21" cy="26"/>
            </a:xfrm>
            <a:custGeom>
              <a:avLst/>
              <a:gdLst>
                <a:gd name="T0" fmla="*/ 1 w 9"/>
                <a:gd name="T1" fmla="*/ 0 h 11"/>
                <a:gd name="T2" fmla="*/ 0 w 9"/>
                <a:gd name="T3" fmla="*/ 0 h 11"/>
                <a:gd name="T4" fmla="*/ 0 w 9"/>
                <a:gd name="T5" fmla="*/ 1 h 11"/>
                <a:gd name="T6" fmla="*/ 8 w 9"/>
                <a:gd name="T7" fmla="*/ 11 h 11"/>
                <a:gd name="T8" fmla="*/ 8 w 9"/>
                <a:gd name="T9" fmla="*/ 11 h 11"/>
                <a:gd name="T10" fmla="*/ 8 w 9"/>
                <a:gd name="T11" fmla="*/ 11 h 11"/>
                <a:gd name="T12" fmla="*/ 9 w 9"/>
                <a:gd name="T13" fmla="*/ 11 h 11"/>
                <a:gd name="T14" fmla="*/ 1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1" y="0"/>
                  </a:moveTo>
                  <a:cubicBezTo>
                    <a:pt x="0" y="0"/>
                    <a:pt x="0" y="0"/>
                    <a:pt x="0" y="0"/>
                  </a:cubicBezTo>
                  <a:cubicBezTo>
                    <a:pt x="0" y="1"/>
                    <a:pt x="0" y="1"/>
                    <a:pt x="0" y="1"/>
                  </a:cubicBezTo>
                  <a:cubicBezTo>
                    <a:pt x="4" y="3"/>
                    <a:pt x="7" y="7"/>
                    <a:pt x="8" y="11"/>
                  </a:cubicBezTo>
                  <a:cubicBezTo>
                    <a:pt x="8" y="11"/>
                    <a:pt x="8" y="11"/>
                    <a:pt x="8" y="11"/>
                  </a:cubicBezTo>
                  <a:cubicBezTo>
                    <a:pt x="8" y="11"/>
                    <a:pt x="8" y="11"/>
                    <a:pt x="8" y="11"/>
                  </a:cubicBezTo>
                  <a:cubicBezTo>
                    <a:pt x="9" y="11"/>
                    <a:pt x="9" y="11"/>
                    <a:pt x="9" y="11"/>
                  </a:cubicBezTo>
                  <a:cubicBezTo>
                    <a:pt x="8" y="6"/>
                    <a:pt x="5"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4" name="Freeform 40"/>
            <p:cNvSpPr>
              <a:spLocks/>
            </p:cNvSpPr>
            <p:nvPr/>
          </p:nvSpPr>
          <p:spPr bwMode="auto">
            <a:xfrm>
              <a:off x="4036" y="2293"/>
              <a:ext cx="19" cy="24"/>
            </a:xfrm>
            <a:custGeom>
              <a:avLst/>
              <a:gdLst>
                <a:gd name="T0" fmla="*/ 1 w 8"/>
                <a:gd name="T1" fmla="*/ 0 h 10"/>
                <a:gd name="T2" fmla="*/ 0 w 8"/>
                <a:gd name="T3" fmla="*/ 0 h 10"/>
                <a:gd name="T4" fmla="*/ 0 w 8"/>
                <a:gd name="T5" fmla="*/ 1 h 10"/>
                <a:gd name="T6" fmla="*/ 7 w 8"/>
                <a:gd name="T7" fmla="*/ 10 h 10"/>
                <a:gd name="T8" fmla="*/ 8 w 8"/>
                <a:gd name="T9" fmla="*/ 10 h 10"/>
                <a:gd name="T10" fmla="*/ 8 w 8"/>
                <a:gd name="T11" fmla="*/ 10 h 10"/>
                <a:gd name="T12" fmla="*/ 8 w 8"/>
                <a:gd name="T13" fmla="*/ 10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0" y="0"/>
                    <a:pt x="0" y="0"/>
                    <a:pt x="0" y="0"/>
                  </a:cubicBezTo>
                  <a:cubicBezTo>
                    <a:pt x="0" y="1"/>
                    <a:pt x="0" y="1"/>
                    <a:pt x="0" y="1"/>
                  </a:cubicBezTo>
                  <a:cubicBezTo>
                    <a:pt x="4" y="3"/>
                    <a:pt x="6" y="6"/>
                    <a:pt x="7" y="10"/>
                  </a:cubicBezTo>
                  <a:cubicBezTo>
                    <a:pt x="8" y="10"/>
                    <a:pt x="8" y="10"/>
                    <a:pt x="8" y="10"/>
                  </a:cubicBezTo>
                  <a:cubicBezTo>
                    <a:pt x="8" y="10"/>
                    <a:pt x="8" y="10"/>
                    <a:pt x="8" y="10"/>
                  </a:cubicBezTo>
                  <a:cubicBezTo>
                    <a:pt x="8" y="10"/>
                    <a:pt x="8" y="10"/>
                    <a:pt x="8" y="10"/>
                  </a:cubicBezTo>
                  <a:cubicBezTo>
                    <a:pt x="7" y="6"/>
                    <a:pt x="5"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5" name="Freeform 41"/>
            <p:cNvSpPr>
              <a:spLocks/>
            </p:cNvSpPr>
            <p:nvPr/>
          </p:nvSpPr>
          <p:spPr bwMode="auto">
            <a:xfrm>
              <a:off x="4032" y="2301"/>
              <a:ext cx="19" cy="26"/>
            </a:xfrm>
            <a:custGeom>
              <a:avLst/>
              <a:gdLst>
                <a:gd name="T0" fmla="*/ 1 w 8"/>
                <a:gd name="T1" fmla="*/ 0 h 11"/>
                <a:gd name="T2" fmla="*/ 0 w 8"/>
                <a:gd name="T3" fmla="*/ 0 h 11"/>
                <a:gd name="T4" fmla="*/ 0 w 8"/>
                <a:gd name="T5" fmla="*/ 1 h 11"/>
                <a:gd name="T6" fmla="*/ 7 w 8"/>
                <a:gd name="T7" fmla="*/ 10 h 11"/>
                <a:gd name="T8" fmla="*/ 8 w 8"/>
                <a:gd name="T9" fmla="*/ 11 h 11"/>
                <a:gd name="T10" fmla="*/ 8 w 8"/>
                <a:gd name="T11" fmla="*/ 11 h 11"/>
                <a:gd name="T12" fmla="*/ 8 w 8"/>
                <a:gd name="T13" fmla="*/ 10 h 11"/>
                <a:gd name="T14" fmla="*/ 1 w 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1" y="0"/>
                  </a:moveTo>
                  <a:cubicBezTo>
                    <a:pt x="0" y="0"/>
                    <a:pt x="0" y="0"/>
                    <a:pt x="0" y="0"/>
                  </a:cubicBezTo>
                  <a:cubicBezTo>
                    <a:pt x="0" y="1"/>
                    <a:pt x="0" y="1"/>
                    <a:pt x="0" y="1"/>
                  </a:cubicBezTo>
                  <a:cubicBezTo>
                    <a:pt x="4" y="3"/>
                    <a:pt x="6" y="6"/>
                    <a:pt x="7" y="10"/>
                  </a:cubicBezTo>
                  <a:cubicBezTo>
                    <a:pt x="8" y="11"/>
                    <a:pt x="8" y="11"/>
                    <a:pt x="8" y="11"/>
                  </a:cubicBezTo>
                  <a:cubicBezTo>
                    <a:pt x="8" y="11"/>
                    <a:pt x="8" y="11"/>
                    <a:pt x="8" y="11"/>
                  </a:cubicBezTo>
                  <a:cubicBezTo>
                    <a:pt x="8" y="10"/>
                    <a:pt x="8" y="10"/>
                    <a:pt x="8" y="10"/>
                  </a:cubicBezTo>
                  <a:cubicBezTo>
                    <a:pt x="7" y="6"/>
                    <a:pt x="5"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6" name="Freeform 42"/>
            <p:cNvSpPr>
              <a:spLocks/>
            </p:cNvSpPr>
            <p:nvPr/>
          </p:nvSpPr>
          <p:spPr bwMode="auto">
            <a:xfrm>
              <a:off x="4034" y="2315"/>
              <a:ext cx="12" cy="19"/>
            </a:xfrm>
            <a:custGeom>
              <a:avLst/>
              <a:gdLst>
                <a:gd name="T0" fmla="*/ 0 w 5"/>
                <a:gd name="T1" fmla="*/ 0 h 8"/>
                <a:gd name="T2" fmla="*/ 0 w 5"/>
                <a:gd name="T3" fmla="*/ 0 h 8"/>
                <a:gd name="T4" fmla="*/ 0 w 5"/>
                <a:gd name="T5" fmla="*/ 1 h 8"/>
                <a:gd name="T6" fmla="*/ 4 w 5"/>
                <a:gd name="T7" fmla="*/ 7 h 8"/>
                <a:gd name="T8" fmla="*/ 4 w 5"/>
                <a:gd name="T9" fmla="*/ 8 h 8"/>
                <a:gd name="T10" fmla="*/ 4 w 5"/>
                <a:gd name="T11" fmla="*/ 8 h 8"/>
                <a:gd name="T12" fmla="*/ 5 w 5"/>
                <a:gd name="T13" fmla="*/ 7 h 8"/>
                <a:gd name="T14" fmla="*/ 0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0"/>
                  </a:moveTo>
                  <a:cubicBezTo>
                    <a:pt x="0" y="0"/>
                    <a:pt x="0" y="0"/>
                    <a:pt x="0" y="0"/>
                  </a:cubicBezTo>
                  <a:cubicBezTo>
                    <a:pt x="0" y="1"/>
                    <a:pt x="0" y="1"/>
                    <a:pt x="0" y="1"/>
                  </a:cubicBezTo>
                  <a:cubicBezTo>
                    <a:pt x="2" y="3"/>
                    <a:pt x="3" y="4"/>
                    <a:pt x="4" y="7"/>
                  </a:cubicBezTo>
                  <a:cubicBezTo>
                    <a:pt x="4" y="8"/>
                    <a:pt x="4" y="8"/>
                    <a:pt x="4" y="8"/>
                  </a:cubicBezTo>
                  <a:cubicBezTo>
                    <a:pt x="4" y="8"/>
                    <a:pt x="4" y="8"/>
                    <a:pt x="4" y="8"/>
                  </a:cubicBezTo>
                  <a:cubicBezTo>
                    <a:pt x="5" y="7"/>
                    <a:pt x="5" y="7"/>
                    <a:pt x="5" y="7"/>
                  </a:cubicBezTo>
                  <a:cubicBezTo>
                    <a:pt x="4" y="4"/>
                    <a:pt x="3"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7" name="Freeform 43"/>
            <p:cNvSpPr>
              <a:spLocks/>
            </p:cNvSpPr>
            <p:nvPr/>
          </p:nvSpPr>
          <p:spPr bwMode="auto">
            <a:xfrm>
              <a:off x="4074" y="2312"/>
              <a:ext cx="31" cy="10"/>
            </a:xfrm>
            <a:custGeom>
              <a:avLst/>
              <a:gdLst>
                <a:gd name="T0" fmla="*/ 4 w 13"/>
                <a:gd name="T1" fmla="*/ 0 h 4"/>
                <a:gd name="T2" fmla="*/ 0 w 13"/>
                <a:gd name="T3" fmla="*/ 1 h 4"/>
                <a:gd name="T4" fmla="*/ 0 w 13"/>
                <a:gd name="T5" fmla="*/ 1 h 4"/>
                <a:gd name="T6" fmla="*/ 0 w 13"/>
                <a:gd name="T7" fmla="*/ 2 h 4"/>
                <a:gd name="T8" fmla="*/ 4 w 13"/>
                <a:gd name="T9" fmla="*/ 1 h 4"/>
                <a:gd name="T10" fmla="*/ 12 w 13"/>
                <a:gd name="T11" fmla="*/ 4 h 4"/>
                <a:gd name="T12" fmla="*/ 13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1" y="0"/>
                    <a:pt x="0" y="1"/>
                  </a:cubicBezTo>
                  <a:cubicBezTo>
                    <a:pt x="0" y="1"/>
                    <a:pt x="0" y="1"/>
                    <a:pt x="0" y="1"/>
                  </a:cubicBezTo>
                  <a:cubicBezTo>
                    <a:pt x="0" y="2"/>
                    <a:pt x="0" y="2"/>
                    <a:pt x="0" y="2"/>
                  </a:cubicBezTo>
                  <a:cubicBezTo>
                    <a:pt x="2" y="2"/>
                    <a:pt x="3" y="1"/>
                    <a:pt x="4" y="1"/>
                  </a:cubicBezTo>
                  <a:cubicBezTo>
                    <a:pt x="7" y="1"/>
                    <a:pt x="10" y="2"/>
                    <a:pt x="12" y="4"/>
                  </a:cubicBezTo>
                  <a:cubicBezTo>
                    <a:pt x="13" y="4"/>
                    <a:pt x="13" y="4"/>
                    <a:pt x="13"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8" name="Freeform 44"/>
            <p:cNvSpPr>
              <a:spLocks/>
            </p:cNvSpPr>
            <p:nvPr/>
          </p:nvSpPr>
          <p:spPr bwMode="auto">
            <a:xfrm>
              <a:off x="4070" y="2322"/>
              <a:ext cx="31" cy="7"/>
            </a:xfrm>
            <a:custGeom>
              <a:avLst/>
              <a:gdLst>
                <a:gd name="T0" fmla="*/ 4 w 13"/>
                <a:gd name="T1" fmla="*/ 0 h 3"/>
                <a:gd name="T2" fmla="*/ 1 w 13"/>
                <a:gd name="T3" fmla="*/ 0 h 3"/>
                <a:gd name="T4" fmla="*/ 0 w 13"/>
                <a:gd name="T5" fmla="*/ 1 h 3"/>
                <a:gd name="T6" fmla="*/ 1 w 13"/>
                <a:gd name="T7" fmla="*/ 1 h 3"/>
                <a:gd name="T8" fmla="*/ 4 w 13"/>
                <a:gd name="T9" fmla="*/ 1 h 3"/>
                <a:gd name="T10" fmla="*/ 12 w 13"/>
                <a:gd name="T11" fmla="*/ 3 h 3"/>
                <a:gd name="T12" fmla="*/ 13 w 13"/>
                <a:gd name="T13" fmla="*/ 3 h 3"/>
                <a:gd name="T14" fmla="*/ 13 w 13"/>
                <a:gd name="T15" fmla="*/ 3 h 3"/>
                <a:gd name="T16" fmla="*/ 13 w 13"/>
                <a:gd name="T17" fmla="*/ 2 h 3"/>
                <a:gd name="T18" fmla="*/ 4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4" y="0"/>
                  </a:moveTo>
                  <a:cubicBezTo>
                    <a:pt x="3" y="0"/>
                    <a:pt x="2" y="0"/>
                    <a:pt x="1" y="0"/>
                  </a:cubicBezTo>
                  <a:cubicBezTo>
                    <a:pt x="0" y="1"/>
                    <a:pt x="0" y="1"/>
                    <a:pt x="0" y="1"/>
                  </a:cubicBezTo>
                  <a:cubicBezTo>
                    <a:pt x="1" y="1"/>
                    <a:pt x="1" y="1"/>
                    <a:pt x="1" y="1"/>
                  </a:cubicBezTo>
                  <a:cubicBezTo>
                    <a:pt x="2" y="1"/>
                    <a:pt x="3" y="1"/>
                    <a:pt x="4" y="1"/>
                  </a:cubicBezTo>
                  <a:cubicBezTo>
                    <a:pt x="7" y="1"/>
                    <a:pt x="10" y="2"/>
                    <a:pt x="12" y="3"/>
                  </a:cubicBezTo>
                  <a:cubicBezTo>
                    <a:pt x="13" y="3"/>
                    <a:pt x="13" y="3"/>
                    <a:pt x="13" y="3"/>
                  </a:cubicBezTo>
                  <a:cubicBezTo>
                    <a:pt x="13" y="3"/>
                    <a:pt x="13" y="3"/>
                    <a:pt x="13" y="3"/>
                  </a:cubicBezTo>
                  <a:cubicBezTo>
                    <a:pt x="13" y="2"/>
                    <a:pt x="13" y="2"/>
                    <a:pt x="13" y="2"/>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59" name="Freeform 45"/>
            <p:cNvSpPr>
              <a:spLocks/>
            </p:cNvSpPr>
            <p:nvPr/>
          </p:nvSpPr>
          <p:spPr bwMode="auto">
            <a:xfrm>
              <a:off x="4065" y="2329"/>
              <a:ext cx="31" cy="10"/>
            </a:xfrm>
            <a:custGeom>
              <a:avLst/>
              <a:gdLst>
                <a:gd name="T0" fmla="*/ 4 w 13"/>
                <a:gd name="T1" fmla="*/ 0 h 4"/>
                <a:gd name="T2" fmla="*/ 1 w 13"/>
                <a:gd name="T3" fmla="*/ 0 h 4"/>
                <a:gd name="T4" fmla="*/ 0 w 13"/>
                <a:gd name="T5" fmla="*/ 1 h 4"/>
                <a:gd name="T6" fmla="*/ 1 w 13"/>
                <a:gd name="T7" fmla="*/ 2 h 4"/>
                <a:gd name="T8" fmla="*/ 4 w 13"/>
                <a:gd name="T9" fmla="*/ 1 h 4"/>
                <a:gd name="T10" fmla="*/ 12 w 13"/>
                <a:gd name="T11" fmla="*/ 4 h 4"/>
                <a:gd name="T12" fmla="*/ 12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2" y="0"/>
                    <a:pt x="1" y="0"/>
                  </a:cubicBezTo>
                  <a:cubicBezTo>
                    <a:pt x="0" y="1"/>
                    <a:pt x="0" y="1"/>
                    <a:pt x="0" y="1"/>
                  </a:cubicBezTo>
                  <a:cubicBezTo>
                    <a:pt x="1" y="2"/>
                    <a:pt x="1" y="2"/>
                    <a:pt x="1" y="2"/>
                  </a:cubicBezTo>
                  <a:cubicBezTo>
                    <a:pt x="2" y="1"/>
                    <a:pt x="3" y="1"/>
                    <a:pt x="4" y="1"/>
                  </a:cubicBezTo>
                  <a:cubicBezTo>
                    <a:pt x="7" y="1"/>
                    <a:pt x="9" y="2"/>
                    <a:pt x="12" y="4"/>
                  </a:cubicBezTo>
                  <a:cubicBezTo>
                    <a:pt x="12" y="4"/>
                    <a:pt x="12" y="4"/>
                    <a:pt x="12"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0" name="Freeform 46"/>
            <p:cNvSpPr>
              <a:spLocks/>
            </p:cNvSpPr>
            <p:nvPr/>
          </p:nvSpPr>
          <p:spPr bwMode="auto">
            <a:xfrm>
              <a:off x="4060" y="2336"/>
              <a:ext cx="21" cy="5"/>
            </a:xfrm>
            <a:custGeom>
              <a:avLst/>
              <a:gdLst>
                <a:gd name="T0" fmla="*/ 4 w 9"/>
                <a:gd name="T1" fmla="*/ 0 h 2"/>
                <a:gd name="T2" fmla="*/ 1 w 9"/>
                <a:gd name="T3" fmla="*/ 1 h 2"/>
                <a:gd name="T4" fmla="*/ 0 w 9"/>
                <a:gd name="T5" fmla="*/ 1 h 2"/>
                <a:gd name="T6" fmla="*/ 1 w 9"/>
                <a:gd name="T7" fmla="*/ 2 h 2"/>
                <a:gd name="T8" fmla="*/ 4 w 9"/>
                <a:gd name="T9" fmla="*/ 1 h 2"/>
                <a:gd name="T10" fmla="*/ 8 w 9"/>
                <a:gd name="T11" fmla="*/ 2 h 2"/>
                <a:gd name="T12" fmla="*/ 8 w 9"/>
                <a:gd name="T13" fmla="*/ 2 h 2"/>
                <a:gd name="T14" fmla="*/ 9 w 9"/>
                <a:gd name="T15" fmla="*/ 2 h 2"/>
                <a:gd name="T16" fmla="*/ 8 w 9"/>
                <a:gd name="T17" fmla="*/ 1 h 2"/>
                <a:gd name="T18" fmla="*/ 4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4" y="0"/>
                  </a:moveTo>
                  <a:cubicBezTo>
                    <a:pt x="3" y="0"/>
                    <a:pt x="2" y="0"/>
                    <a:pt x="1" y="1"/>
                  </a:cubicBezTo>
                  <a:cubicBezTo>
                    <a:pt x="0" y="1"/>
                    <a:pt x="0" y="1"/>
                    <a:pt x="0" y="1"/>
                  </a:cubicBezTo>
                  <a:cubicBezTo>
                    <a:pt x="1" y="2"/>
                    <a:pt x="1" y="2"/>
                    <a:pt x="1" y="2"/>
                  </a:cubicBezTo>
                  <a:cubicBezTo>
                    <a:pt x="2" y="1"/>
                    <a:pt x="3" y="1"/>
                    <a:pt x="4" y="1"/>
                  </a:cubicBezTo>
                  <a:cubicBezTo>
                    <a:pt x="5" y="1"/>
                    <a:pt x="7" y="2"/>
                    <a:pt x="8" y="2"/>
                  </a:cubicBezTo>
                  <a:cubicBezTo>
                    <a:pt x="8" y="2"/>
                    <a:pt x="8" y="2"/>
                    <a:pt x="8" y="2"/>
                  </a:cubicBezTo>
                  <a:cubicBezTo>
                    <a:pt x="9" y="2"/>
                    <a:pt x="9" y="2"/>
                    <a:pt x="9" y="2"/>
                  </a:cubicBezTo>
                  <a:cubicBezTo>
                    <a:pt x="8" y="1"/>
                    <a:pt x="8" y="1"/>
                    <a:pt x="8" y="1"/>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1" name="Freeform 47"/>
            <p:cNvSpPr>
              <a:spLocks noEditPoints="1"/>
            </p:cNvSpPr>
            <p:nvPr/>
          </p:nvSpPr>
          <p:spPr bwMode="auto">
            <a:xfrm>
              <a:off x="4067" y="1946"/>
              <a:ext cx="124" cy="126"/>
            </a:xfrm>
            <a:custGeom>
              <a:avLst/>
              <a:gdLst>
                <a:gd name="T0" fmla="*/ 34 w 52"/>
                <a:gd name="T1" fmla="*/ 48 h 53"/>
                <a:gd name="T2" fmla="*/ 22 w 52"/>
                <a:gd name="T3" fmla="*/ 51 h 53"/>
                <a:gd name="T4" fmla="*/ 28 w 52"/>
                <a:gd name="T5" fmla="*/ 51 h 53"/>
                <a:gd name="T6" fmla="*/ 31 w 52"/>
                <a:gd name="T7" fmla="*/ 46 h 53"/>
                <a:gd name="T8" fmla="*/ 14 w 52"/>
                <a:gd name="T9" fmla="*/ 49 h 53"/>
                <a:gd name="T10" fmla="*/ 34 w 52"/>
                <a:gd name="T11" fmla="*/ 45 h 53"/>
                <a:gd name="T12" fmla="*/ 38 w 52"/>
                <a:gd name="T13" fmla="*/ 44 h 53"/>
                <a:gd name="T14" fmla="*/ 13 w 52"/>
                <a:gd name="T15" fmla="*/ 48 h 53"/>
                <a:gd name="T16" fmla="*/ 10 w 52"/>
                <a:gd name="T17" fmla="*/ 47 h 53"/>
                <a:gd name="T18" fmla="*/ 42 w 52"/>
                <a:gd name="T19" fmla="*/ 41 h 53"/>
                <a:gd name="T20" fmla="*/ 34 w 52"/>
                <a:gd name="T21" fmla="*/ 41 h 53"/>
                <a:gd name="T22" fmla="*/ 7 w 52"/>
                <a:gd name="T23" fmla="*/ 44 h 53"/>
                <a:gd name="T24" fmla="*/ 43 w 52"/>
                <a:gd name="T25" fmla="*/ 45 h 53"/>
                <a:gd name="T26" fmla="*/ 32 w 52"/>
                <a:gd name="T27" fmla="*/ 43 h 53"/>
                <a:gd name="T28" fmla="*/ 5 w 52"/>
                <a:gd name="T29" fmla="*/ 37 h 53"/>
                <a:gd name="T30" fmla="*/ 44 w 52"/>
                <a:gd name="T31" fmla="*/ 43 h 53"/>
                <a:gd name="T32" fmla="*/ 3 w 52"/>
                <a:gd name="T33" fmla="*/ 35 h 53"/>
                <a:gd name="T34" fmla="*/ 30 w 52"/>
                <a:gd name="T35" fmla="*/ 35 h 53"/>
                <a:gd name="T36" fmla="*/ 47 w 52"/>
                <a:gd name="T37" fmla="*/ 34 h 53"/>
                <a:gd name="T38" fmla="*/ 28 w 52"/>
                <a:gd name="T39" fmla="*/ 33 h 53"/>
                <a:gd name="T40" fmla="*/ 45 w 52"/>
                <a:gd name="T41" fmla="*/ 32 h 53"/>
                <a:gd name="T42" fmla="*/ 43 w 52"/>
                <a:gd name="T43" fmla="*/ 33 h 53"/>
                <a:gd name="T44" fmla="*/ 40 w 52"/>
                <a:gd name="T45" fmla="*/ 30 h 53"/>
                <a:gd name="T46" fmla="*/ 37 w 52"/>
                <a:gd name="T47" fmla="*/ 30 h 53"/>
                <a:gd name="T48" fmla="*/ 49 w 52"/>
                <a:gd name="T49" fmla="*/ 37 h 53"/>
                <a:gd name="T50" fmla="*/ 27 w 52"/>
                <a:gd name="T51" fmla="*/ 30 h 53"/>
                <a:gd name="T52" fmla="*/ 36 w 52"/>
                <a:gd name="T53" fmla="*/ 43 h 53"/>
                <a:gd name="T54" fmla="*/ 38 w 52"/>
                <a:gd name="T55" fmla="*/ 32 h 53"/>
                <a:gd name="T56" fmla="*/ 47 w 52"/>
                <a:gd name="T57" fmla="*/ 35 h 53"/>
                <a:gd name="T58" fmla="*/ 30 w 52"/>
                <a:gd name="T59" fmla="*/ 27 h 53"/>
                <a:gd name="T60" fmla="*/ 29 w 52"/>
                <a:gd name="T61" fmla="*/ 26 h 53"/>
                <a:gd name="T62" fmla="*/ 27 w 52"/>
                <a:gd name="T63" fmla="*/ 24 h 53"/>
                <a:gd name="T64" fmla="*/ 31 w 52"/>
                <a:gd name="T65" fmla="*/ 23 h 53"/>
                <a:gd name="T66" fmla="*/ 48 w 52"/>
                <a:gd name="T67" fmla="*/ 32 h 53"/>
                <a:gd name="T68" fmla="*/ 31 w 52"/>
                <a:gd name="T69" fmla="*/ 26 h 53"/>
                <a:gd name="T70" fmla="*/ 34 w 52"/>
                <a:gd name="T71" fmla="*/ 19 h 53"/>
                <a:gd name="T72" fmla="*/ 36 w 52"/>
                <a:gd name="T73" fmla="*/ 21 h 53"/>
                <a:gd name="T74" fmla="*/ 42 w 52"/>
                <a:gd name="T75" fmla="*/ 18 h 53"/>
                <a:gd name="T76" fmla="*/ 47 w 52"/>
                <a:gd name="T77" fmla="*/ 12 h 53"/>
                <a:gd name="T78" fmla="*/ 47 w 52"/>
                <a:gd name="T79" fmla="*/ 16 h 53"/>
                <a:gd name="T80" fmla="*/ 1 w 52"/>
                <a:gd name="T81" fmla="*/ 25 h 53"/>
                <a:gd name="T82" fmla="*/ 26 w 52"/>
                <a:gd name="T83" fmla="*/ 31 h 53"/>
                <a:gd name="T84" fmla="*/ 31 w 52"/>
                <a:gd name="T85" fmla="*/ 45 h 53"/>
                <a:gd name="T86" fmla="*/ 27 w 52"/>
                <a:gd name="T87" fmla="*/ 21 h 53"/>
                <a:gd name="T88" fmla="*/ 29 w 52"/>
                <a:gd name="T89" fmla="*/ 20 h 53"/>
                <a:gd name="T90" fmla="*/ 26 w 52"/>
                <a:gd name="T91" fmla="*/ 24 h 53"/>
                <a:gd name="T92" fmla="*/ 26 w 52"/>
                <a:gd name="T93" fmla="*/ 2 h 53"/>
                <a:gd name="T94" fmla="*/ 1 w 52"/>
                <a:gd name="T95" fmla="*/ 34 h 53"/>
                <a:gd name="T96" fmla="*/ 3 w 52"/>
                <a:gd name="T97" fmla="*/ 40 h 53"/>
                <a:gd name="T98" fmla="*/ 6 w 52"/>
                <a:gd name="T99" fmla="*/ 44 h 53"/>
                <a:gd name="T100" fmla="*/ 16 w 52"/>
                <a:gd name="T101" fmla="*/ 52 h 53"/>
                <a:gd name="T102" fmla="*/ 22 w 52"/>
                <a:gd name="T103" fmla="*/ 52 h 53"/>
                <a:gd name="T104" fmla="*/ 29 w 52"/>
                <a:gd name="T105" fmla="*/ 52 h 53"/>
                <a:gd name="T106" fmla="*/ 35 w 52"/>
                <a:gd name="T107" fmla="*/ 51 h 53"/>
                <a:gd name="T108" fmla="*/ 41 w 52"/>
                <a:gd name="T109" fmla="*/ 48 h 53"/>
                <a:gd name="T110" fmla="*/ 52 w 52"/>
                <a:gd name="T111" fmla="*/ 28 h 53"/>
                <a:gd name="T112" fmla="*/ 48 w 52"/>
                <a:gd name="T113"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3">
                  <a:moveTo>
                    <a:pt x="31" y="51"/>
                  </a:moveTo>
                  <a:cubicBezTo>
                    <a:pt x="31" y="50"/>
                    <a:pt x="31" y="50"/>
                    <a:pt x="31" y="50"/>
                  </a:cubicBezTo>
                  <a:cubicBezTo>
                    <a:pt x="31" y="51"/>
                    <a:pt x="31" y="51"/>
                    <a:pt x="31" y="51"/>
                  </a:cubicBezTo>
                  <a:cubicBezTo>
                    <a:pt x="31" y="51"/>
                    <a:pt x="31" y="51"/>
                    <a:pt x="31" y="51"/>
                  </a:cubicBezTo>
                  <a:cubicBezTo>
                    <a:pt x="31" y="51"/>
                    <a:pt x="31" y="51"/>
                    <a:pt x="31" y="51"/>
                  </a:cubicBezTo>
                  <a:moveTo>
                    <a:pt x="34" y="49"/>
                  </a:moveTo>
                  <a:cubicBezTo>
                    <a:pt x="34" y="49"/>
                    <a:pt x="34" y="49"/>
                    <a:pt x="34" y="49"/>
                  </a:cubicBezTo>
                  <a:cubicBezTo>
                    <a:pt x="34" y="48"/>
                    <a:pt x="34" y="48"/>
                    <a:pt x="34" y="48"/>
                  </a:cubicBezTo>
                  <a:cubicBezTo>
                    <a:pt x="34" y="48"/>
                    <a:pt x="34" y="49"/>
                    <a:pt x="34" y="49"/>
                  </a:cubicBezTo>
                  <a:moveTo>
                    <a:pt x="25" y="46"/>
                  </a:moveTo>
                  <a:cubicBezTo>
                    <a:pt x="26" y="46"/>
                    <a:pt x="26" y="46"/>
                    <a:pt x="27" y="46"/>
                  </a:cubicBezTo>
                  <a:cubicBezTo>
                    <a:pt x="25" y="51"/>
                    <a:pt x="25" y="51"/>
                    <a:pt x="25" y="51"/>
                  </a:cubicBezTo>
                  <a:cubicBezTo>
                    <a:pt x="24" y="51"/>
                    <a:pt x="24" y="51"/>
                    <a:pt x="23" y="51"/>
                  </a:cubicBezTo>
                  <a:cubicBezTo>
                    <a:pt x="25" y="46"/>
                    <a:pt x="25" y="46"/>
                    <a:pt x="25" y="46"/>
                  </a:cubicBezTo>
                  <a:cubicBezTo>
                    <a:pt x="25" y="46"/>
                    <a:pt x="25" y="46"/>
                    <a:pt x="25" y="46"/>
                  </a:cubicBezTo>
                  <a:moveTo>
                    <a:pt x="22" y="51"/>
                  </a:moveTo>
                  <a:cubicBezTo>
                    <a:pt x="21" y="51"/>
                    <a:pt x="21" y="51"/>
                    <a:pt x="20" y="51"/>
                  </a:cubicBezTo>
                  <a:cubicBezTo>
                    <a:pt x="21" y="49"/>
                    <a:pt x="21" y="48"/>
                    <a:pt x="22" y="46"/>
                  </a:cubicBezTo>
                  <a:cubicBezTo>
                    <a:pt x="23" y="46"/>
                    <a:pt x="23" y="46"/>
                    <a:pt x="24" y="46"/>
                  </a:cubicBezTo>
                  <a:cubicBezTo>
                    <a:pt x="22" y="51"/>
                    <a:pt x="22" y="51"/>
                    <a:pt x="22" y="51"/>
                  </a:cubicBezTo>
                  <a:moveTo>
                    <a:pt x="26" y="51"/>
                  </a:moveTo>
                  <a:cubicBezTo>
                    <a:pt x="28" y="46"/>
                    <a:pt x="28" y="46"/>
                    <a:pt x="28" y="46"/>
                  </a:cubicBezTo>
                  <a:cubicBezTo>
                    <a:pt x="29" y="46"/>
                    <a:pt x="29" y="46"/>
                    <a:pt x="30" y="46"/>
                  </a:cubicBezTo>
                  <a:cubicBezTo>
                    <a:pt x="29" y="48"/>
                    <a:pt x="28" y="49"/>
                    <a:pt x="28" y="51"/>
                  </a:cubicBezTo>
                  <a:cubicBezTo>
                    <a:pt x="27" y="51"/>
                    <a:pt x="27" y="51"/>
                    <a:pt x="26" y="51"/>
                  </a:cubicBezTo>
                  <a:moveTo>
                    <a:pt x="19" y="51"/>
                  </a:moveTo>
                  <a:cubicBezTo>
                    <a:pt x="18" y="51"/>
                    <a:pt x="18" y="50"/>
                    <a:pt x="17" y="50"/>
                  </a:cubicBezTo>
                  <a:cubicBezTo>
                    <a:pt x="18" y="49"/>
                    <a:pt x="19" y="47"/>
                    <a:pt x="19" y="46"/>
                  </a:cubicBezTo>
                  <a:cubicBezTo>
                    <a:pt x="20" y="46"/>
                    <a:pt x="20" y="46"/>
                    <a:pt x="21" y="46"/>
                  </a:cubicBezTo>
                  <a:cubicBezTo>
                    <a:pt x="20" y="47"/>
                    <a:pt x="20" y="49"/>
                    <a:pt x="19" y="51"/>
                  </a:cubicBezTo>
                  <a:moveTo>
                    <a:pt x="29" y="51"/>
                  </a:moveTo>
                  <a:cubicBezTo>
                    <a:pt x="30" y="49"/>
                    <a:pt x="30" y="47"/>
                    <a:pt x="31" y="46"/>
                  </a:cubicBezTo>
                  <a:cubicBezTo>
                    <a:pt x="31" y="46"/>
                    <a:pt x="31" y="46"/>
                    <a:pt x="31" y="46"/>
                  </a:cubicBezTo>
                  <a:cubicBezTo>
                    <a:pt x="31" y="46"/>
                    <a:pt x="31" y="47"/>
                    <a:pt x="31" y="47"/>
                  </a:cubicBezTo>
                  <a:cubicBezTo>
                    <a:pt x="31" y="47"/>
                    <a:pt x="31" y="47"/>
                    <a:pt x="31" y="47"/>
                  </a:cubicBezTo>
                  <a:cubicBezTo>
                    <a:pt x="30" y="51"/>
                    <a:pt x="30" y="51"/>
                    <a:pt x="30" y="51"/>
                  </a:cubicBezTo>
                  <a:cubicBezTo>
                    <a:pt x="29" y="51"/>
                    <a:pt x="29" y="51"/>
                    <a:pt x="29" y="51"/>
                  </a:cubicBezTo>
                  <a:moveTo>
                    <a:pt x="16" y="50"/>
                  </a:moveTo>
                  <a:cubicBezTo>
                    <a:pt x="15" y="50"/>
                    <a:pt x="14" y="49"/>
                    <a:pt x="14" y="49"/>
                  </a:cubicBezTo>
                  <a:cubicBezTo>
                    <a:pt x="14" y="49"/>
                    <a:pt x="14" y="49"/>
                    <a:pt x="14" y="49"/>
                  </a:cubicBezTo>
                  <a:cubicBezTo>
                    <a:pt x="16" y="45"/>
                    <a:pt x="16" y="45"/>
                    <a:pt x="16" y="45"/>
                  </a:cubicBezTo>
                  <a:cubicBezTo>
                    <a:pt x="17" y="45"/>
                    <a:pt x="18" y="45"/>
                    <a:pt x="18" y="45"/>
                  </a:cubicBezTo>
                  <a:cubicBezTo>
                    <a:pt x="17" y="47"/>
                    <a:pt x="17" y="48"/>
                    <a:pt x="16" y="50"/>
                  </a:cubicBezTo>
                  <a:moveTo>
                    <a:pt x="33" y="48"/>
                  </a:moveTo>
                  <a:cubicBezTo>
                    <a:pt x="33" y="47"/>
                    <a:pt x="33" y="47"/>
                    <a:pt x="33" y="47"/>
                  </a:cubicBezTo>
                  <a:cubicBezTo>
                    <a:pt x="33" y="47"/>
                    <a:pt x="33" y="47"/>
                    <a:pt x="33" y="47"/>
                  </a:cubicBezTo>
                  <a:cubicBezTo>
                    <a:pt x="33" y="46"/>
                    <a:pt x="34" y="46"/>
                    <a:pt x="34" y="45"/>
                  </a:cubicBezTo>
                  <a:cubicBezTo>
                    <a:pt x="34" y="45"/>
                    <a:pt x="34" y="45"/>
                    <a:pt x="34" y="45"/>
                  </a:cubicBezTo>
                  <a:cubicBezTo>
                    <a:pt x="35" y="44"/>
                    <a:pt x="35" y="44"/>
                    <a:pt x="35" y="44"/>
                  </a:cubicBezTo>
                  <a:cubicBezTo>
                    <a:pt x="35" y="44"/>
                    <a:pt x="35" y="45"/>
                    <a:pt x="35" y="46"/>
                  </a:cubicBezTo>
                  <a:cubicBezTo>
                    <a:pt x="34" y="46"/>
                    <a:pt x="34" y="46"/>
                    <a:pt x="34" y="46"/>
                  </a:cubicBezTo>
                  <a:cubicBezTo>
                    <a:pt x="33" y="48"/>
                    <a:pt x="33" y="48"/>
                    <a:pt x="33" y="48"/>
                  </a:cubicBezTo>
                  <a:moveTo>
                    <a:pt x="35" y="50"/>
                  </a:moveTo>
                  <a:cubicBezTo>
                    <a:pt x="35" y="49"/>
                    <a:pt x="35" y="48"/>
                    <a:pt x="35" y="48"/>
                  </a:cubicBezTo>
                  <a:cubicBezTo>
                    <a:pt x="36" y="46"/>
                    <a:pt x="36" y="45"/>
                    <a:pt x="36" y="45"/>
                  </a:cubicBezTo>
                  <a:cubicBezTo>
                    <a:pt x="36" y="44"/>
                    <a:pt x="37" y="44"/>
                    <a:pt x="38" y="44"/>
                  </a:cubicBezTo>
                  <a:cubicBezTo>
                    <a:pt x="36" y="49"/>
                    <a:pt x="36" y="49"/>
                    <a:pt x="36" y="49"/>
                  </a:cubicBezTo>
                  <a:cubicBezTo>
                    <a:pt x="36" y="49"/>
                    <a:pt x="36" y="49"/>
                    <a:pt x="36" y="49"/>
                  </a:cubicBezTo>
                  <a:cubicBezTo>
                    <a:pt x="35" y="50"/>
                    <a:pt x="35" y="50"/>
                    <a:pt x="35" y="50"/>
                  </a:cubicBezTo>
                  <a:moveTo>
                    <a:pt x="13" y="48"/>
                  </a:moveTo>
                  <a:cubicBezTo>
                    <a:pt x="12" y="48"/>
                    <a:pt x="11" y="48"/>
                    <a:pt x="11" y="47"/>
                  </a:cubicBezTo>
                  <a:cubicBezTo>
                    <a:pt x="11" y="46"/>
                    <a:pt x="12" y="45"/>
                    <a:pt x="13" y="43"/>
                  </a:cubicBezTo>
                  <a:cubicBezTo>
                    <a:pt x="14" y="44"/>
                    <a:pt x="14" y="44"/>
                    <a:pt x="15" y="44"/>
                  </a:cubicBezTo>
                  <a:cubicBezTo>
                    <a:pt x="13" y="48"/>
                    <a:pt x="13" y="48"/>
                    <a:pt x="13" y="48"/>
                  </a:cubicBezTo>
                  <a:cubicBezTo>
                    <a:pt x="13" y="48"/>
                    <a:pt x="13" y="48"/>
                    <a:pt x="13" y="48"/>
                  </a:cubicBezTo>
                  <a:moveTo>
                    <a:pt x="37" y="49"/>
                  </a:moveTo>
                  <a:cubicBezTo>
                    <a:pt x="39" y="43"/>
                    <a:pt x="39" y="43"/>
                    <a:pt x="39" y="43"/>
                  </a:cubicBezTo>
                  <a:cubicBezTo>
                    <a:pt x="39" y="43"/>
                    <a:pt x="39" y="43"/>
                    <a:pt x="39" y="43"/>
                  </a:cubicBezTo>
                  <a:cubicBezTo>
                    <a:pt x="40" y="43"/>
                    <a:pt x="40" y="43"/>
                    <a:pt x="40" y="43"/>
                  </a:cubicBezTo>
                  <a:cubicBezTo>
                    <a:pt x="39" y="45"/>
                    <a:pt x="38" y="47"/>
                    <a:pt x="38" y="48"/>
                  </a:cubicBezTo>
                  <a:cubicBezTo>
                    <a:pt x="37" y="49"/>
                    <a:pt x="37" y="49"/>
                    <a:pt x="37" y="49"/>
                  </a:cubicBezTo>
                  <a:moveTo>
                    <a:pt x="10" y="47"/>
                  </a:moveTo>
                  <a:cubicBezTo>
                    <a:pt x="9" y="46"/>
                    <a:pt x="9" y="46"/>
                    <a:pt x="9" y="45"/>
                  </a:cubicBezTo>
                  <a:cubicBezTo>
                    <a:pt x="9" y="44"/>
                    <a:pt x="10" y="43"/>
                    <a:pt x="10" y="42"/>
                  </a:cubicBezTo>
                  <a:cubicBezTo>
                    <a:pt x="11" y="42"/>
                    <a:pt x="11" y="43"/>
                    <a:pt x="12" y="43"/>
                  </a:cubicBezTo>
                  <a:cubicBezTo>
                    <a:pt x="11" y="44"/>
                    <a:pt x="11" y="45"/>
                    <a:pt x="10" y="47"/>
                  </a:cubicBezTo>
                  <a:moveTo>
                    <a:pt x="39" y="48"/>
                  </a:moveTo>
                  <a:cubicBezTo>
                    <a:pt x="40" y="46"/>
                    <a:pt x="40" y="44"/>
                    <a:pt x="41" y="42"/>
                  </a:cubicBezTo>
                  <a:cubicBezTo>
                    <a:pt x="41" y="42"/>
                    <a:pt x="41" y="42"/>
                    <a:pt x="41" y="42"/>
                  </a:cubicBezTo>
                  <a:cubicBezTo>
                    <a:pt x="42" y="41"/>
                    <a:pt x="42" y="41"/>
                    <a:pt x="42" y="41"/>
                  </a:cubicBezTo>
                  <a:cubicBezTo>
                    <a:pt x="41" y="43"/>
                    <a:pt x="41" y="45"/>
                    <a:pt x="40" y="47"/>
                  </a:cubicBezTo>
                  <a:cubicBezTo>
                    <a:pt x="39" y="48"/>
                    <a:pt x="39" y="48"/>
                    <a:pt x="39" y="48"/>
                  </a:cubicBezTo>
                  <a:moveTo>
                    <a:pt x="33" y="46"/>
                  </a:moveTo>
                  <a:cubicBezTo>
                    <a:pt x="33" y="45"/>
                    <a:pt x="33" y="45"/>
                    <a:pt x="33" y="45"/>
                  </a:cubicBezTo>
                  <a:cubicBezTo>
                    <a:pt x="32" y="44"/>
                    <a:pt x="32" y="44"/>
                    <a:pt x="32" y="44"/>
                  </a:cubicBezTo>
                  <a:cubicBezTo>
                    <a:pt x="32" y="44"/>
                    <a:pt x="32" y="44"/>
                    <a:pt x="32" y="44"/>
                  </a:cubicBezTo>
                  <a:cubicBezTo>
                    <a:pt x="32" y="44"/>
                    <a:pt x="32" y="44"/>
                    <a:pt x="32" y="44"/>
                  </a:cubicBezTo>
                  <a:cubicBezTo>
                    <a:pt x="33" y="43"/>
                    <a:pt x="33" y="42"/>
                    <a:pt x="34" y="41"/>
                  </a:cubicBezTo>
                  <a:cubicBezTo>
                    <a:pt x="34" y="42"/>
                    <a:pt x="34" y="42"/>
                    <a:pt x="34" y="42"/>
                  </a:cubicBezTo>
                  <a:cubicBezTo>
                    <a:pt x="34" y="43"/>
                    <a:pt x="34" y="43"/>
                    <a:pt x="34" y="43"/>
                  </a:cubicBezTo>
                  <a:cubicBezTo>
                    <a:pt x="34" y="43"/>
                    <a:pt x="34" y="43"/>
                    <a:pt x="33" y="44"/>
                  </a:cubicBezTo>
                  <a:cubicBezTo>
                    <a:pt x="33" y="44"/>
                    <a:pt x="33" y="44"/>
                    <a:pt x="33" y="44"/>
                  </a:cubicBezTo>
                  <a:cubicBezTo>
                    <a:pt x="33" y="45"/>
                    <a:pt x="33" y="45"/>
                    <a:pt x="33" y="46"/>
                  </a:cubicBezTo>
                  <a:moveTo>
                    <a:pt x="8" y="45"/>
                  </a:moveTo>
                  <a:cubicBezTo>
                    <a:pt x="7" y="44"/>
                    <a:pt x="7" y="44"/>
                    <a:pt x="7" y="44"/>
                  </a:cubicBezTo>
                  <a:cubicBezTo>
                    <a:pt x="7" y="44"/>
                    <a:pt x="7" y="44"/>
                    <a:pt x="7" y="44"/>
                  </a:cubicBezTo>
                  <a:cubicBezTo>
                    <a:pt x="8" y="40"/>
                    <a:pt x="8" y="40"/>
                    <a:pt x="8" y="40"/>
                  </a:cubicBezTo>
                  <a:cubicBezTo>
                    <a:pt x="9" y="41"/>
                    <a:pt x="9" y="41"/>
                    <a:pt x="9" y="41"/>
                  </a:cubicBezTo>
                  <a:cubicBezTo>
                    <a:pt x="9" y="42"/>
                    <a:pt x="8" y="43"/>
                    <a:pt x="8" y="45"/>
                  </a:cubicBezTo>
                  <a:moveTo>
                    <a:pt x="42" y="46"/>
                  </a:moveTo>
                  <a:cubicBezTo>
                    <a:pt x="42" y="44"/>
                    <a:pt x="43" y="42"/>
                    <a:pt x="43" y="41"/>
                  </a:cubicBezTo>
                  <a:cubicBezTo>
                    <a:pt x="43" y="41"/>
                    <a:pt x="43" y="41"/>
                    <a:pt x="43" y="41"/>
                  </a:cubicBezTo>
                  <a:cubicBezTo>
                    <a:pt x="44" y="40"/>
                    <a:pt x="44" y="40"/>
                    <a:pt x="44" y="40"/>
                  </a:cubicBezTo>
                  <a:cubicBezTo>
                    <a:pt x="44" y="42"/>
                    <a:pt x="43" y="43"/>
                    <a:pt x="43" y="45"/>
                  </a:cubicBezTo>
                  <a:cubicBezTo>
                    <a:pt x="43" y="45"/>
                    <a:pt x="43" y="45"/>
                    <a:pt x="43" y="45"/>
                  </a:cubicBezTo>
                  <a:cubicBezTo>
                    <a:pt x="42" y="45"/>
                    <a:pt x="42" y="46"/>
                    <a:pt x="42" y="46"/>
                  </a:cubicBezTo>
                  <a:moveTo>
                    <a:pt x="32" y="43"/>
                  </a:moveTo>
                  <a:cubicBezTo>
                    <a:pt x="31" y="42"/>
                    <a:pt x="31" y="42"/>
                    <a:pt x="31" y="41"/>
                  </a:cubicBezTo>
                  <a:cubicBezTo>
                    <a:pt x="31" y="41"/>
                    <a:pt x="31" y="41"/>
                    <a:pt x="31" y="41"/>
                  </a:cubicBezTo>
                  <a:cubicBezTo>
                    <a:pt x="31" y="41"/>
                    <a:pt x="32" y="40"/>
                    <a:pt x="32" y="39"/>
                  </a:cubicBezTo>
                  <a:cubicBezTo>
                    <a:pt x="33" y="39"/>
                    <a:pt x="33" y="40"/>
                    <a:pt x="33" y="40"/>
                  </a:cubicBezTo>
                  <a:cubicBezTo>
                    <a:pt x="32" y="41"/>
                    <a:pt x="32" y="42"/>
                    <a:pt x="32" y="43"/>
                  </a:cubicBezTo>
                  <a:moveTo>
                    <a:pt x="6" y="43"/>
                  </a:moveTo>
                  <a:cubicBezTo>
                    <a:pt x="6" y="42"/>
                    <a:pt x="5" y="42"/>
                    <a:pt x="5" y="41"/>
                  </a:cubicBezTo>
                  <a:cubicBezTo>
                    <a:pt x="5" y="40"/>
                    <a:pt x="6" y="40"/>
                    <a:pt x="6" y="39"/>
                  </a:cubicBezTo>
                  <a:cubicBezTo>
                    <a:pt x="7" y="40"/>
                    <a:pt x="7" y="40"/>
                    <a:pt x="7" y="40"/>
                  </a:cubicBezTo>
                  <a:cubicBezTo>
                    <a:pt x="6" y="43"/>
                    <a:pt x="6" y="43"/>
                    <a:pt x="6" y="43"/>
                  </a:cubicBezTo>
                  <a:moveTo>
                    <a:pt x="4" y="40"/>
                  </a:moveTo>
                  <a:cubicBezTo>
                    <a:pt x="4" y="39"/>
                    <a:pt x="4" y="39"/>
                    <a:pt x="4" y="39"/>
                  </a:cubicBezTo>
                  <a:cubicBezTo>
                    <a:pt x="5" y="37"/>
                    <a:pt x="5" y="37"/>
                    <a:pt x="5" y="37"/>
                  </a:cubicBezTo>
                  <a:cubicBezTo>
                    <a:pt x="5" y="38"/>
                    <a:pt x="5" y="38"/>
                    <a:pt x="5" y="38"/>
                  </a:cubicBezTo>
                  <a:cubicBezTo>
                    <a:pt x="5" y="39"/>
                    <a:pt x="5" y="39"/>
                    <a:pt x="4" y="40"/>
                  </a:cubicBezTo>
                  <a:moveTo>
                    <a:pt x="44" y="43"/>
                  </a:moveTo>
                  <a:cubicBezTo>
                    <a:pt x="45" y="42"/>
                    <a:pt x="45" y="40"/>
                    <a:pt x="46" y="38"/>
                  </a:cubicBezTo>
                  <a:cubicBezTo>
                    <a:pt x="47" y="37"/>
                    <a:pt x="47" y="37"/>
                    <a:pt x="47" y="37"/>
                  </a:cubicBezTo>
                  <a:cubicBezTo>
                    <a:pt x="47" y="38"/>
                    <a:pt x="46" y="40"/>
                    <a:pt x="46" y="40"/>
                  </a:cubicBezTo>
                  <a:cubicBezTo>
                    <a:pt x="46" y="40"/>
                    <a:pt x="46" y="40"/>
                    <a:pt x="46" y="40"/>
                  </a:cubicBezTo>
                  <a:cubicBezTo>
                    <a:pt x="46" y="41"/>
                    <a:pt x="45" y="42"/>
                    <a:pt x="44" y="43"/>
                  </a:cubicBezTo>
                  <a:moveTo>
                    <a:pt x="31" y="40"/>
                  </a:moveTo>
                  <a:cubicBezTo>
                    <a:pt x="30" y="40"/>
                    <a:pt x="30" y="39"/>
                    <a:pt x="30" y="39"/>
                  </a:cubicBezTo>
                  <a:cubicBezTo>
                    <a:pt x="31" y="37"/>
                    <a:pt x="31" y="37"/>
                    <a:pt x="31" y="37"/>
                  </a:cubicBezTo>
                  <a:cubicBezTo>
                    <a:pt x="31" y="37"/>
                    <a:pt x="31" y="37"/>
                    <a:pt x="32" y="38"/>
                  </a:cubicBezTo>
                  <a:cubicBezTo>
                    <a:pt x="31" y="39"/>
                    <a:pt x="31" y="39"/>
                    <a:pt x="31" y="40"/>
                  </a:cubicBezTo>
                  <a:moveTo>
                    <a:pt x="3" y="38"/>
                  </a:moveTo>
                  <a:cubicBezTo>
                    <a:pt x="3" y="38"/>
                    <a:pt x="3" y="37"/>
                    <a:pt x="3" y="37"/>
                  </a:cubicBezTo>
                  <a:cubicBezTo>
                    <a:pt x="3" y="36"/>
                    <a:pt x="3" y="36"/>
                    <a:pt x="3" y="35"/>
                  </a:cubicBezTo>
                  <a:cubicBezTo>
                    <a:pt x="4" y="36"/>
                    <a:pt x="4" y="36"/>
                    <a:pt x="4" y="36"/>
                  </a:cubicBezTo>
                  <a:cubicBezTo>
                    <a:pt x="4" y="37"/>
                    <a:pt x="4" y="37"/>
                    <a:pt x="4" y="37"/>
                  </a:cubicBezTo>
                  <a:cubicBezTo>
                    <a:pt x="3" y="38"/>
                    <a:pt x="3" y="38"/>
                    <a:pt x="3" y="38"/>
                  </a:cubicBezTo>
                  <a:moveTo>
                    <a:pt x="29" y="37"/>
                  </a:moveTo>
                  <a:cubicBezTo>
                    <a:pt x="29" y="37"/>
                    <a:pt x="29" y="36"/>
                    <a:pt x="29" y="36"/>
                  </a:cubicBezTo>
                  <a:cubicBezTo>
                    <a:pt x="29" y="36"/>
                    <a:pt x="29" y="36"/>
                    <a:pt x="29" y="36"/>
                  </a:cubicBezTo>
                  <a:cubicBezTo>
                    <a:pt x="30" y="34"/>
                    <a:pt x="30" y="34"/>
                    <a:pt x="30" y="34"/>
                  </a:cubicBezTo>
                  <a:cubicBezTo>
                    <a:pt x="30" y="35"/>
                    <a:pt x="30" y="35"/>
                    <a:pt x="30" y="35"/>
                  </a:cubicBezTo>
                  <a:cubicBezTo>
                    <a:pt x="29" y="37"/>
                    <a:pt x="29" y="37"/>
                    <a:pt x="29" y="37"/>
                  </a:cubicBezTo>
                  <a:moveTo>
                    <a:pt x="2" y="36"/>
                  </a:moveTo>
                  <a:cubicBezTo>
                    <a:pt x="2" y="35"/>
                    <a:pt x="2" y="35"/>
                    <a:pt x="2" y="34"/>
                  </a:cubicBezTo>
                  <a:cubicBezTo>
                    <a:pt x="2" y="33"/>
                    <a:pt x="2" y="33"/>
                    <a:pt x="2" y="33"/>
                  </a:cubicBezTo>
                  <a:cubicBezTo>
                    <a:pt x="2" y="34"/>
                    <a:pt x="3" y="34"/>
                    <a:pt x="3" y="34"/>
                  </a:cubicBezTo>
                  <a:cubicBezTo>
                    <a:pt x="3" y="34"/>
                    <a:pt x="3" y="34"/>
                    <a:pt x="3" y="34"/>
                  </a:cubicBezTo>
                  <a:cubicBezTo>
                    <a:pt x="3" y="35"/>
                    <a:pt x="2" y="35"/>
                    <a:pt x="2" y="36"/>
                  </a:cubicBezTo>
                  <a:moveTo>
                    <a:pt x="47" y="34"/>
                  </a:moveTo>
                  <a:cubicBezTo>
                    <a:pt x="46" y="34"/>
                    <a:pt x="46" y="34"/>
                    <a:pt x="46" y="34"/>
                  </a:cubicBezTo>
                  <a:cubicBezTo>
                    <a:pt x="47" y="34"/>
                    <a:pt x="47" y="33"/>
                    <a:pt x="47" y="33"/>
                  </a:cubicBezTo>
                  <a:cubicBezTo>
                    <a:pt x="48" y="33"/>
                    <a:pt x="48" y="33"/>
                    <a:pt x="48" y="33"/>
                  </a:cubicBezTo>
                  <a:cubicBezTo>
                    <a:pt x="48" y="33"/>
                    <a:pt x="48" y="33"/>
                    <a:pt x="48" y="33"/>
                  </a:cubicBezTo>
                  <a:cubicBezTo>
                    <a:pt x="48" y="33"/>
                    <a:pt x="48" y="33"/>
                    <a:pt x="48" y="33"/>
                  </a:cubicBezTo>
                  <a:cubicBezTo>
                    <a:pt x="48" y="34"/>
                    <a:pt x="47" y="34"/>
                    <a:pt x="47" y="34"/>
                  </a:cubicBezTo>
                  <a:moveTo>
                    <a:pt x="29" y="34"/>
                  </a:moveTo>
                  <a:cubicBezTo>
                    <a:pt x="28" y="33"/>
                    <a:pt x="28" y="33"/>
                    <a:pt x="28" y="33"/>
                  </a:cubicBezTo>
                  <a:cubicBezTo>
                    <a:pt x="28" y="33"/>
                    <a:pt x="28" y="33"/>
                    <a:pt x="28" y="33"/>
                  </a:cubicBezTo>
                  <a:cubicBezTo>
                    <a:pt x="29" y="32"/>
                    <a:pt x="29" y="32"/>
                    <a:pt x="29" y="32"/>
                  </a:cubicBezTo>
                  <a:cubicBezTo>
                    <a:pt x="29" y="33"/>
                    <a:pt x="29" y="33"/>
                    <a:pt x="29" y="33"/>
                  </a:cubicBezTo>
                  <a:cubicBezTo>
                    <a:pt x="29" y="34"/>
                    <a:pt x="29" y="34"/>
                    <a:pt x="29" y="34"/>
                  </a:cubicBezTo>
                  <a:moveTo>
                    <a:pt x="45" y="34"/>
                  </a:moveTo>
                  <a:cubicBezTo>
                    <a:pt x="45" y="33"/>
                    <a:pt x="45" y="33"/>
                    <a:pt x="44" y="33"/>
                  </a:cubicBezTo>
                  <a:cubicBezTo>
                    <a:pt x="44" y="33"/>
                    <a:pt x="45" y="32"/>
                    <a:pt x="45" y="32"/>
                  </a:cubicBezTo>
                  <a:cubicBezTo>
                    <a:pt x="45" y="32"/>
                    <a:pt x="45" y="32"/>
                    <a:pt x="45" y="32"/>
                  </a:cubicBezTo>
                  <a:cubicBezTo>
                    <a:pt x="45" y="32"/>
                    <a:pt x="46" y="32"/>
                    <a:pt x="46" y="32"/>
                  </a:cubicBezTo>
                  <a:cubicBezTo>
                    <a:pt x="46" y="33"/>
                    <a:pt x="46" y="33"/>
                    <a:pt x="45" y="34"/>
                  </a:cubicBezTo>
                  <a:moveTo>
                    <a:pt x="28" y="32"/>
                  </a:moveTo>
                  <a:cubicBezTo>
                    <a:pt x="28" y="31"/>
                    <a:pt x="28" y="31"/>
                    <a:pt x="28" y="31"/>
                  </a:cubicBezTo>
                  <a:cubicBezTo>
                    <a:pt x="28" y="31"/>
                    <a:pt x="28" y="31"/>
                    <a:pt x="28" y="31"/>
                  </a:cubicBezTo>
                  <a:cubicBezTo>
                    <a:pt x="28" y="31"/>
                    <a:pt x="28" y="31"/>
                    <a:pt x="28" y="31"/>
                  </a:cubicBezTo>
                  <a:cubicBezTo>
                    <a:pt x="28" y="32"/>
                    <a:pt x="28" y="32"/>
                    <a:pt x="28" y="32"/>
                  </a:cubicBezTo>
                  <a:moveTo>
                    <a:pt x="43" y="33"/>
                  </a:moveTo>
                  <a:cubicBezTo>
                    <a:pt x="42" y="32"/>
                    <a:pt x="42" y="32"/>
                    <a:pt x="41" y="32"/>
                  </a:cubicBezTo>
                  <a:cubicBezTo>
                    <a:pt x="41" y="31"/>
                    <a:pt x="42" y="31"/>
                    <a:pt x="42" y="31"/>
                  </a:cubicBezTo>
                  <a:cubicBezTo>
                    <a:pt x="42" y="31"/>
                    <a:pt x="43" y="31"/>
                    <a:pt x="43" y="31"/>
                  </a:cubicBezTo>
                  <a:cubicBezTo>
                    <a:pt x="44" y="31"/>
                    <a:pt x="44" y="31"/>
                    <a:pt x="44" y="31"/>
                  </a:cubicBezTo>
                  <a:cubicBezTo>
                    <a:pt x="44" y="32"/>
                    <a:pt x="43" y="32"/>
                    <a:pt x="43" y="33"/>
                  </a:cubicBezTo>
                  <a:moveTo>
                    <a:pt x="40" y="31"/>
                  </a:moveTo>
                  <a:cubicBezTo>
                    <a:pt x="39" y="31"/>
                    <a:pt x="39" y="31"/>
                    <a:pt x="39" y="31"/>
                  </a:cubicBezTo>
                  <a:cubicBezTo>
                    <a:pt x="40" y="30"/>
                    <a:pt x="40" y="30"/>
                    <a:pt x="40" y="30"/>
                  </a:cubicBezTo>
                  <a:cubicBezTo>
                    <a:pt x="41" y="30"/>
                    <a:pt x="41" y="30"/>
                    <a:pt x="41" y="30"/>
                  </a:cubicBezTo>
                  <a:cubicBezTo>
                    <a:pt x="40" y="31"/>
                    <a:pt x="40" y="31"/>
                    <a:pt x="40" y="31"/>
                  </a:cubicBezTo>
                  <a:moveTo>
                    <a:pt x="1" y="32"/>
                  </a:moveTo>
                  <a:cubicBezTo>
                    <a:pt x="1" y="32"/>
                    <a:pt x="1" y="31"/>
                    <a:pt x="1" y="30"/>
                  </a:cubicBezTo>
                  <a:cubicBezTo>
                    <a:pt x="1" y="31"/>
                    <a:pt x="1" y="31"/>
                    <a:pt x="2" y="32"/>
                  </a:cubicBezTo>
                  <a:cubicBezTo>
                    <a:pt x="1" y="32"/>
                    <a:pt x="1" y="32"/>
                    <a:pt x="1" y="32"/>
                  </a:cubicBezTo>
                  <a:moveTo>
                    <a:pt x="38" y="31"/>
                  </a:moveTo>
                  <a:cubicBezTo>
                    <a:pt x="38" y="30"/>
                    <a:pt x="37" y="30"/>
                    <a:pt x="37" y="30"/>
                  </a:cubicBezTo>
                  <a:cubicBezTo>
                    <a:pt x="37" y="29"/>
                    <a:pt x="37" y="29"/>
                    <a:pt x="37" y="29"/>
                  </a:cubicBezTo>
                  <a:cubicBezTo>
                    <a:pt x="38" y="29"/>
                    <a:pt x="38" y="29"/>
                    <a:pt x="39" y="30"/>
                  </a:cubicBezTo>
                  <a:cubicBezTo>
                    <a:pt x="38" y="31"/>
                    <a:pt x="38" y="31"/>
                    <a:pt x="38" y="31"/>
                  </a:cubicBezTo>
                  <a:moveTo>
                    <a:pt x="49" y="37"/>
                  </a:moveTo>
                  <a:cubicBezTo>
                    <a:pt x="49" y="33"/>
                    <a:pt x="49" y="33"/>
                    <a:pt x="49" y="33"/>
                  </a:cubicBezTo>
                  <a:cubicBezTo>
                    <a:pt x="49" y="33"/>
                    <a:pt x="49" y="33"/>
                    <a:pt x="49" y="33"/>
                  </a:cubicBezTo>
                  <a:cubicBezTo>
                    <a:pt x="50" y="31"/>
                    <a:pt x="50" y="30"/>
                    <a:pt x="50" y="29"/>
                  </a:cubicBezTo>
                  <a:cubicBezTo>
                    <a:pt x="50" y="32"/>
                    <a:pt x="50" y="35"/>
                    <a:pt x="49" y="37"/>
                  </a:cubicBezTo>
                  <a:moveTo>
                    <a:pt x="36" y="29"/>
                  </a:moveTo>
                  <a:cubicBezTo>
                    <a:pt x="35" y="29"/>
                    <a:pt x="35" y="29"/>
                    <a:pt x="35" y="29"/>
                  </a:cubicBezTo>
                  <a:cubicBezTo>
                    <a:pt x="35" y="28"/>
                    <a:pt x="35" y="28"/>
                    <a:pt x="35" y="28"/>
                  </a:cubicBezTo>
                  <a:cubicBezTo>
                    <a:pt x="35" y="28"/>
                    <a:pt x="36" y="29"/>
                    <a:pt x="36" y="29"/>
                  </a:cubicBezTo>
                  <a:cubicBezTo>
                    <a:pt x="36" y="29"/>
                    <a:pt x="36" y="29"/>
                    <a:pt x="36" y="29"/>
                  </a:cubicBezTo>
                  <a:moveTo>
                    <a:pt x="27" y="30"/>
                  </a:moveTo>
                  <a:cubicBezTo>
                    <a:pt x="27" y="29"/>
                    <a:pt x="27" y="29"/>
                    <a:pt x="26" y="28"/>
                  </a:cubicBezTo>
                  <a:cubicBezTo>
                    <a:pt x="27" y="29"/>
                    <a:pt x="27" y="29"/>
                    <a:pt x="27" y="30"/>
                  </a:cubicBezTo>
                  <a:cubicBezTo>
                    <a:pt x="27" y="30"/>
                    <a:pt x="27" y="30"/>
                    <a:pt x="27" y="30"/>
                  </a:cubicBezTo>
                  <a:cubicBezTo>
                    <a:pt x="27" y="30"/>
                    <a:pt x="27" y="30"/>
                    <a:pt x="27" y="30"/>
                  </a:cubicBezTo>
                  <a:moveTo>
                    <a:pt x="34" y="29"/>
                  </a:moveTo>
                  <a:cubicBezTo>
                    <a:pt x="33" y="28"/>
                    <a:pt x="33" y="28"/>
                    <a:pt x="32" y="28"/>
                  </a:cubicBezTo>
                  <a:cubicBezTo>
                    <a:pt x="32" y="27"/>
                    <a:pt x="32" y="27"/>
                    <a:pt x="32" y="27"/>
                  </a:cubicBezTo>
                  <a:cubicBezTo>
                    <a:pt x="33" y="28"/>
                    <a:pt x="33" y="28"/>
                    <a:pt x="34" y="28"/>
                  </a:cubicBezTo>
                  <a:cubicBezTo>
                    <a:pt x="34" y="29"/>
                    <a:pt x="34" y="29"/>
                    <a:pt x="34" y="29"/>
                  </a:cubicBezTo>
                  <a:moveTo>
                    <a:pt x="36" y="43"/>
                  </a:moveTo>
                  <a:cubicBezTo>
                    <a:pt x="36" y="43"/>
                    <a:pt x="35" y="42"/>
                    <a:pt x="34" y="40"/>
                  </a:cubicBezTo>
                  <a:cubicBezTo>
                    <a:pt x="34" y="40"/>
                    <a:pt x="34" y="40"/>
                    <a:pt x="34" y="40"/>
                  </a:cubicBezTo>
                  <a:cubicBezTo>
                    <a:pt x="33" y="39"/>
                    <a:pt x="33" y="37"/>
                    <a:pt x="32" y="36"/>
                  </a:cubicBezTo>
                  <a:cubicBezTo>
                    <a:pt x="31" y="34"/>
                    <a:pt x="30" y="32"/>
                    <a:pt x="29" y="31"/>
                  </a:cubicBezTo>
                  <a:cubicBezTo>
                    <a:pt x="29" y="31"/>
                    <a:pt x="29" y="31"/>
                    <a:pt x="29" y="31"/>
                  </a:cubicBezTo>
                  <a:cubicBezTo>
                    <a:pt x="28" y="29"/>
                    <a:pt x="28" y="28"/>
                    <a:pt x="27" y="27"/>
                  </a:cubicBezTo>
                  <a:cubicBezTo>
                    <a:pt x="30" y="28"/>
                    <a:pt x="34" y="30"/>
                    <a:pt x="38" y="32"/>
                  </a:cubicBezTo>
                  <a:cubicBezTo>
                    <a:pt x="38" y="32"/>
                    <a:pt x="38" y="32"/>
                    <a:pt x="38" y="32"/>
                  </a:cubicBezTo>
                  <a:cubicBezTo>
                    <a:pt x="39" y="32"/>
                    <a:pt x="39" y="32"/>
                    <a:pt x="39" y="32"/>
                  </a:cubicBezTo>
                  <a:cubicBezTo>
                    <a:pt x="39" y="32"/>
                    <a:pt x="39" y="32"/>
                    <a:pt x="39" y="32"/>
                  </a:cubicBezTo>
                  <a:cubicBezTo>
                    <a:pt x="40" y="33"/>
                    <a:pt x="42" y="33"/>
                    <a:pt x="44" y="34"/>
                  </a:cubicBezTo>
                  <a:cubicBezTo>
                    <a:pt x="44" y="34"/>
                    <a:pt x="45" y="35"/>
                    <a:pt x="45" y="35"/>
                  </a:cubicBezTo>
                  <a:cubicBezTo>
                    <a:pt x="46" y="35"/>
                    <a:pt x="46" y="35"/>
                    <a:pt x="46" y="35"/>
                  </a:cubicBezTo>
                  <a:cubicBezTo>
                    <a:pt x="46" y="35"/>
                    <a:pt x="46" y="35"/>
                    <a:pt x="46" y="35"/>
                  </a:cubicBezTo>
                  <a:cubicBezTo>
                    <a:pt x="46" y="35"/>
                    <a:pt x="46" y="35"/>
                    <a:pt x="46" y="35"/>
                  </a:cubicBezTo>
                  <a:cubicBezTo>
                    <a:pt x="47" y="35"/>
                    <a:pt x="47" y="35"/>
                    <a:pt x="47" y="35"/>
                  </a:cubicBezTo>
                  <a:cubicBezTo>
                    <a:pt x="46" y="35"/>
                    <a:pt x="46" y="35"/>
                    <a:pt x="46" y="35"/>
                  </a:cubicBezTo>
                  <a:cubicBezTo>
                    <a:pt x="47" y="36"/>
                    <a:pt x="47" y="36"/>
                    <a:pt x="47" y="36"/>
                  </a:cubicBezTo>
                  <a:cubicBezTo>
                    <a:pt x="46" y="36"/>
                    <a:pt x="46" y="37"/>
                    <a:pt x="45" y="38"/>
                  </a:cubicBezTo>
                  <a:cubicBezTo>
                    <a:pt x="45" y="38"/>
                    <a:pt x="45" y="38"/>
                    <a:pt x="45" y="38"/>
                  </a:cubicBezTo>
                  <a:cubicBezTo>
                    <a:pt x="43" y="40"/>
                    <a:pt x="40" y="42"/>
                    <a:pt x="36" y="43"/>
                  </a:cubicBezTo>
                  <a:moveTo>
                    <a:pt x="31" y="28"/>
                  </a:moveTo>
                  <a:cubicBezTo>
                    <a:pt x="30" y="27"/>
                    <a:pt x="30" y="27"/>
                    <a:pt x="30" y="27"/>
                  </a:cubicBezTo>
                  <a:cubicBezTo>
                    <a:pt x="30" y="27"/>
                    <a:pt x="30" y="27"/>
                    <a:pt x="30" y="27"/>
                  </a:cubicBezTo>
                  <a:cubicBezTo>
                    <a:pt x="30" y="27"/>
                    <a:pt x="30" y="27"/>
                    <a:pt x="30" y="27"/>
                  </a:cubicBezTo>
                  <a:cubicBezTo>
                    <a:pt x="31" y="27"/>
                    <a:pt x="31" y="27"/>
                    <a:pt x="31" y="27"/>
                  </a:cubicBezTo>
                  <a:cubicBezTo>
                    <a:pt x="31" y="28"/>
                    <a:pt x="31" y="28"/>
                    <a:pt x="31" y="28"/>
                  </a:cubicBezTo>
                  <a:moveTo>
                    <a:pt x="29" y="27"/>
                  </a:moveTo>
                  <a:cubicBezTo>
                    <a:pt x="28" y="26"/>
                    <a:pt x="27" y="26"/>
                    <a:pt x="27" y="26"/>
                  </a:cubicBezTo>
                  <a:cubicBezTo>
                    <a:pt x="27" y="25"/>
                    <a:pt x="27" y="25"/>
                    <a:pt x="27" y="25"/>
                  </a:cubicBezTo>
                  <a:cubicBezTo>
                    <a:pt x="27" y="25"/>
                    <a:pt x="27" y="25"/>
                    <a:pt x="27" y="25"/>
                  </a:cubicBezTo>
                  <a:cubicBezTo>
                    <a:pt x="27" y="26"/>
                    <a:pt x="28" y="26"/>
                    <a:pt x="29" y="26"/>
                  </a:cubicBezTo>
                  <a:cubicBezTo>
                    <a:pt x="29" y="27"/>
                    <a:pt x="29" y="27"/>
                    <a:pt x="29" y="27"/>
                  </a:cubicBezTo>
                  <a:moveTo>
                    <a:pt x="27" y="24"/>
                  </a:moveTo>
                  <a:cubicBezTo>
                    <a:pt x="27" y="24"/>
                    <a:pt x="27" y="24"/>
                    <a:pt x="27" y="24"/>
                  </a:cubicBezTo>
                  <a:cubicBezTo>
                    <a:pt x="27" y="23"/>
                    <a:pt x="27" y="23"/>
                    <a:pt x="27" y="23"/>
                  </a:cubicBezTo>
                  <a:cubicBezTo>
                    <a:pt x="27" y="23"/>
                    <a:pt x="28" y="22"/>
                    <a:pt x="29" y="22"/>
                  </a:cubicBezTo>
                  <a:cubicBezTo>
                    <a:pt x="29" y="22"/>
                    <a:pt x="29" y="23"/>
                    <a:pt x="28" y="24"/>
                  </a:cubicBezTo>
                  <a:cubicBezTo>
                    <a:pt x="28" y="24"/>
                    <a:pt x="27" y="24"/>
                    <a:pt x="27" y="24"/>
                  </a:cubicBezTo>
                  <a:cubicBezTo>
                    <a:pt x="27" y="24"/>
                    <a:pt x="27" y="24"/>
                    <a:pt x="27" y="24"/>
                  </a:cubicBezTo>
                  <a:cubicBezTo>
                    <a:pt x="27" y="24"/>
                    <a:pt x="27" y="24"/>
                    <a:pt x="27" y="24"/>
                  </a:cubicBezTo>
                  <a:cubicBezTo>
                    <a:pt x="27" y="24"/>
                    <a:pt x="27" y="24"/>
                    <a:pt x="27" y="24"/>
                  </a:cubicBezTo>
                  <a:moveTo>
                    <a:pt x="30" y="24"/>
                  </a:moveTo>
                  <a:cubicBezTo>
                    <a:pt x="30" y="23"/>
                    <a:pt x="30" y="22"/>
                    <a:pt x="31" y="21"/>
                  </a:cubicBezTo>
                  <a:cubicBezTo>
                    <a:pt x="31" y="21"/>
                    <a:pt x="31" y="21"/>
                    <a:pt x="31" y="21"/>
                  </a:cubicBezTo>
                  <a:cubicBezTo>
                    <a:pt x="31" y="20"/>
                    <a:pt x="32" y="20"/>
                    <a:pt x="33" y="20"/>
                  </a:cubicBezTo>
                  <a:cubicBezTo>
                    <a:pt x="32" y="21"/>
                    <a:pt x="32" y="22"/>
                    <a:pt x="31" y="23"/>
                  </a:cubicBezTo>
                  <a:cubicBezTo>
                    <a:pt x="31" y="23"/>
                    <a:pt x="31" y="23"/>
                    <a:pt x="31" y="23"/>
                  </a:cubicBezTo>
                  <a:cubicBezTo>
                    <a:pt x="30" y="23"/>
                    <a:pt x="30" y="23"/>
                    <a:pt x="30" y="23"/>
                  </a:cubicBezTo>
                  <a:cubicBezTo>
                    <a:pt x="30" y="24"/>
                    <a:pt x="30" y="24"/>
                    <a:pt x="30" y="24"/>
                  </a:cubicBezTo>
                  <a:moveTo>
                    <a:pt x="34" y="23"/>
                  </a:moveTo>
                  <a:cubicBezTo>
                    <a:pt x="34" y="23"/>
                    <a:pt x="34" y="23"/>
                    <a:pt x="34" y="23"/>
                  </a:cubicBezTo>
                  <a:cubicBezTo>
                    <a:pt x="35" y="23"/>
                    <a:pt x="36" y="23"/>
                    <a:pt x="37" y="22"/>
                  </a:cubicBezTo>
                  <a:cubicBezTo>
                    <a:pt x="41" y="21"/>
                    <a:pt x="46" y="19"/>
                    <a:pt x="49" y="18"/>
                  </a:cubicBezTo>
                  <a:cubicBezTo>
                    <a:pt x="50" y="23"/>
                    <a:pt x="50" y="28"/>
                    <a:pt x="49" y="32"/>
                  </a:cubicBezTo>
                  <a:cubicBezTo>
                    <a:pt x="48" y="32"/>
                    <a:pt x="48" y="32"/>
                    <a:pt x="48" y="32"/>
                  </a:cubicBezTo>
                  <a:cubicBezTo>
                    <a:pt x="47" y="31"/>
                    <a:pt x="45" y="31"/>
                    <a:pt x="43" y="30"/>
                  </a:cubicBezTo>
                  <a:cubicBezTo>
                    <a:pt x="43" y="30"/>
                    <a:pt x="42" y="30"/>
                    <a:pt x="42" y="30"/>
                  </a:cubicBezTo>
                  <a:cubicBezTo>
                    <a:pt x="42" y="29"/>
                    <a:pt x="42" y="29"/>
                    <a:pt x="42" y="29"/>
                  </a:cubicBezTo>
                  <a:cubicBezTo>
                    <a:pt x="41" y="29"/>
                    <a:pt x="41" y="29"/>
                    <a:pt x="41" y="29"/>
                  </a:cubicBezTo>
                  <a:cubicBezTo>
                    <a:pt x="38" y="28"/>
                    <a:pt x="35" y="27"/>
                    <a:pt x="33" y="26"/>
                  </a:cubicBezTo>
                  <a:cubicBezTo>
                    <a:pt x="32" y="26"/>
                    <a:pt x="32" y="26"/>
                    <a:pt x="32" y="26"/>
                  </a:cubicBezTo>
                  <a:cubicBezTo>
                    <a:pt x="32" y="26"/>
                    <a:pt x="32" y="26"/>
                    <a:pt x="32" y="26"/>
                  </a:cubicBezTo>
                  <a:cubicBezTo>
                    <a:pt x="31" y="26"/>
                    <a:pt x="31" y="26"/>
                    <a:pt x="31" y="26"/>
                  </a:cubicBezTo>
                  <a:cubicBezTo>
                    <a:pt x="31" y="26"/>
                    <a:pt x="31" y="26"/>
                    <a:pt x="31" y="26"/>
                  </a:cubicBezTo>
                  <a:cubicBezTo>
                    <a:pt x="30" y="25"/>
                    <a:pt x="30" y="25"/>
                    <a:pt x="30" y="25"/>
                  </a:cubicBezTo>
                  <a:cubicBezTo>
                    <a:pt x="30" y="25"/>
                    <a:pt x="29" y="25"/>
                    <a:pt x="29" y="25"/>
                  </a:cubicBezTo>
                  <a:cubicBezTo>
                    <a:pt x="30" y="25"/>
                    <a:pt x="32" y="24"/>
                    <a:pt x="34" y="23"/>
                  </a:cubicBezTo>
                  <a:cubicBezTo>
                    <a:pt x="34" y="23"/>
                    <a:pt x="34" y="23"/>
                    <a:pt x="34" y="23"/>
                  </a:cubicBezTo>
                  <a:moveTo>
                    <a:pt x="33" y="22"/>
                  </a:moveTo>
                  <a:cubicBezTo>
                    <a:pt x="33" y="21"/>
                    <a:pt x="34" y="20"/>
                    <a:pt x="34" y="19"/>
                  </a:cubicBezTo>
                  <a:cubicBezTo>
                    <a:pt x="34" y="19"/>
                    <a:pt x="34" y="19"/>
                    <a:pt x="34" y="19"/>
                  </a:cubicBezTo>
                  <a:cubicBezTo>
                    <a:pt x="34" y="18"/>
                    <a:pt x="35" y="18"/>
                    <a:pt x="35" y="18"/>
                  </a:cubicBezTo>
                  <a:cubicBezTo>
                    <a:pt x="35" y="19"/>
                    <a:pt x="34" y="20"/>
                    <a:pt x="34" y="22"/>
                  </a:cubicBezTo>
                  <a:cubicBezTo>
                    <a:pt x="33" y="22"/>
                    <a:pt x="33" y="22"/>
                    <a:pt x="33" y="22"/>
                  </a:cubicBezTo>
                  <a:moveTo>
                    <a:pt x="35" y="21"/>
                  </a:moveTo>
                  <a:cubicBezTo>
                    <a:pt x="36" y="20"/>
                    <a:pt x="36" y="19"/>
                    <a:pt x="37" y="18"/>
                  </a:cubicBezTo>
                  <a:cubicBezTo>
                    <a:pt x="37" y="17"/>
                    <a:pt x="37" y="17"/>
                    <a:pt x="37" y="17"/>
                  </a:cubicBezTo>
                  <a:cubicBezTo>
                    <a:pt x="37" y="17"/>
                    <a:pt x="38" y="17"/>
                    <a:pt x="38" y="16"/>
                  </a:cubicBezTo>
                  <a:cubicBezTo>
                    <a:pt x="36" y="21"/>
                    <a:pt x="36" y="21"/>
                    <a:pt x="36" y="21"/>
                  </a:cubicBezTo>
                  <a:cubicBezTo>
                    <a:pt x="36" y="21"/>
                    <a:pt x="36" y="21"/>
                    <a:pt x="35" y="21"/>
                  </a:cubicBezTo>
                  <a:moveTo>
                    <a:pt x="38" y="20"/>
                  </a:moveTo>
                  <a:cubicBezTo>
                    <a:pt x="40" y="16"/>
                    <a:pt x="40" y="16"/>
                    <a:pt x="40" y="16"/>
                  </a:cubicBezTo>
                  <a:cubicBezTo>
                    <a:pt x="40" y="15"/>
                    <a:pt x="40" y="15"/>
                    <a:pt x="40" y="15"/>
                  </a:cubicBezTo>
                  <a:cubicBezTo>
                    <a:pt x="40" y="15"/>
                    <a:pt x="41" y="15"/>
                    <a:pt x="42" y="14"/>
                  </a:cubicBezTo>
                  <a:cubicBezTo>
                    <a:pt x="41" y="16"/>
                    <a:pt x="41" y="17"/>
                    <a:pt x="40" y="19"/>
                  </a:cubicBezTo>
                  <a:cubicBezTo>
                    <a:pt x="39" y="19"/>
                    <a:pt x="39" y="20"/>
                    <a:pt x="38" y="20"/>
                  </a:cubicBezTo>
                  <a:moveTo>
                    <a:pt x="42" y="18"/>
                  </a:moveTo>
                  <a:cubicBezTo>
                    <a:pt x="42" y="17"/>
                    <a:pt x="43" y="15"/>
                    <a:pt x="43" y="14"/>
                  </a:cubicBezTo>
                  <a:cubicBezTo>
                    <a:pt x="44" y="13"/>
                    <a:pt x="44" y="13"/>
                    <a:pt x="45" y="13"/>
                  </a:cubicBezTo>
                  <a:cubicBezTo>
                    <a:pt x="44" y="14"/>
                    <a:pt x="43" y="16"/>
                    <a:pt x="43" y="17"/>
                  </a:cubicBezTo>
                  <a:cubicBezTo>
                    <a:pt x="43" y="18"/>
                    <a:pt x="43" y="18"/>
                    <a:pt x="43" y="18"/>
                  </a:cubicBezTo>
                  <a:cubicBezTo>
                    <a:pt x="42" y="18"/>
                    <a:pt x="42" y="18"/>
                    <a:pt x="42" y="18"/>
                  </a:cubicBezTo>
                  <a:moveTo>
                    <a:pt x="44" y="17"/>
                  </a:moveTo>
                  <a:cubicBezTo>
                    <a:pt x="45" y="15"/>
                    <a:pt x="45" y="14"/>
                    <a:pt x="46" y="12"/>
                  </a:cubicBezTo>
                  <a:cubicBezTo>
                    <a:pt x="47" y="12"/>
                    <a:pt x="47" y="12"/>
                    <a:pt x="47" y="12"/>
                  </a:cubicBezTo>
                  <a:cubicBezTo>
                    <a:pt x="46" y="13"/>
                    <a:pt x="46" y="15"/>
                    <a:pt x="45" y="16"/>
                  </a:cubicBezTo>
                  <a:cubicBezTo>
                    <a:pt x="44" y="17"/>
                    <a:pt x="44" y="17"/>
                    <a:pt x="44" y="17"/>
                  </a:cubicBezTo>
                  <a:cubicBezTo>
                    <a:pt x="44" y="17"/>
                    <a:pt x="44" y="17"/>
                    <a:pt x="44" y="17"/>
                  </a:cubicBezTo>
                  <a:moveTo>
                    <a:pt x="47" y="16"/>
                  </a:moveTo>
                  <a:cubicBezTo>
                    <a:pt x="47" y="14"/>
                    <a:pt x="48" y="13"/>
                    <a:pt x="48" y="12"/>
                  </a:cubicBezTo>
                  <a:cubicBezTo>
                    <a:pt x="48" y="12"/>
                    <a:pt x="48" y="12"/>
                    <a:pt x="48" y="12"/>
                  </a:cubicBezTo>
                  <a:cubicBezTo>
                    <a:pt x="48" y="13"/>
                    <a:pt x="47" y="14"/>
                    <a:pt x="47" y="16"/>
                  </a:cubicBezTo>
                  <a:cubicBezTo>
                    <a:pt x="47" y="16"/>
                    <a:pt x="47" y="16"/>
                    <a:pt x="47" y="16"/>
                  </a:cubicBezTo>
                  <a:moveTo>
                    <a:pt x="19" y="44"/>
                  </a:moveTo>
                  <a:cubicBezTo>
                    <a:pt x="17" y="44"/>
                    <a:pt x="15" y="43"/>
                    <a:pt x="13" y="42"/>
                  </a:cubicBezTo>
                  <a:cubicBezTo>
                    <a:pt x="13" y="42"/>
                    <a:pt x="13" y="42"/>
                    <a:pt x="13" y="42"/>
                  </a:cubicBezTo>
                  <a:cubicBezTo>
                    <a:pt x="13" y="42"/>
                    <a:pt x="13" y="42"/>
                    <a:pt x="13" y="42"/>
                  </a:cubicBezTo>
                  <a:cubicBezTo>
                    <a:pt x="11" y="41"/>
                    <a:pt x="10" y="40"/>
                    <a:pt x="8" y="39"/>
                  </a:cubicBezTo>
                  <a:cubicBezTo>
                    <a:pt x="6" y="37"/>
                    <a:pt x="4" y="35"/>
                    <a:pt x="3" y="32"/>
                  </a:cubicBezTo>
                  <a:cubicBezTo>
                    <a:pt x="3" y="31"/>
                    <a:pt x="3" y="31"/>
                    <a:pt x="3" y="31"/>
                  </a:cubicBezTo>
                  <a:cubicBezTo>
                    <a:pt x="2" y="29"/>
                    <a:pt x="1" y="27"/>
                    <a:pt x="1" y="25"/>
                  </a:cubicBezTo>
                  <a:cubicBezTo>
                    <a:pt x="2" y="24"/>
                    <a:pt x="2" y="24"/>
                    <a:pt x="2" y="24"/>
                  </a:cubicBezTo>
                  <a:cubicBezTo>
                    <a:pt x="1" y="24"/>
                    <a:pt x="1" y="24"/>
                    <a:pt x="1" y="24"/>
                  </a:cubicBezTo>
                  <a:cubicBezTo>
                    <a:pt x="1" y="20"/>
                    <a:pt x="2" y="17"/>
                    <a:pt x="5" y="13"/>
                  </a:cubicBezTo>
                  <a:cubicBezTo>
                    <a:pt x="9" y="7"/>
                    <a:pt x="16" y="3"/>
                    <a:pt x="25" y="3"/>
                  </a:cubicBezTo>
                  <a:cubicBezTo>
                    <a:pt x="24" y="7"/>
                    <a:pt x="24" y="22"/>
                    <a:pt x="24" y="25"/>
                  </a:cubicBezTo>
                  <a:cubicBezTo>
                    <a:pt x="25" y="25"/>
                    <a:pt x="25" y="25"/>
                    <a:pt x="25" y="25"/>
                  </a:cubicBezTo>
                  <a:cubicBezTo>
                    <a:pt x="25" y="26"/>
                    <a:pt x="25" y="26"/>
                    <a:pt x="25" y="26"/>
                  </a:cubicBezTo>
                  <a:cubicBezTo>
                    <a:pt x="25" y="26"/>
                    <a:pt x="25" y="29"/>
                    <a:pt x="26" y="31"/>
                  </a:cubicBezTo>
                  <a:cubicBezTo>
                    <a:pt x="26" y="32"/>
                    <a:pt x="26" y="32"/>
                    <a:pt x="26" y="32"/>
                  </a:cubicBezTo>
                  <a:cubicBezTo>
                    <a:pt x="27" y="32"/>
                    <a:pt x="27" y="32"/>
                    <a:pt x="27" y="32"/>
                  </a:cubicBezTo>
                  <a:cubicBezTo>
                    <a:pt x="27" y="32"/>
                    <a:pt x="27" y="32"/>
                    <a:pt x="27" y="32"/>
                  </a:cubicBezTo>
                  <a:cubicBezTo>
                    <a:pt x="27" y="34"/>
                    <a:pt x="28" y="37"/>
                    <a:pt x="29" y="39"/>
                  </a:cubicBezTo>
                  <a:cubicBezTo>
                    <a:pt x="29" y="39"/>
                    <a:pt x="29" y="39"/>
                    <a:pt x="29" y="39"/>
                  </a:cubicBezTo>
                  <a:cubicBezTo>
                    <a:pt x="30" y="41"/>
                    <a:pt x="30" y="43"/>
                    <a:pt x="31" y="44"/>
                  </a:cubicBezTo>
                  <a:cubicBezTo>
                    <a:pt x="31" y="45"/>
                    <a:pt x="31" y="45"/>
                    <a:pt x="31" y="45"/>
                  </a:cubicBezTo>
                  <a:cubicBezTo>
                    <a:pt x="31" y="45"/>
                    <a:pt x="31" y="45"/>
                    <a:pt x="31" y="45"/>
                  </a:cubicBezTo>
                  <a:cubicBezTo>
                    <a:pt x="29" y="45"/>
                    <a:pt x="27" y="45"/>
                    <a:pt x="25" y="45"/>
                  </a:cubicBezTo>
                  <a:cubicBezTo>
                    <a:pt x="25" y="45"/>
                    <a:pt x="25" y="45"/>
                    <a:pt x="25" y="45"/>
                  </a:cubicBezTo>
                  <a:cubicBezTo>
                    <a:pt x="25" y="45"/>
                    <a:pt x="25" y="45"/>
                    <a:pt x="25" y="45"/>
                  </a:cubicBezTo>
                  <a:cubicBezTo>
                    <a:pt x="24" y="45"/>
                    <a:pt x="24" y="45"/>
                    <a:pt x="24" y="45"/>
                  </a:cubicBezTo>
                  <a:cubicBezTo>
                    <a:pt x="23" y="45"/>
                    <a:pt x="21" y="45"/>
                    <a:pt x="20" y="44"/>
                  </a:cubicBezTo>
                  <a:cubicBezTo>
                    <a:pt x="19" y="44"/>
                    <a:pt x="19" y="44"/>
                    <a:pt x="19" y="44"/>
                  </a:cubicBezTo>
                  <a:cubicBezTo>
                    <a:pt x="19" y="44"/>
                    <a:pt x="19" y="44"/>
                    <a:pt x="19" y="44"/>
                  </a:cubicBezTo>
                  <a:moveTo>
                    <a:pt x="27" y="21"/>
                  </a:moveTo>
                  <a:cubicBezTo>
                    <a:pt x="28" y="16"/>
                    <a:pt x="28" y="13"/>
                    <a:pt x="29" y="8"/>
                  </a:cubicBezTo>
                  <a:cubicBezTo>
                    <a:pt x="29" y="6"/>
                    <a:pt x="29" y="4"/>
                    <a:pt x="30" y="1"/>
                  </a:cubicBezTo>
                  <a:cubicBezTo>
                    <a:pt x="31" y="1"/>
                    <a:pt x="31" y="1"/>
                    <a:pt x="32" y="1"/>
                  </a:cubicBezTo>
                  <a:cubicBezTo>
                    <a:pt x="39" y="2"/>
                    <a:pt x="44" y="4"/>
                    <a:pt x="47" y="8"/>
                  </a:cubicBezTo>
                  <a:cubicBezTo>
                    <a:pt x="47" y="8"/>
                    <a:pt x="48" y="9"/>
                    <a:pt x="48" y="10"/>
                  </a:cubicBezTo>
                  <a:cubicBezTo>
                    <a:pt x="47" y="10"/>
                    <a:pt x="47" y="11"/>
                    <a:pt x="46" y="11"/>
                  </a:cubicBezTo>
                  <a:cubicBezTo>
                    <a:pt x="45" y="11"/>
                    <a:pt x="45" y="11"/>
                    <a:pt x="45" y="11"/>
                  </a:cubicBezTo>
                  <a:cubicBezTo>
                    <a:pt x="40" y="14"/>
                    <a:pt x="33" y="18"/>
                    <a:pt x="29" y="20"/>
                  </a:cubicBezTo>
                  <a:cubicBezTo>
                    <a:pt x="28" y="21"/>
                    <a:pt x="28" y="21"/>
                    <a:pt x="27" y="21"/>
                  </a:cubicBezTo>
                  <a:moveTo>
                    <a:pt x="30" y="0"/>
                  </a:moveTo>
                  <a:cubicBezTo>
                    <a:pt x="29" y="0"/>
                    <a:pt x="29" y="0"/>
                    <a:pt x="29" y="0"/>
                  </a:cubicBezTo>
                  <a:cubicBezTo>
                    <a:pt x="29" y="0"/>
                    <a:pt x="29" y="0"/>
                    <a:pt x="29" y="0"/>
                  </a:cubicBezTo>
                  <a:cubicBezTo>
                    <a:pt x="28" y="3"/>
                    <a:pt x="28" y="6"/>
                    <a:pt x="28" y="8"/>
                  </a:cubicBezTo>
                  <a:cubicBezTo>
                    <a:pt x="27" y="12"/>
                    <a:pt x="27" y="16"/>
                    <a:pt x="26" y="22"/>
                  </a:cubicBezTo>
                  <a:cubicBezTo>
                    <a:pt x="26" y="22"/>
                    <a:pt x="26" y="22"/>
                    <a:pt x="26" y="22"/>
                  </a:cubicBezTo>
                  <a:cubicBezTo>
                    <a:pt x="26" y="22"/>
                    <a:pt x="26" y="23"/>
                    <a:pt x="26" y="24"/>
                  </a:cubicBezTo>
                  <a:cubicBezTo>
                    <a:pt x="26" y="24"/>
                    <a:pt x="26" y="25"/>
                    <a:pt x="26" y="25"/>
                  </a:cubicBezTo>
                  <a:cubicBezTo>
                    <a:pt x="26" y="25"/>
                    <a:pt x="26" y="25"/>
                    <a:pt x="26" y="25"/>
                  </a:cubicBezTo>
                  <a:cubicBezTo>
                    <a:pt x="26" y="25"/>
                    <a:pt x="26" y="25"/>
                    <a:pt x="26" y="25"/>
                  </a:cubicBezTo>
                  <a:cubicBezTo>
                    <a:pt x="25" y="22"/>
                    <a:pt x="25" y="4"/>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5" y="2"/>
                    <a:pt x="25" y="2"/>
                    <a:pt x="25" y="2"/>
                  </a:cubicBezTo>
                  <a:cubicBezTo>
                    <a:pt x="25" y="2"/>
                    <a:pt x="25" y="2"/>
                    <a:pt x="25" y="2"/>
                  </a:cubicBezTo>
                  <a:cubicBezTo>
                    <a:pt x="25" y="2"/>
                    <a:pt x="25" y="2"/>
                    <a:pt x="25" y="2"/>
                  </a:cubicBezTo>
                  <a:cubicBezTo>
                    <a:pt x="16" y="2"/>
                    <a:pt x="8" y="6"/>
                    <a:pt x="4" y="13"/>
                  </a:cubicBezTo>
                  <a:cubicBezTo>
                    <a:pt x="1" y="16"/>
                    <a:pt x="0" y="21"/>
                    <a:pt x="0" y="25"/>
                  </a:cubicBezTo>
                  <a:cubicBezTo>
                    <a:pt x="0" y="28"/>
                    <a:pt x="0" y="31"/>
                    <a:pt x="1" y="34"/>
                  </a:cubicBezTo>
                  <a:cubicBezTo>
                    <a:pt x="1" y="34"/>
                    <a:pt x="1" y="34"/>
                    <a:pt x="1" y="34"/>
                  </a:cubicBezTo>
                  <a:cubicBezTo>
                    <a:pt x="1" y="35"/>
                    <a:pt x="1" y="35"/>
                    <a:pt x="1" y="35"/>
                  </a:cubicBezTo>
                  <a:cubicBezTo>
                    <a:pt x="1" y="35"/>
                    <a:pt x="1" y="35"/>
                    <a:pt x="1" y="35"/>
                  </a:cubicBezTo>
                  <a:cubicBezTo>
                    <a:pt x="1" y="35"/>
                    <a:pt x="1" y="36"/>
                    <a:pt x="1" y="37"/>
                  </a:cubicBezTo>
                  <a:cubicBezTo>
                    <a:pt x="2" y="37"/>
                    <a:pt x="2" y="37"/>
                    <a:pt x="2" y="37"/>
                  </a:cubicBezTo>
                  <a:cubicBezTo>
                    <a:pt x="2" y="37"/>
                    <a:pt x="2" y="37"/>
                    <a:pt x="2" y="37"/>
                  </a:cubicBezTo>
                  <a:cubicBezTo>
                    <a:pt x="2" y="38"/>
                    <a:pt x="2" y="39"/>
                    <a:pt x="3" y="39"/>
                  </a:cubicBezTo>
                  <a:cubicBezTo>
                    <a:pt x="3" y="39"/>
                    <a:pt x="3" y="39"/>
                    <a:pt x="3" y="39"/>
                  </a:cubicBezTo>
                  <a:cubicBezTo>
                    <a:pt x="3" y="40"/>
                    <a:pt x="3" y="40"/>
                    <a:pt x="3" y="40"/>
                  </a:cubicBezTo>
                  <a:cubicBezTo>
                    <a:pt x="3" y="40"/>
                    <a:pt x="3" y="40"/>
                    <a:pt x="3" y="40"/>
                  </a:cubicBezTo>
                  <a:cubicBezTo>
                    <a:pt x="3" y="41"/>
                    <a:pt x="3" y="41"/>
                    <a:pt x="4" y="41"/>
                  </a:cubicBezTo>
                  <a:cubicBezTo>
                    <a:pt x="4" y="42"/>
                    <a:pt x="4" y="42"/>
                    <a:pt x="4" y="42"/>
                  </a:cubicBezTo>
                  <a:cubicBezTo>
                    <a:pt x="4" y="42"/>
                    <a:pt x="4" y="42"/>
                    <a:pt x="4" y="42"/>
                  </a:cubicBezTo>
                  <a:cubicBezTo>
                    <a:pt x="5" y="43"/>
                    <a:pt x="5" y="43"/>
                    <a:pt x="5" y="44"/>
                  </a:cubicBezTo>
                  <a:cubicBezTo>
                    <a:pt x="6" y="44"/>
                    <a:pt x="6" y="44"/>
                    <a:pt x="6" y="44"/>
                  </a:cubicBezTo>
                  <a:cubicBezTo>
                    <a:pt x="6" y="44"/>
                    <a:pt x="6" y="44"/>
                    <a:pt x="6" y="44"/>
                  </a:cubicBezTo>
                  <a:cubicBezTo>
                    <a:pt x="6" y="44"/>
                    <a:pt x="6" y="44"/>
                    <a:pt x="6" y="44"/>
                  </a:cubicBezTo>
                  <a:cubicBezTo>
                    <a:pt x="7" y="45"/>
                    <a:pt x="7" y="45"/>
                    <a:pt x="7" y="45"/>
                  </a:cubicBezTo>
                  <a:cubicBezTo>
                    <a:pt x="8" y="47"/>
                    <a:pt x="10" y="48"/>
                    <a:pt x="13" y="50"/>
                  </a:cubicBezTo>
                  <a:cubicBezTo>
                    <a:pt x="13" y="50"/>
                    <a:pt x="13" y="50"/>
                    <a:pt x="13" y="50"/>
                  </a:cubicBezTo>
                  <a:cubicBezTo>
                    <a:pt x="13" y="50"/>
                    <a:pt x="13" y="50"/>
                    <a:pt x="13" y="50"/>
                  </a:cubicBezTo>
                  <a:cubicBezTo>
                    <a:pt x="13" y="50"/>
                    <a:pt x="13" y="50"/>
                    <a:pt x="13" y="50"/>
                  </a:cubicBezTo>
                  <a:cubicBezTo>
                    <a:pt x="13" y="50"/>
                    <a:pt x="13" y="50"/>
                    <a:pt x="13" y="50"/>
                  </a:cubicBezTo>
                  <a:cubicBezTo>
                    <a:pt x="14" y="50"/>
                    <a:pt x="15" y="51"/>
                    <a:pt x="16" y="51"/>
                  </a:cubicBezTo>
                  <a:cubicBezTo>
                    <a:pt x="16" y="52"/>
                    <a:pt x="16" y="52"/>
                    <a:pt x="16" y="52"/>
                  </a:cubicBezTo>
                  <a:cubicBezTo>
                    <a:pt x="16" y="52"/>
                    <a:pt x="16" y="52"/>
                    <a:pt x="16" y="52"/>
                  </a:cubicBezTo>
                  <a:cubicBezTo>
                    <a:pt x="17" y="51"/>
                    <a:pt x="17" y="51"/>
                    <a:pt x="17" y="51"/>
                  </a:cubicBezTo>
                  <a:cubicBezTo>
                    <a:pt x="17" y="51"/>
                    <a:pt x="18" y="52"/>
                    <a:pt x="19" y="52"/>
                  </a:cubicBezTo>
                  <a:cubicBezTo>
                    <a:pt x="19" y="52"/>
                    <a:pt x="19" y="52"/>
                    <a:pt x="19" y="52"/>
                  </a:cubicBezTo>
                  <a:cubicBezTo>
                    <a:pt x="19" y="52"/>
                    <a:pt x="19" y="52"/>
                    <a:pt x="19" y="52"/>
                  </a:cubicBezTo>
                  <a:cubicBezTo>
                    <a:pt x="20" y="52"/>
                    <a:pt x="20" y="52"/>
                    <a:pt x="20" y="52"/>
                  </a:cubicBezTo>
                  <a:cubicBezTo>
                    <a:pt x="20" y="52"/>
                    <a:pt x="20" y="52"/>
                    <a:pt x="20" y="52"/>
                  </a:cubicBezTo>
                  <a:cubicBezTo>
                    <a:pt x="20" y="52"/>
                    <a:pt x="21" y="52"/>
                    <a:pt x="22" y="52"/>
                  </a:cubicBezTo>
                  <a:cubicBezTo>
                    <a:pt x="22" y="53"/>
                    <a:pt x="22" y="53"/>
                    <a:pt x="22" y="53"/>
                  </a:cubicBezTo>
                  <a:cubicBezTo>
                    <a:pt x="22" y="53"/>
                    <a:pt x="22" y="53"/>
                    <a:pt x="22" y="53"/>
                  </a:cubicBezTo>
                  <a:cubicBezTo>
                    <a:pt x="22" y="52"/>
                    <a:pt x="22" y="52"/>
                    <a:pt x="22" y="52"/>
                  </a:cubicBezTo>
                  <a:cubicBezTo>
                    <a:pt x="23" y="52"/>
                    <a:pt x="24" y="52"/>
                    <a:pt x="25" y="52"/>
                  </a:cubicBezTo>
                  <a:cubicBezTo>
                    <a:pt x="26" y="52"/>
                    <a:pt x="27" y="52"/>
                    <a:pt x="28" y="52"/>
                  </a:cubicBezTo>
                  <a:cubicBezTo>
                    <a:pt x="28" y="53"/>
                    <a:pt x="28" y="53"/>
                    <a:pt x="28" y="53"/>
                  </a:cubicBezTo>
                  <a:cubicBezTo>
                    <a:pt x="28" y="53"/>
                    <a:pt x="28" y="53"/>
                    <a:pt x="28" y="53"/>
                  </a:cubicBezTo>
                  <a:cubicBezTo>
                    <a:pt x="29" y="52"/>
                    <a:pt x="29" y="52"/>
                    <a:pt x="29" y="52"/>
                  </a:cubicBezTo>
                  <a:cubicBezTo>
                    <a:pt x="29" y="52"/>
                    <a:pt x="29" y="52"/>
                    <a:pt x="29" y="52"/>
                  </a:cubicBezTo>
                  <a:cubicBezTo>
                    <a:pt x="30" y="52"/>
                    <a:pt x="31" y="52"/>
                    <a:pt x="32" y="52"/>
                  </a:cubicBezTo>
                  <a:cubicBezTo>
                    <a:pt x="32" y="51"/>
                    <a:pt x="32" y="51"/>
                    <a:pt x="32" y="51"/>
                  </a:cubicBezTo>
                  <a:cubicBezTo>
                    <a:pt x="32" y="51"/>
                    <a:pt x="32" y="51"/>
                    <a:pt x="32" y="51"/>
                  </a:cubicBezTo>
                  <a:cubicBezTo>
                    <a:pt x="32" y="50"/>
                    <a:pt x="32" y="49"/>
                    <a:pt x="32" y="48"/>
                  </a:cubicBezTo>
                  <a:cubicBezTo>
                    <a:pt x="33" y="49"/>
                    <a:pt x="33" y="49"/>
                    <a:pt x="33" y="49"/>
                  </a:cubicBezTo>
                  <a:cubicBezTo>
                    <a:pt x="33" y="50"/>
                    <a:pt x="34" y="50"/>
                    <a:pt x="34"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7" y="50"/>
                    <a:pt x="39" y="49"/>
                    <a:pt x="41" y="48"/>
                  </a:cubicBezTo>
                  <a:cubicBezTo>
                    <a:pt x="41" y="48"/>
                    <a:pt x="41" y="48"/>
                    <a:pt x="41" y="48"/>
                  </a:cubicBezTo>
                  <a:cubicBezTo>
                    <a:pt x="41" y="48"/>
                    <a:pt x="41" y="48"/>
                    <a:pt x="41" y="48"/>
                  </a:cubicBezTo>
                  <a:cubicBezTo>
                    <a:pt x="41" y="48"/>
                    <a:pt x="41" y="48"/>
                    <a:pt x="41" y="48"/>
                  </a:cubicBezTo>
                  <a:cubicBezTo>
                    <a:pt x="44" y="46"/>
                    <a:pt x="46" y="44"/>
                    <a:pt x="47" y="41"/>
                  </a:cubicBezTo>
                  <a:cubicBezTo>
                    <a:pt x="47" y="41"/>
                    <a:pt x="47" y="41"/>
                    <a:pt x="48" y="38"/>
                  </a:cubicBezTo>
                  <a:cubicBezTo>
                    <a:pt x="48" y="38"/>
                    <a:pt x="48" y="38"/>
                    <a:pt x="48" y="38"/>
                  </a:cubicBezTo>
                  <a:cubicBezTo>
                    <a:pt x="48" y="39"/>
                    <a:pt x="48" y="39"/>
                    <a:pt x="48" y="39"/>
                  </a:cubicBezTo>
                  <a:cubicBezTo>
                    <a:pt x="49" y="39"/>
                    <a:pt x="49" y="39"/>
                    <a:pt x="49" y="39"/>
                  </a:cubicBezTo>
                  <a:cubicBezTo>
                    <a:pt x="49" y="39"/>
                    <a:pt x="49" y="39"/>
                    <a:pt x="49" y="39"/>
                  </a:cubicBezTo>
                  <a:cubicBezTo>
                    <a:pt x="51" y="36"/>
                    <a:pt x="52" y="32"/>
                    <a:pt x="52" y="28"/>
                  </a:cubicBezTo>
                  <a:cubicBezTo>
                    <a:pt x="52" y="24"/>
                    <a:pt x="51" y="21"/>
                    <a:pt x="50" y="17"/>
                  </a:cubicBezTo>
                  <a:cubicBezTo>
                    <a:pt x="50" y="17"/>
                    <a:pt x="50" y="17"/>
                    <a:pt x="50" y="17"/>
                  </a:cubicBezTo>
                  <a:cubicBezTo>
                    <a:pt x="49" y="17"/>
                    <a:pt x="49" y="17"/>
                    <a:pt x="49" y="17"/>
                  </a:cubicBezTo>
                  <a:cubicBezTo>
                    <a:pt x="49" y="17"/>
                    <a:pt x="49" y="17"/>
                    <a:pt x="49" y="17"/>
                  </a:cubicBezTo>
                  <a:cubicBezTo>
                    <a:pt x="47" y="17"/>
                    <a:pt x="45" y="18"/>
                    <a:pt x="42" y="19"/>
                  </a:cubicBezTo>
                  <a:cubicBezTo>
                    <a:pt x="43" y="19"/>
                    <a:pt x="44" y="18"/>
                    <a:pt x="45" y="18"/>
                  </a:cubicBezTo>
                  <a:cubicBezTo>
                    <a:pt x="48" y="16"/>
                    <a:pt x="48" y="16"/>
                    <a:pt x="48" y="16"/>
                  </a:cubicBezTo>
                  <a:cubicBezTo>
                    <a:pt x="48" y="16"/>
                    <a:pt x="48" y="16"/>
                    <a:pt x="48" y="16"/>
                  </a:cubicBezTo>
                  <a:cubicBezTo>
                    <a:pt x="48" y="15"/>
                    <a:pt x="49" y="13"/>
                    <a:pt x="49" y="12"/>
                  </a:cubicBezTo>
                  <a:cubicBezTo>
                    <a:pt x="49" y="11"/>
                    <a:pt x="49" y="11"/>
                    <a:pt x="49" y="11"/>
                  </a:cubicBezTo>
                  <a:cubicBezTo>
                    <a:pt x="50" y="10"/>
                    <a:pt x="50" y="10"/>
                    <a:pt x="50" y="10"/>
                  </a:cubicBezTo>
                  <a:cubicBezTo>
                    <a:pt x="49" y="9"/>
                    <a:pt x="49" y="8"/>
                    <a:pt x="48" y="7"/>
                  </a:cubicBezTo>
                  <a:cubicBezTo>
                    <a:pt x="45" y="3"/>
                    <a:pt x="39" y="1"/>
                    <a:pt x="32" y="0"/>
                  </a:cubicBezTo>
                  <a:cubicBezTo>
                    <a:pt x="31" y="0"/>
                    <a:pt x="31"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2" name="Freeform 48"/>
            <p:cNvSpPr>
              <a:spLocks noEditPoints="1"/>
            </p:cNvSpPr>
            <p:nvPr/>
          </p:nvSpPr>
          <p:spPr bwMode="auto">
            <a:xfrm>
              <a:off x="4117" y="1856"/>
              <a:ext cx="50" cy="78"/>
            </a:xfrm>
            <a:custGeom>
              <a:avLst/>
              <a:gdLst>
                <a:gd name="T0" fmla="*/ 3 w 21"/>
                <a:gd name="T1" fmla="*/ 31 h 33"/>
                <a:gd name="T2" fmla="*/ 3 w 21"/>
                <a:gd name="T3" fmla="*/ 30 h 33"/>
                <a:gd name="T4" fmla="*/ 4 w 21"/>
                <a:gd name="T5" fmla="*/ 31 h 33"/>
                <a:gd name="T6" fmla="*/ 2 w 21"/>
                <a:gd name="T7" fmla="*/ 30 h 33"/>
                <a:gd name="T8" fmla="*/ 3 w 21"/>
                <a:gd name="T9" fmla="*/ 28 h 33"/>
                <a:gd name="T10" fmla="*/ 1 w 21"/>
                <a:gd name="T11" fmla="*/ 29 h 33"/>
                <a:gd name="T12" fmla="*/ 1 w 21"/>
                <a:gd name="T13" fmla="*/ 29 h 33"/>
                <a:gd name="T14" fmla="*/ 2 w 21"/>
                <a:gd name="T15" fmla="*/ 27 h 33"/>
                <a:gd name="T16" fmla="*/ 1 w 21"/>
                <a:gd name="T17" fmla="*/ 27 h 33"/>
                <a:gd name="T18" fmla="*/ 1 w 21"/>
                <a:gd name="T19" fmla="*/ 27 h 33"/>
                <a:gd name="T20" fmla="*/ 5 w 21"/>
                <a:gd name="T21" fmla="*/ 31 h 33"/>
                <a:gd name="T22" fmla="*/ 20 w 21"/>
                <a:gd name="T23" fmla="*/ 5 h 33"/>
                <a:gd name="T24" fmla="*/ 20 w 21"/>
                <a:gd name="T25" fmla="*/ 7 h 33"/>
                <a:gd name="T26" fmla="*/ 4 w 21"/>
                <a:gd name="T27" fmla="*/ 28 h 33"/>
                <a:gd name="T28" fmla="*/ 9 w 21"/>
                <a:gd name="T29" fmla="*/ 14 h 33"/>
                <a:gd name="T30" fmla="*/ 19 w 21"/>
                <a:gd name="T31" fmla="*/ 3 h 33"/>
                <a:gd name="T32" fmla="*/ 4 w 21"/>
                <a:gd name="T33" fmla="*/ 28 h 33"/>
                <a:gd name="T34" fmla="*/ 16 w 21"/>
                <a:gd name="T35" fmla="*/ 1 h 33"/>
                <a:gd name="T36" fmla="*/ 0 w 21"/>
                <a:gd name="T37" fmla="*/ 25 h 33"/>
                <a:gd name="T38" fmla="*/ 0 w 21"/>
                <a:gd name="T39" fmla="*/ 25 h 33"/>
                <a:gd name="T40" fmla="*/ 0 w 21"/>
                <a:gd name="T41" fmla="*/ 25 h 33"/>
                <a:gd name="T42" fmla="*/ 0 w 21"/>
                <a:gd name="T43" fmla="*/ 29 h 33"/>
                <a:gd name="T44" fmla="*/ 0 w 21"/>
                <a:gd name="T45" fmla="*/ 29 h 33"/>
                <a:gd name="T46" fmla="*/ 1 w 21"/>
                <a:gd name="T47" fmla="*/ 30 h 33"/>
                <a:gd name="T48" fmla="*/ 4 w 21"/>
                <a:gd name="T49" fmla="*/ 33 h 33"/>
                <a:gd name="T50" fmla="*/ 4 w 21"/>
                <a:gd name="T51" fmla="*/ 33 h 33"/>
                <a:gd name="T52" fmla="*/ 5 w 21"/>
                <a:gd name="T53" fmla="*/ 33 h 33"/>
                <a:gd name="T54" fmla="*/ 5 w 21"/>
                <a:gd name="T55" fmla="*/ 33 h 33"/>
                <a:gd name="T56" fmla="*/ 21 w 21"/>
                <a:gd name="T57" fmla="*/ 7 h 33"/>
                <a:gd name="T58" fmla="*/ 21 w 21"/>
                <a:gd name="T59" fmla="*/ 3 h 33"/>
                <a:gd name="T60" fmla="*/ 21 w 21"/>
                <a:gd name="T61" fmla="*/ 3 h 33"/>
                <a:gd name="T62" fmla="*/ 20 w 21"/>
                <a:gd name="T63" fmla="*/ 3 h 33"/>
                <a:gd name="T64" fmla="*/ 17 w 21"/>
                <a:gd name="T6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33">
                  <a:moveTo>
                    <a:pt x="4" y="31"/>
                  </a:moveTo>
                  <a:cubicBezTo>
                    <a:pt x="3" y="31"/>
                    <a:pt x="3" y="31"/>
                    <a:pt x="3" y="31"/>
                  </a:cubicBezTo>
                  <a:cubicBezTo>
                    <a:pt x="3" y="31"/>
                    <a:pt x="3" y="31"/>
                    <a:pt x="3" y="31"/>
                  </a:cubicBezTo>
                  <a:cubicBezTo>
                    <a:pt x="3" y="30"/>
                    <a:pt x="3" y="30"/>
                    <a:pt x="3" y="30"/>
                  </a:cubicBezTo>
                  <a:cubicBezTo>
                    <a:pt x="4" y="29"/>
                    <a:pt x="4" y="29"/>
                    <a:pt x="4" y="29"/>
                  </a:cubicBezTo>
                  <a:cubicBezTo>
                    <a:pt x="4" y="31"/>
                    <a:pt x="4" y="31"/>
                    <a:pt x="4" y="31"/>
                  </a:cubicBezTo>
                  <a:moveTo>
                    <a:pt x="3" y="30"/>
                  </a:moveTo>
                  <a:cubicBezTo>
                    <a:pt x="2" y="30"/>
                    <a:pt x="2" y="30"/>
                    <a:pt x="2" y="30"/>
                  </a:cubicBezTo>
                  <a:cubicBezTo>
                    <a:pt x="3" y="28"/>
                    <a:pt x="3" y="28"/>
                    <a:pt x="3" y="28"/>
                  </a:cubicBezTo>
                  <a:cubicBezTo>
                    <a:pt x="3" y="28"/>
                    <a:pt x="3" y="28"/>
                    <a:pt x="3" y="28"/>
                  </a:cubicBezTo>
                  <a:cubicBezTo>
                    <a:pt x="3" y="30"/>
                    <a:pt x="3" y="30"/>
                    <a:pt x="3" y="30"/>
                  </a:cubicBezTo>
                  <a:moveTo>
                    <a:pt x="1" y="29"/>
                  </a:moveTo>
                  <a:cubicBezTo>
                    <a:pt x="1" y="29"/>
                    <a:pt x="1" y="29"/>
                    <a:pt x="1" y="29"/>
                  </a:cubicBezTo>
                  <a:cubicBezTo>
                    <a:pt x="1" y="29"/>
                    <a:pt x="1" y="29"/>
                    <a:pt x="1" y="29"/>
                  </a:cubicBezTo>
                  <a:cubicBezTo>
                    <a:pt x="2" y="27"/>
                    <a:pt x="2" y="27"/>
                    <a:pt x="2" y="27"/>
                  </a:cubicBezTo>
                  <a:cubicBezTo>
                    <a:pt x="2" y="27"/>
                    <a:pt x="2" y="27"/>
                    <a:pt x="2" y="27"/>
                  </a:cubicBezTo>
                  <a:cubicBezTo>
                    <a:pt x="1" y="29"/>
                    <a:pt x="1" y="29"/>
                    <a:pt x="1" y="29"/>
                  </a:cubicBezTo>
                  <a:moveTo>
                    <a:pt x="1" y="27"/>
                  </a:moveTo>
                  <a:cubicBezTo>
                    <a:pt x="1" y="27"/>
                    <a:pt x="1" y="27"/>
                    <a:pt x="1" y="26"/>
                  </a:cubicBezTo>
                  <a:cubicBezTo>
                    <a:pt x="1" y="27"/>
                    <a:pt x="1" y="27"/>
                    <a:pt x="1" y="27"/>
                  </a:cubicBezTo>
                  <a:cubicBezTo>
                    <a:pt x="1" y="27"/>
                    <a:pt x="1" y="27"/>
                    <a:pt x="1" y="27"/>
                  </a:cubicBezTo>
                  <a:moveTo>
                    <a:pt x="5" y="31"/>
                  </a:moveTo>
                  <a:cubicBezTo>
                    <a:pt x="5" y="29"/>
                    <a:pt x="5" y="29"/>
                    <a:pt x="5" y="29"/>
                  </a:cubicBezTo>
                  <a:cubicBezTo>
                    <a:pt x="9" y="22"/>
                    <a:pt x="15" y="13"/>
                    <a:pt x="20" y="5"/>
                  </a:cubicBezTo>
                  <a:cubicBezTo>
                    <a:pt x="20" y="5"/>
                    <a:pt x="20" y="5"/>
                    <a:pt x="20" y="5"/>
                  </a:cubicBezTo>
                  <a:cubicBezTo>
                    <a:pt x="20" y="6"/>
                    <a:pt x="20" y="6"/>
                    <a:pt x="20" y="7"/>
                  </a:cubicBezTo>
                  <a:cubicBezTo>
                    <a:pt x="15" y="15"/>
                    <a:pt x="9" y="24"/>
                    <a:pt x="5" y="31"/>
                  </a:cubicBezTo>
                  <a:moveTo>
                    <a:pt x="4" y="28"/>
                  </a:moveTo>
                  <a:cubicBezTo>
                    <a:pt x="3" y="27"/>
                    <a:pt x="2" y="26"/>
                    <a:pt x="1" y="25"/>
                  </a:cubicBezTo>
                  <a:cubicBezTo>
                    <a:pt x="4" y="22"/>
                    <a:pt x="7" y="18"/>
                    <a:pt x="9" y="14"/>
                  </a:cubicBezTo>
                  <a:cubicBezTo>
                    <a:pt x="17" y="2"/>
                    <a:pt x="17" y="2"/>
                    <a:pt x="17" y="2"/>
                  </a:cubicBezTo>
                  <a:cubicBezTo>
                    <a:pt x="17" y="2"/>
                    <a:pt x="18" y="2"/>
                    <a:pt x="19" y="3"/>
                  </a:cubicBezTo>
                  <a:cubicBezTo>
                    <a:pt x="19" y="3"/>
                    <a:pt x="19" y="3"/>
                    <a:pt x="19" y="3"/>
                  </a:cubicBezTo>
                  <a:cubicBezTo>
                    <a:pt x="15" y="12"/>
                    <a:pt x="9" y="21"/>
                    <a:pt x="4" y="28"/>
                  </a:cubicBezTo>
                  <a:moveTo>
                    <a:pt x="17" y="0"/>
                  </a:moveTo>
                  <a:cubicBezTo>
                    <a:pt x="16" y="1"/>
                    <a:pt x="16" y="1"/>
                    <a:pt x="16" y="1"/>
                  </a:cubicBezTo>
                  <a:cubicBezTo>
                    <a:pt x="8" y="13"/>
                    <a:pt x="8" y="13"/>
                    <a:pt x="8" y="13"/>
                  </a:cubicBezTo>
                  <a:cubicBezTo>
                    <a:pt x="6" y="17"/>
                    <a:pt x="3" y="21"/>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6"/>
                    <a:pt x="0" y="27"/>
                    <a:pt x="0" y="29"/>
                  </a:cubicBezTo>
                  <a:cubicBezTo>
                    <a:pt x="0" y="29"/>
                    <a:pt x="0" y="29"/>
                    <a:pt x="0" y="29"/>
                  </a:cubicBezTo>
                  <a:cubicBezTo>
                    <a:pt x="0" y="29"/>
                    <a:pt x="0" y="29"/>
                    <a:pt x="0" y="29"/>
                  </a:cubicBezTo>
                  <a:cubicBezTo>
                    <a:pt x="0" y="30"/>
                    <a:pt x="0" y="30"/>
                    <a:pt x="0" y="30"/>
                  </a:cubicBezTo>
                  <a:cubicBezTo>
                    <a:pt x="1" y="30"/>
                    <a:pt x="1" y="30"/>
                    <a:pt x="1" y="30"/>
                  </a:cubicBezTo>
                  <a:cubicBezTo>
                    <a:pt x="1" y="30"/>
                    <a:pt x="1" y="30"/>
                    <a:pt x="1" y="30"/>
                  </a:cubicBezTo>
                  <a:cubicBezTo>
                    <a:pt x="2" y="31"/>
                    <a:pt x="3" y="32"/>
                    <a:pt x="4" y="33"/>
                  </a:cubicBezTo>
                  <a:cubicBezTo>
                    <a:pt x="4" y="33"/>
                    <a:pt x="4" y="33"/>
                    <a:pt x="4" y="33"/>
                  </a:cubicBezTo>
                  <a:cubicBezTo>
                    <a:pt x="4" y="33"/>
                    <a:pt x="4" y="33"/>
                    <a:pt x="4" y="33"/>
                  </a:cubicBezTo>
                  <a:cubicBezTo>
                    <a:pt x="4" y="33"/>
                    <a:pt x="4" y="33"/>
                    <a:pt x="4" y="33"/>
                  </a:cubicBezTo>
                  <a:cubicBezTo>
                    <a:pt x="5" y="33"/>
                    <a:pt x="5" y="33"/>
                    <a:pt x="5" y="33"/>
                  </a:cubicBezTo>
                  <a:cubicBezTo>
                    <a:pt x="5" y="33"/>
                    <a:pt x="5" y="33"/>
                    <a:pt x="5" y="33"/>
                  </a:cubicBezTo>
                  <a:cubicBezTo>
                    <a:pt x="5" y="33"/>
                    <a:pt x="5" y="33"/>
                    <a:pt x="5" y="33"/>
                  </a:cubicBezTo>
                  <a:cubicBezTo>
                    <a:pt x="10" y="25"/>
                    <a:pt x="16" y="16"/>
                    <a:pt x="21" y="7"/>
                  </a:cubicBezTo>
                  <a:cubicBezTo>
                    <a:pt x="21" y="7"/>
                    <a:pt x="21" y="7"/>
                    <a:pt x="21" y="7"/>
                  </a:cubicBezTo>
                  <a:cubicBezTo>
                    <a:pt x="21" y="6"/>
                    <a:pt x="21" y="6"/>
                    <a:pt x="21" y="5"/>
                  </a:cubicBezTo>
                  <a:cubicBezTo>
                    <a:pt x="21" y="5"/>
                    <a:pt x="21" y="4"/>
                    <a:pt x="21" y="3"/>
                  </a:cubicBezTo>
                  <a:cubicBezTo>
                    <a:pt x="21" y="3"/>
                    <a:pt x="21" y="3"/>
                    <a:pt x="21" y="3"/>
                  </a:cubicBezTo>
                  <a:cubicBezTo>
                    <a:pt x="21" y="3"/>
                    <a:pt x="21" y="3"/>
                    <a:pt x="21" y="3"/>
                  </a:cubicBezTo>
                  <a:cubicBezTo>
                    <a:pt x="20" y="3"/>
                    <a:pt x="20" y="3"/>
                    <a:pt x="20" y="3"/>
                  </a:cubicBezTo>
                  <a:cubicBezTo>
                    <a:pt x="20" y="3"/>
                    <a:pt x="20" y="3"/>
                    <a:pt x="20" y="3"/>
                  </a:cubicBezTo>
                  <a:cubicBezTo>
                    <a:pt x="20" y="2"/>
                    <a:pt x="19" y="2"/>
                    <a:pt x="19" y="2"/>
                  </a:cubicBezTo>
                  <a:cubicBezTo>
                    <a:pt x="18" y="1"/>
                    <a:pt x="18"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3" name="Freeform 49"/>
            <p:cNvSpPr>
              <a:spLocks noEditPoints="1"/>
            </p:cNvSpPr>
            <p:nvPr/>
          </p:nvSpPr>
          <p:spPr bwMode="auto">
            <a:xfrm>
              <a:off x="4115" y="1865"/>
              <a:ext cx="14" cy="17"/>
            </a:xfrm>
            <a:custGeom>
              <a:avLst/>
              <a:gdLst>
                <a:gd name="T0" fmla="*/ 2 w 6"/>
                <a:gd name="T1" fmla="*/ 6 h 7"/>
                <a:gd name="T2" fmla="*/ 2 w 6"/>
                <a:gd name="T3" fmla="*/ 6 h 7"/>
                <a:gd name="T4" fmla="*/ 1 w 6"/>
                <a:gd name="T5" fmla="*/ 5 h 7"/>
                <a:gd name="T6" fmla="*/ 1 w 6"/>
                <a:gd name="T7" fmla="*/ 5 h 7"/>
                <a:gd name="T8" fmla="*/ 2 w 6"/>
                <a:gd name="T9" fmla="*/ 3 h 7"/>
                <a:gd name="T10" fmla="*/ 3 w 6"/>
                <a:gd name="T11" fmla="*/ 3 h 7"/>
                <a:gd name="T12" fmla="*/ 4 w 6"/>
                <a:gd name="T13" fmla="*/ 3 h 7"/>
                <a:gd name="T14" fmla="*/ 4 w 6"/>
                <a:gd name="T15" fmla="*/ 3 h 7"/>
                <a:gd name="T16" fmla="*/ 4 w 6"/>
                <a:gd name="T17" fmla="*/ 4 h 7"/>
                <a:gd name="T18" fmla="*/ 4 w 6"/>
                <a:gd name="T19" fmla="*/ 5 h 7"/>
                <a:gd name="T20" fmla="*/ 2 w 6"/>
                <a:gd name="T21" fmla="*/ 6 h 7"/>
                <a:gd name="T22" fmla="*/ 5 w 6"/>
                <a:gd name="T23" fmla="*/ 2 h 7"/>
                <a:gd name="T24" fmla="*/ 4 w 6"/>
                <a:gd name="T25" fmla="*/ 2 h 7"/>
                <a:gd name="T26" fmla="*/ 5 w 6"/>
                <a:gd name="T27" fmla="*/ 2 h 7"/>
                <a:gd name="T28" fmla="*/ 5 w 6"/>
                <a:gd name="T29" fmla="*/ 2 h 7"/>
                <a:gd name="T30" fmla="*/ 5 w 6"/>
                <a:gd name="T31" fmla="*/ 2 h 7"/>
                <a:gd name="T32" fmla="*/ 1 w 6"/>
                <a:gd name="T33" fmla="*/ 3 h 7"/>
                <a:gd name="T34" fmla="*/ 1 w 6"/>
                <a:gd name="T35" fmla="*/ 3 h 7"/>
                <a:gd name="T36" fmla="*/ 2 w 6"/>
                <a:gd name="T37" fmla="*/ 2 h 7"/>
                <a:gd name="T38" fmla="*/ 1 w 6"/>
                <a:gd name="T39" fmla="*/ 3 h 7"/>
                <a:gd name="T40" fmla="*/ 1 w 6"/>
                <a:gd name="T41" fmla="*/ 3 h 7"/>
                <a:gd name="T42" fmla="*/ 2 w 6"/>
                <a:gd name="T43" fmla="*/ 2 h 7"/>
                <a:gd name="T44" fmla="*/ 3 w 6"/>
                <a:gd name="T45" fmla="*/ 1 h 7"/>
                <a:gd name="T46" fmla="*/ 3 w 6"/>
                <a:gd name="T47" fmla="*/ 1 h 7"/>
                <a:gd name="T48" fmla="*/ 2 w 6"/>
                <a:gd name="T49" fmla="*/ 2 h 7"/>
                <a:gd name="T50" fmla="*/ 2 w 6"/>
                <a:gd name="T51" fmla="*/ 2 h 7"/>
                <a:gd name="T52" fmla="*/ 4 w 6"/>
                <a:gd name="T53" fmla="*/ 2 h 7"/>
                <a:gd name="T54" fmla="*/ 3 w 6"/>
                <a:gd name="T55" fmla="*/ 2 h 7"/>
                <a:gd name="T56" fmla="*/ 4 w 6"/>
                <a:gd name="T57" fmla="*/ 1 h 7"/>
                <a:gd name="T58" fmla="*/ 4 w 6"/>
                <a:gd name="T59" fmla="*/ 1 h 7"/>
                <a:gd name="T60" fmla="*/ 4 w 6"/>
                <a:gd name="T61" fmla="*/ 2 h 7"/>
                <a:gd name="T62" fmla="*/ 3 w 6"/>
                <a:gd name="T63" fmla="*/ 0 h 7"/>
                <a:gd name="T64" fmla="*/ 2 w 6"/>
                <a:gd name="T65" fmla="*/ 0 h 7"/>
                <a:gd name="T66" fmla="*/ 0 w 6"/>
                <a:gd name="T67" fmla="*/ 3 h 7"/>
                <a:gd name="T68" fmla="*/ 1 w 6"/>
                <a:gd name="T69" fmla="*/ 7 h 7"/>
                <a:gd name="T70" fmla="*/ 2 w 6"/>
                <a:gd name="T71" fmla="*/ 7 h 7"/>
                <a:gd name="T72" fmla="*/ 5 w 6"/>
                <a:gd name="T73" fmla="*/ 6 h 7"/>
                <a:gd name="T74" fmla="*/ 6 w 6"/>
                <a:gd name="T75" fmla="*/ 2 h 7"/>
                <a:gd name="T76" fmla="*/ 5 w 6"/>
                <a:gd name="T77" fmla="*/ 1 h 7"/>
                <a:gd name="T78" fmla="*/ 3 w 6"/>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7">
                  <a:moveTo>
                    <a:pt x="2" y="6"/>
                  </a:moveTo>
                  <a:cubicBezTo>
                    <a:pt x="2" y="6"/>
                    <a:pt x="2" y="6"/>
                    <a:pt x="2" y="6"/>
                  </a:cubicBezTo>
                  <a:cubicBezTo>
                    <a:pt x="1" y="5"/>
                    <a:pt x="1" y="5"/>
                    <a:pt x="1" y="5"/>
                  </a:cubicBezTo>
                  <a:cubicBezTo>
                    <a:pt x="1" y="5"/>
                    <a:pt x="1" y="5"/>
                    <a:pt x="1" y="5"/>
                  </a:cubicBezTo>
                  <a:cubicBezTo>
                    <a:pt x="1" y="4"/>
                    <a:pt x="2" y="4"/>
                    <a:pt x="2" y="3"/>
                  </a:cubicBezTo>
                  <a:cubicBezTo>
                    <a:pt x="3" y="3"/>
                    <a:pt x="3" y="3"/>
                    <a:pt x="3" y="3"/>
                  </a:cubicBezTo>
                  <a:cubicBezTo>
                    <a:pt x="3" y="3"/>
                    <a:pt x="4" y="3"/>
                    <a:pt x="4" y="3"/>
                  </a:cubicBezTo>
                  <a:cubicBezTo>
                    <a:pt x="4" y="3"/>
                    <a:pt x="4" y="3"/>
                    <a:pt x="4" y="3"/>
                  </a:cubicBezTo>
                  <a:cubicBezTo>
                    <a:pt x="4" y="4"/>
                    <a:pt x="4" y="4"/>
                    <a:pt x="4" y="4"/>
                  </a:cubicBezTo>
                  <a:cubicBezTo>
                    <a:pt x="4" y="4"/>
                    <a:pt x="4" y="5"/>
                    <a:pt x="4" y="5"/>
                  </a:cubicBezTo>
                  <a:cubicBezTo>
                    <a:pt x="4" y="6"/>
                    <a:pt x="3" y="6"/>
                    <a:pt x="2" y="6"/>
                  </a:cubicBezTo>
                  <a:moveTo>
                    <a:pt x="5" y="2"/>
                  </a:moveTo>
                  <a:cubicBezTo>
                    <a:pt x="4" y="2"/>
                    <a:pt x="4" y="2"/>
                    <a:pt x="4" y="2"/>
                  </a:cubicBezTo>
                  <a:cubicBezTo>
                    <a:pt x="5" y="2"/>
                    <a:pt x="5" y="2"/>
                    <a:pt x="5" y="2"/>
                  </a:cubicBezTo>
                  <a:cubicBezTo>
                    <a:pt x="5" y="2"/>
                    <a:pt x="5" y="2"/>
                    <a:pt x="5" y="2"/>
                  </a:cubicBezTo>
                  <a:cubicBezTo>
                    <a:pt x="5" y="2"/>
                    <a:pt x="5" y="2"/>
                    <a:pt x="5"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3"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1" y="2"/>
                    <a:pt x="0" y="3"/>
                  </a:cubicBezTo>
                  <a:cubicBezTo>
                    <a:pt x="0" y="4"/>
                    <a:pt x="0" y="6"/>
                    <a:pt x="1" y="7"/>
                  </a:cubicBezTo>
                  <a:cubicBezTo>
                    <a:pt x="1" y="7"/>
                    <a:pt x="2" y="7"/>
                    <a:pt x="2" y="7"/>
                  </a:cubicBezTo>
                  <a:cubicBezTo>
                    <a:pt x="3" y="7"/>
                    <a:pt x="4" y="7"/>
                    <a:pt x="5" y="6"/>
                  </a:cubicBezTo>
                  <a:cubicBezTo>
                    <a:pt x="5" y="5"/>
                    <a:pt x="6" y="4"/>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4" name="Freeform 50"/>
            <p:cNvSpPr>
              <a:spLocks noEditPoints="1"/>
            </p:cNvSpPr>
            <p:nvPr/>
          </p:nvSpPr>
          <p:spPr bwMode="auto">
            <a:xfrm>
              <a:off x="4158" y="1903"/>
              <a:ext cx="12" cy="17"/>
            </a:xfrm>
            <a:custGeom>
              <a:avLst/>
              <a:gdLst>
                <a:gd name="T0" fmla="*/ 2 w 5"/>
                <a:gd name="T1" fmla="*/ 6 h 7"/>
                <a:gd name="T2" fmla="*/ 1 w 5"/>
                <a:gd name="T3" fmla="*/ 6 h 7"/>
                <a:gd name="T4" fmla="*/ 1 w 5"/>
                <a:gd name="T5" fmla="*/ 5 h 7"/>
                <a:gd name="T6" fmla="*/ 1 w 5"/>
                <a:gd name="T7" fmla="*/ 5 h 7"/>
                <a:gd name="T8" fmla="*/ 2 w 5"/>
                <a:gd name="T9" fmla="*/ 3 h 7"/>
                <a:gd name="T10" fmla="*/ 3 w 5"/>
                <a:gd name="T11" fmla="*/ 3 h 7"/>
                <a:gd name="T12" fmla="*/ 4 w 5"/>
                <a:gd name="T13" fmla="*/ 3 h 7"/>
                <a:gd name="T14" fmla="*/ 4 w 5"/>
                <a:gd name="T15" fmla="*/ 4 h 7"/>
                <a:gd name="T16" fmla="*/ 4 w 5"/>
                <a:gd name="T17" fmla="*/ 4 h 7"/>
                <a:gd name="T18" fmla="*/ 4 w 5"/>
                <a:gd name="T19" fmla="*/ 5 h 7"/>
                <a:gd name="T20" fmla="*/ 2 w 5"/>
                <a:gd name="T21" fmla="*/ 6 h 7"/>
                <a:gd name="T22" fmla="*/ 4 w 5"/>
                <a:gd name="T23" fmla="*/ 2 h 7"/>
                <a:gd name="T24" fmla="*/ 4 w 5"/>
                <a:gd name="T25" fmla="*/ 2 h 7"/>
                <a:gd name="T26" fmla="*/ 4 w 5"/>
                <a:gd name="T27" fmla="*/ 2 h 7"/>
                <a:gd name="T28" fmla="*/ 4 w 5"/>
                <a:gd name="T29" fmla="*/ 2 h 7"/>
                <a:gd name="T30" fmla="*/ 4 w 5"/>
                <a:gd name="T31" fmla="*/ 2 h 7"/>
                <a:gd name="T32" fmla="*/ 1 w 5"/>
                <a:gd name="T33" fmla="*/ 3 h 7"/>
                <a:gd name="T34" fmla="*/ 1 w 5"/>
                <a:gd name="T35" fmla="*/ 3 h 7"/>
                <a:gd name="T36" fmla="*/ 2 w 5"/>
                <a:gd name="T37" fmla="*/ 2 h 7"/>
                <a:gd name="T38" fmla="*/ 1 w 5"/>
                <a:gd name="T39" fmla="*/ 3 h 7"/>
                <a:gd name="T40" fmla="*/ 1 w 5"/>
                <a:gd name="T41" fmla="*/ 3 h 7"/>
                <a:gd name="T42" fmla="*/ 2 w 5"/>
                <a:gd name="T43" fmla="*/ 2 h 7"/>
                <a:gd name="T44" fmla="*/ 3 w 5"/>
                <a:gd name="T45" fmla="*/ 1 h 7"/>
                <a:gd name="T46" fmla="*/ 3 w 5"/>
                <a:gd name="T47" fmla="*/ 1 h 7"/>
                <a:gd name="T48" fmla="*/ 2 w 5"/>
                <a:gd name="T49" fmla="*/ 2 h 7"/>
                <a:gd name="T50" fmla="*/ 2 w 5"/>
                <a:gd name="T51" fmla="*/ 2 h 7"/>
                <a:gd name="T52" fmla="*/ 4 w 5"/>
                <a:gd name="T53" fmla="*/ 2 h 7"/>
                <a:gd name="T54" fmla="*/ 3 w 5"/>
                <a:gd name="T55" fmla="*/ 2 h 7"/>
                <a:gd name="T56" fmla="*/ 4 w 5"/>
                <a:gd name="T57" fmla="*/ 1 h 7"/>
                <a:gd name="T58" fmla="*/ 4 w 5"/>
                <a:gd name="T59" fmla="*/ 1 h 7"/>
                <a:gd name="T60" fmla="*/ 4 w 5"/>
                <a:gd name="T61" fmla="*/ 2 h 7"/>
                <a:gd name="T62" fmla="*/ 3 w 5"/>
                <a:gd name="T63" fmla="*/ 0 h 7"/>
                <a:gd name="T64" fmla="*/ 2 w 5"/>
                <a:gd name="T65" fmla="*/ 0 h 7"/>
                <a:gd name="T66" fmla="*/ 0 w 5"/>
                <a:gd name="T67" fmla="*/ 3 h 7"/>
                <a:gd name="T68" fmla="*/ 1 w 5"/>
                <a:gd name="T69" fmla="*/ 7 h 7"/>
                <a:gd name="T70" fmla="*/ 2 w 5"/>
                <a:gd name="T71" fmla="*/ 7 h 7"/>
                <a:gd name="T72" fmla="*/ 5 w 5"/>
                <a:gd name="T73" fmla="*/ 6 h 7"/>
                <a:gd name="T74" fmla="*/ 5 w 5"/>
                <a:gd name="T75" fmla="*/ 2 h 7"/>
                <a:gd name="T76" fmla="*/ 5 w 5"/>
                <a:gd name="T77" fmla="*/ 1 h 7"/>
                <a:gd name="T78" fmla="*/ 3 w 5"/>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 h="7">
                  <a:moveTo>
                    <a:pt x="2" y="6"/>
                  </a:moveTo>
                  <a:cubicBezTo>
                    <a:pt x="2" y="6"/>
                    <a:pt x="2" y="6"/>
                    <a:pt x="1" y="6"/>
                  </a:cubicBezTo>
                  <a:cubicBezTo>
                    <a:pt x="1" y="5"/>
                    <a:pt x="1" y="5"/>
                    <a:pt x="1" y="5"/>
                  </a:cubicBezTo>
                  <a:cubicBezTo>
                    <a:pt x="1" y="5"/>
                    <a:pt x="1" y="5"/>
                    <a:pt x="1" y="5"/>
                  </a:cubicBezTo>
                  <a:cubicBezTo>
                    <a:pt x="1" y="5"/>
                    <a:pt x="2" y="4"/>
                    <a:pt x="2" y="3"/>
                  </a:cubicBezTo>
                  <a:cubicBezTo>
                    <a:pt x="3" y="3"/>
                    <a:pt x="3" y="3"/>
                    <a:pt x="3" y="3"/>
                  </a:cubicBezTo>
                  <a:cubicBezTo>
                    <a:pt x="3" y="3"/>
                    <a:pt x="3" y="3"/>
                    <a:pt x="4" y="3"/>
                  </a:cubicBezTo>
                  <a:cubicBezTo>
                    <a:pt x="4" y="4"/>
                    <a:pt x="4" y="4"/>
                    <a:pt x="4" y="4"/>
                  </a:cubicBezTo>
                  <a:cubicBezTo>
                    <a:pt x="4" y="4"/>
                    <a:pt x="4" y="4"/>
                    <a:pt x="4" y="4"/>
                  </a:cubicBezTo>
                  <a:cubicBezTo>
                    <a:pt x="4" y="5"/>
                    <a:pt x="4" y="5"/>
                    <a:pt x="4" y="5"/>
                  </a:cubicBezTo>
                  <a:cubicBezTo>
                    <a:pt x="3" y="6"/>
                    <a:pt x="3" y="6"/>
                    <a:pt x="2" y="6"/>
                  </a:cubicBezTo>
                  <a:moveTo>
                    <a:pt x="4" y="2"/>
                  </a:moveTo>
                  <a:cubicBezTo>
                    <a:pt x="4" y="2"/>
                    <a:pt x="4" y="2"/>
                    <a:pt x="4" y="2"/>
                  </a:cubicBezTo>
                  <a:cubicBezTo>
                    <a:pt x="4" y="2"/>
                    <a:pt x="4" y="2"/>
                    <a:pt x="4" y="2"/>
                  </a:cubicBezTo>
                  <a:cubicBezTo>
                    <a:pt x="4" y="2"/>
                    <a:pt x="4" y="2"/>
                    <a:pt x="4" y="2"/>
                  </a:cubicBezTo>
                  <a:cubicBezTo>
                    <a:pt x="4" y="2"/>
                    <a:pt x="4" y="2"/>
                    <a:pt x="4"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2"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0" y="2"/>
                    <a:pt x="0" y="3"/>
                  </a:cubicBezTo>
                  <a:cubicBezTo>
                    <a:pt x="0" y="4"/>
                    <a:pt x="0" y="6"/>
                    <a:pt x="1" y="7"/>
                  </a:cubicBezTo>
                  <a:cubicBezTo>
                    <a:pt x="1" y="7"/>
                    <a:pt x="2" y="7"/>
                    <a:pt x="2" y="7"/>
                  </a:cubicBezTo>
                  <a:cubicBezTo>
                    <a:pt x="3" y="7"/>
                    <a:pt x="4" y="7"/>
                    <a:pt x="5" y="6"/>
                  </a:cubicBezTo>
                  <a:cubicBezTo>
                    <a:pt x="5" y="5"/>
                    <a:pt x="5" y="4"/>
                    <a:pt x="5" y="2"/>
                  </a:cubicBezTo>
                  <a:cubicBezTo>
                    <a:pt x="5" y="2"/>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5" name="Freeform 51"/>
            <p:cNvSpPr>
              <a:spLocks noEditPoints="1"/>
            </p:cNvSpPr>
            <p:nvPr/>
          </p:nvSpPr>
          <p:spPr bwMode="auto">
            <a:xfrm>
              <a:off x="4148" y="1894"/>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4 h 17"/>
                <a:gd name="T36" fmla="*/ 2 w 13"/>
                <a:gd name="T37" fmla="*/ 13 h 17"/>
                <a:gd name="T38" fmla="*/ 10 w 13"/>
                <a:gd name="T39" fmla="*/ 13 h 17"/>
                <a:gd name="T40" fmla="*/ 11 w 13"/>
                <a:gd name="T41" fmla="*/ 12 h 17"/>
                <a:gd name="T42" fmla="*/ 11 w 13"/>
                <a:gd name="T43" fmla="*/ 12 h 17"/>
                <a:gd name="T44" fmla="*/ 1 w 13"/>
                <a:gd name="T45" fmla="*/ 12 h 17"/>
                <a:gd name="T46" fmla="*/ 1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7 h 17"/>
                <a:gd name="T76" fmla="*/ 10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5" y="15"/>
                  </a:cubicBezTo>
                  <a:cubicBezTo>
                    <a:pt x="6" y="15"/>
                    <a:pt x="6" y="15"/>
                    <a:pt x="6" y="15"/>
                  </a:cubicBezTo>
                  <a:cubicBezTo>
                    <a:pt x="6" y="15"/>
                    <a:pt x="6" y="15"/>
                    <a:pt x="6" y="15"/>
                  </a:cubicBezTo>
                  <a:cubicBezTo>
                    <a:pt x="6" y="16"/>
                    <a:pt x="6" y="16"/>
                    <a:pt x="6" y="16"/>
                  </a:cubicBezTo>
                  <a:cubicBezTo>
                    <a:pt x="6" y="16"/>
                    <a:pt x="6" y="16"/>
                    <a:pt x="6" y="16"/>
                  </a:cubicBezTo>
                  <a:moveTo>
                    <a:pt x="4" y="16"/>
                  </a:moveTo>
                  <a:cubicBezTo>
                    <a:pt x="4" y="16"/>
                    <a:pt x="4" y="16"/>
                    <a:pt x="4" y="16"/>
                  </a:cubicBezTo>
                  <a:cubicBezTo>
                    <a:pt x="4" y="15"/>
                    <a:pt x="4" y="15"/>
                    <a:pt x="4" y="15"/>
                  </a:cubicBezTo>
                  <a:cubicBezTo>
                    <a:pt x="4" y="15"/>
                    <a:pt x="4" y="15"/>
                    <a:pt x="4" y="15"/>
                  </a:cubicBezTo>
                  <a:cubicBezTo>
                    <a:pt x="4" y="14"/>
                    <a:pt x="4" y="14"/>
                    <a:pt x="4" y="14"/>
                  </a:cubicBezTo>
                  <a:cubicBezTo>
                    <a:pt x="5" y="14"/>
                    <a:pt x="5" y="14"/>
                    <a:pt x="5" y="14"/>
                  </a:cubicBezTo>
                  <a:cubicBezTo>
                    <a:pt x="4"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3" y="14"/>
                    <a:pt x="3" y="14"/>
                    <a:pt x="3"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5"/>
                    <a:pt x="9" y="15"/>
                    <a:pt x="9" y="15"/>
                  </a:cubicBezTo>
                  <a:cubicBezTo>
                    <a:pt x="9" y="15"/>
                    <a:pt x="9" y="15"/>
                    <a:pt x="9" y="15"/>
                  </a:cubicBezTo>
                  <a:moveTo>
                    <a:pt x="2" y="14"/>
                  </a:moveTo>
                  <a:cubicBezTo>
                    <a:pt x="2" y="14"/>
                    <a:pt x="2" y="14"/>
                    <a:pt x="2" y="14"/>
                  </a:cubicBezTo>
                  <a:cubicBezTo>
                    <a:pt x="2" y="13"/>
                    <a:pt x="2" y="13"/>
                    <a:pt x="2" y="13"/>
                  </a:cubicBezTo>
                  <a:cubicBezTo>
                    <a:pt x="2" y="13"/>
                    <a:pt x="2" y="13"/>
                    <a:pt x="2" y="13"/>
                  </a:cubicBezTo>
                  <a:cubicBezTo>
                    <a:pt x="2" y="14"/>
                    <a:pt x="2" y="14"/>
                    <a:pt x="2" y="14"/>
                  </a:cubicBezTo>
                  <a:moveTo>
                    <a:pt x="10" y="13"/>
                  </a:moveTo>
                  <a:cubicBezTo>
                    <a:pt x="11" y="12"/>
                    <a:pt x="11" y="12"/>
                    <a:pt x="11" y="12"/>
                  </a:cubicBezTo>
                  <a:cubicBezTo>
                    <a:pt x="11" y="12"/>
                    <a:pt x="11" y="12"/>
                    <a:pt x="11" y="12"/>
                  </a:cubicBezTo>
                  <a:cubicBezTo>
                    <a:pt x="11" y="12"/>
                    <a:pt x="11" y="12"/>
                    <a:pt x="11" y="12"/>
                  </a:cubicBezTo>
                  <a:cubicBezTo>
                    <a:pt x="11" y="12"/>
                    <a:pt x="11" y="12"/>
                    <a:pt x="11" y="12"/>
                  </a:cubicBezTo>
                  <a:cubicBezTo>
                    <a:pt x="10" y="13"/>
                    <a:pt x="10" y="13"/>
                    <a:pt x="10" y="13"/>
                  </a:cubicBezTo>
                  <a:moveTo>
                    <a:pt x="1" y="12"/>
                  </a:moveTo>
                  <a:cubicBezTo>
                    <a:pt x="1" y="12"/>
                    <a:pt x="1" y="12"/>
                    <a:pt x="1" y="12"/>
                  </a:cubicBezTo>
                  <a:cubicBezTo>
                    <a:pt x="1" y="12"/>
                    <a:pt x="1" y="12"/>
                    <a:pt x="1" y="12"/>
                  </a:cubicBezTo>
                  <a:cubicBezTo>
                    <a:pt x="1" y="12"/>
                    <a:pt x="1" y="12"/>
                    <a:pt x="1" y="12"/>
                  </a:cubicBezTo>
                  <a:moveTo>
                    <a:pt x="6" y="14"/>
                  </a:moveTo>
                  <a:cubicBezTo>
                    <a:pt x="5" y="14"/>
                    <a:pt x="4" y="13"/>
                    <a:pt x="3" y="12"/>
                  </a:cubicBezTo>
                  <a:cubicBezTo>
                    <a:pt x="1" y="11"/>
                    <a:pt x="2" y="8"/>
                    <a:pt x="2" y="6"/>
                  </a:cubicBezTo>
                  <a:cubicBezTo>
                    <a:pt x="3" y="5"/>
                    <a:pt x="4" y="3"/>
                    <a:pt x="5" y="2"/>
                  </a:cubicBezTo>
                  <a:cubicBezTo>
                    <a:pt x="6" y="2"/>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6" y="0"/>
                    <a:pt x="6" y="1"/>
                    <a:pt x="5" y="1"/>
                  </a:cubicBezTo>
                  <a:cubicBezTo>
                    <a:pt x="3" y="2"/>
                    <a:pt x="2" y="4"/>
                    <a:pt x="1" y="6"/>
                  </a:cubicBezTo>
                  <a:cubicBezTo>
                    <a:pt x="1" y="6"/>
                    <a:pt x="1" y="7"/>
                    <a:pt x="1" y="8"/>
                  </a:cubicBezTo>
                  <a:cubicBezTo>
                    <a:pt x="1" y="9"/>
                    <a:pt x="1" y="9"/>
                    <a:pt x="1" y="9"/>
                  </a:cubicBezTo>
                  <a:cubicBezTo>
                    <a:pt x="0" y="10"/>
                    <a:pt x="0" y="12"/>
                    <a:pt x="1" y="14"/>
                  </a:cubicBezTo>
                  <a:cubicBezTo>
                    <a:pt x="1" y="14"/>
                    <a:pt x="1" y="14"/>
                    <a:pt x="1" y="14"/>
                  </a:cubicBezTo>
                  <a:cubicBezTo>
                    <a:pt x="1" y="15"/>
                    <a:pt x="1" y="15"/>
                    <a:pt x="1" y="15"/>
                  </a:cubicBezTo>
                  <a:cubicBezTo>
                    <a:pt x="3" y="17"/>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10"/>
                    <a:pt x="13" y="7"/>
                  </a:cubicBezTo>
                  <a:cubicBezTo>
                    <a:pt x="12" y="7"/>
                    <a:pt x="12" y="7"/>
                    <a:pt x="12" y="7"/>
                  </a:cubicBezTo>
                  <a:cubicBezTo>
                    <a:pt x="12" y="5"/>
                    <a:pt x="12" y="4"/>
                    <a:pt x="11" y="3"/>
                  </a:cubicBezTo>
                  <a:cubicBezTo>
                    <a:pt x="11" y="2"/>
                    <a:pt x="11" y="2"/>
                    <a:pt x="10"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6" name="Freeform 52"/>
            <p:cNvSpPr>
              <a:spLocks noEditPoints="1"/>
            </p:cNvSpPr>
            <p:nvPr/>
          </p:nvSpPr>
          <p:spPr bwMode="auto">
            <a:xfrm>
              <a:off x="4236" y="2334"/>
              <a:ext cx="91" cy="133"/>
            </a:xfrm>
            <a:custGeom>
              <a:avLst/>
              <a:gdLst>
                <a:gd name="T0" fmla="*/ 4 w 38"/>
                <a:gd name="T1" fmla="*/ 48 h 56"/>
                <a:gd name="T2" fmla="*/ 8 w 38"/>
                <a:gd name="T3" fmla="*/ 49 h 56"/>
                <a:gd name="T4" fmla="*/ 9 w 38"/>
                <a:gd name="T5" fmla="*/ 49 h 56"/>
                <a:gd name="T6" fmla="*/ 7 w 38"/>
                <a:gd name="T7" fmla="*/ 55 h 56"/>
                <a:gd name="T8" fmla="*/ 13 w 38"/>
                <a:gd name="T9" fmla="*/ 48 h 56"/>
                <a:gd name="T10" fmla="*/ 8 w 38"/>
                <a:gd name="T11" fmla="*/ 55 h 56"/>
                <a:gd name="T12" fmla="*/ 18 w 38"/>
                <a:gd name="T13" fmla="*/ 47 h 56"/>
                <a:gd name="T14" fmla="*/ 15 w 38"/>
                <a:gd name="T15" fmla="*/ 53 h 56"/>
                <a:gd name="T16" fmla="*/ 18 w 38"/>
                <a:gd name="T17" fmla="*/ 52 h 56"/>
                <a:gd name="T18" fmla="*/ 22 w 38"/>
                <a:gd name="T19" fmla="*/ 46 h 56"/>
                <a:gd name="T20" fmla="*/ 21 w 38"/>
                <a:gd name="T21" fmla="*/ 51 h 56"/>
                <a:gd name="T22" fmla="*/ 28 w 38"/>
                <a:gd name="T23" fmla="*/ 44 h 56"/>
                <a:gd name="T24" fmla="*/ 26 w 38"/>
                <a:gd name="T25" fmla="*/ 44 h 56"/>
                <a:gd name="T26" fmla="*/ 24 w 38"/>
                <a:gd name="T27" fmla="*/ 49 h 56"/>
                <a:gd name="T28" fmla="*/ 4 w 38"/>
                <a:gd name="T29" fmla="*/ 43 h 56"/>
                <a:gd name="T30" fmla="*/ 3 w 38"/>
                <a:gd name="T31" fmla="*/ 47 h 56"/>
                <a:gd name="T32" fmla="*/ 6 w 38"/>
                <a:gd name="T33" fmla="*/ 39 h 56"/>
                <a:gd name="T34" fmla="*/ 5 w 38"/>
                <a:gd name="T35" fmla="*/ 39 h 56"/>
                <a:gd name="T36" fmla="*/ 6 w 38"/>
                <a:gd name="T37" fmla="*/ 38 h 56"/>
                <a:gd name="T38" fmla="*/ 7 w 38"/>
                <a:gd name="T39" fmla="*/ 35 h 56"/>
                <a:gd name="T40" fmla="*/ 17 w 38"/>
                <a:gd name="T41" fmla="*/ 31 h 56"/>
                <a:gd name="T42" fmla="*/ 15 w 38"/>
                <a:gd name="T43" fmla="*/ 32 h 56"/>
                <a:gd name="T44" fmla="*/ 19 w 38"/>
                <a:gd name="T45" fmla="*/ 27 h 56"/>
                <a:gd name="T46" fmla="*/ 19 w 38"/>
                <a:gd name="T47" fmla="*/ 24 h 56"/>
                <a:gd name="T48" fmla="*/ 19 w 38"/>
                <a:gd name="T49" fmla="*/ 26 h 56"/>
                <a:gd name="T50" fmla="*/ 21 w 38"/>
                <a:gd name="T51" fmla="*/ 20 h 56"/>
                <a:gd name="T52" fmla="*/ 19 w 38"/>
                <a:gd name="T53" fmla="*/ 20 h 56"/>
                <a:gd name="T54" fmla="*/ 21 w 38"/>
                <a:gd name="T55" fmla="*/ 19 h 56"/>
                <a:gd name="T56" fmla="*/ 20 w 38"/>
                <a:gd name="T57" fmla="*/ 15 h 56"/>
                <a:gd name="T58" fmla="*/ 20 w 38"/>
                <a:gd name="T59" fmla="*/ 14 h 56"/>
                <a:gd name="T60" fmla="*/ 20 w 38"/>
                <a:gd name="T61" fmla="*/ 14 h 56"/>
                <a:gd name="T62" fmla="*/ 21 w 38"/>
                <a:gd name="T63" fmla="*/ 10 h 56"/>
                <a:gd name="T64" fmla="*/ 20 w 38"/>
                <a:gd name="T65" fmla="*/ 7 h 56"/>
                <a:gd name="T66" fmla="*/ 18 w 38"/>
                <a:gd name="T67" fmla="*/ 6 h 56"/>
                <a:gd name="T68" fmla="*/ 19 w 38"/>
                <a:gd name="T69" fmla="*/ 7 h 56"/>
                <a:gd name="T70" fmla="*/ 18 w 38"/>
                <a:gd name="T71" fmla="*/ 2 h 56"/>
                <a:gd name="T72" fmla="*/ 24 w 38"/>
                <a:gd name="T73" fmla="*/ 1 h 56"/>
                <a:gd name="T74" fmla="*/ 25 w 38"/>
                <a:gd name="T75" fmla="*/ 40 h 56"/>
                <a:gd name="T76" fmla="*/ 6 w 38"/>
                <a:gd name="T77" fmla="*/ 44 h 56"/>
                <a:gd name="T78" fmla="*/ 13 w 38"/>
                <a:gd name="T79" fmla="*/ 34 h 56"/>
                <a:gd name="T80" fmla="*/ 16 w 38"/>
                <a:gd name="T81" fmla="*/ 35 h 56"/>
                <a:gd name="T82" fmla="*/ 24 w 38"/>
                <a:gd name="T83" fmla="*/ 0 h 56"/>
                <a:gd name="T84" fmla="*/ 18 w 38"/>
                <a:gd name="T85" fmla="*/ 0 h 56"/>
                <a:gd name="T86" fmla="*/ 17 w 38"/>
                <a:gd name="T87" fmla="*/ 3 h 56"/>
                <a:gd name="T88" fmla="*/ 16 w 38"/>
                <a:gd name="T89" fmla="*/ 4 h 56"/>
                <a:gd name="T90" fmla="*/ 18 w 38"/>
                <a:gd name="T91" fmla="*/ 8 h 56"/>
                <a:gd name="T92" fmla="*/ 7 w 38"/>
                <a:gd name="T93" fmla="*/ 30 h 56"/>
                <a:gd name="T94" fmla="*/ 7 w 38"/>
                <a:gd name="T95" fmla="*/ 31 h 56"/>
                <a:gd name="T96" fmla="*/ 4 w 38"/>
                <a:gd name="T97" fmla="*/ 39 h 56"/>
                <a:gd name="T98" fmla="*/ 1 w 38"/>
                <a:gd name="T99" fmla="*/ 55 h 56"/>
                <a:gd name="T100" fmla="*/ 0 w 38"/>
                <a:gd name="T101" fmla="*/ 56 h 56"/>
                <a:gd name="T102" fmla="*/ 2 w 38"/>
                <a:gd name="T103" fmla="*/ 56 h 56"/>
                <a:gd name="T104" fmla="*/ 7 w 38"/>
                <a:gd name="T105" fmla="*/ 56 h 56"/>
                <a:gd name="T106" fmla="*/ 11 w 38"/>
                <a:gd name="T107" fmla="*/ 55 h 56"/>
                <a:gd name="T108" fmla="*/ 31 w 38"/>
                <a:gd name="T109" fmla="*/ 41 h 56"/>
                <a:gd name="T110" fmla="*/ 25 w 38"/>
                <a:gd name="T11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56">
                  <a:moveTo>
                    <a:pt x="2" y="55"/>
                  </a:moveTo>
                  <a:cubicBezTo>
                    <a:pt x="2" y="55"/>
                    <a:pt x="2" y="55"/>
                    <a:pt x="2" y="55"/>
                  </a:cubicBezTo>
                  <a:cubicBezTo>
                    <a:pt x="2" y="54"/>
                    <a:pt x="2" y="53"/>
                    <a:pt x="3" y="52"/>
                  </a:cubicBezTo>
                  <a:cubicBezTo>
                    <a:pt x="3" y="50"/>
                    <a:pt x="4" y="49"/>
                    <a:pt x="4" y="48"/>
                  </a:cubicBezTo>
                  <a:cubicBezTo>
                    <a:pt x="4" y="48"/>
                    <a:pt x="4" y="48"/>
                    <a:pt x="4" y="48"/>
                  </a:cubicBezTo>
                  <a:cubicBezTo>
                    <a:pt x="5" y="48"/>
                    <a:pt x="6" y="48"/>
                    <a:pt x="7" y="48"/>
                  </a:cubicBezTo>
                  <a:cubicBezTo>
                    <a:pt x="8" y="48"/>
                    <a:pt x="8" y="48"/>
                    <a:pt x="8" y="48"/>
                  </a:cubicBezTo>
                  <a:cubicBezTo>
                    <a:pt x="8" y="49"/>
                    <a:pt x="8" y="49"/>
                    <a:pt x="8" y="49"/>
                  </a:cubicBezTo>
                  <a:cubicBezTo>
                    <a:pt x="6" y="51"/>
                    <a:pt x="4" y="54"/>
                    <a:pt x="3" y="55"/>
                  </a:cubicBezTo>
                  <a:cubicBezTo>
                    <a:pt x="3" y="55"/>
                    <a:pt x="2" y="55"/>
                    <a:pt x="2" y="55"/>
                  </a:cubicBezTo>
                  <a:moveTo>
                    <a:pt x="4" y="55"/>
                  </a:moveTo>
                  <a:cubicBezTo>
                    <a:pt x="5" y="54"/>
                    <a:pt x="6" y="52"/>
                    <a:pt x="9" y="49"/>
                  </a:cubicBezTo>
                  <a:cubicBezTo>
                    <a:pt x="9" y="48"/>
                    <a:pt x="9" y="48"/>
                    <a:pt x="9" y="48"/>
                  </a:cubicBezTo>
                  <a:cubicBezTo>
                    <a:pt x="9" y="48"/>
                    <a:pt x="9" y="48"/>
                    <a:pt x="9" y="48"/>
                  </a:cubicBezTo>
                  <a:cubicBezTo>
                    <a:pt x="10" y="48"/>
                    <a:pt x="11" y="48"/>
                    <a:pt x="12" y="48"/>
                  </a:cubicBezTo>
                  <a:cubicBezTo>
                    <a:pt x="7" y="55"/>
                    <a:pt x="7" y="55"/>
                    <a:pt x="7" y="55"/>
                  </a:cubicBezTo>
                  <a:cubicBezTo>
                    <a:pt x="6" y="55"/>
                    <a:pt x="6" y="55"/>
                    <a:pt x="6" y="55"/>
                  </a:cubicBezTo>
                  <a:cubicBezTo>
                    <a:pt x="5" y="55"/>
                    <a:pt x="5" y="55"/>
                    <a:pt x="4" y="55"/>
                  </a:cubicBezTo>
                  <a:moveTo>
                    <a:pt x="8" y="55"/>
                  </a:moveTo>
                  <a:cubicBezTo>
                    <a:pt x="13" y="48"/>
                    <a:pt x="13" y="48"/>
                    <a:pt x="13" y="48"/>
                  </a:cubicBezTo>
                  <a:cubicBezTo>
                    <a:pt x="14" y="48"/>
                    <a:pt x="14" y="48"/>
                    <a:pt x="15" y="48"/>
                  </a:cubicBezTo>
                  <a:cubicBezTo>
                    <a:pt x="11" y="54"/>
                    <a:pt x="11" y="54"/>
                    <a:pt x="11" y="54"/>
                  </a:cubicBezTo>
                  <a:cubicBezTo>
                    <a:pt x="10" y="54"/>
                    <a:pt x="10" y="54"/>
                    <a:pt x="10" y="54"/>
                  </a:cubicBezTo>
                  <a:cubicBezTo>
                    <a:pt x="10" y="54"/>
                    <a:pt x="9" y="54"/>
                    <a:pt x="8" y="55"/>
                  </a:cubicBezTo>
                  <a:moveTo>
                    <a:pt x="12" y="54"/>
                  </a:moveTo>
                  <a:cubicBezTo>
                    <a:pt x="15" y="48"/>
                    <a:pt x="15" y="48"/>
                    <a:pt x="15" y="48"/>
                  </a:cubicBezTo>
                  <a:cubicBezTo>
                    <a:pt x="15" y="48"/>
                    <a:pt x="15" y="48"/>
                    <a:pt x="15" y="48"/>
                  </a:cubicBezTo>
                  <a:cubicBezTo>
                    <a:pt x="16" y="47"/>
                    <a:pt x="17" y="47"/>
                    <a:pt x="18" y="47"/>
                  </a:cubicBezTo>
                  <a:cubicBezTo>
                    <a:pt x="14" y="52"/>
                    <a:pt x="14" y="52"/>
                    <a:pt x="14" y="52"/>
                  </a:cubicBezTo>
                  <a:cubicBezTo>
                    <a:pt x="14" y="53"/>
                    <a:pt x="14" y="53"/>
                    <a:pt x="14" y="53"/>
                  </a:cubicBezTo>
                  <a:cubicBezTo>
                    <a:pt x="14" y="53"/>
                    <a:pt x="13" y="53"/>
                    <a:pt x="12" y="54"/>
                  </a:cubicBezTo>
                  <a:moveTo>
                    <a:pt x="15" y="53"/>
                  </a:moveTo>
                  <a:cubicBezTo>
                    <a:pt x="19" y="47"/>
                    <a:pt x="19" y="47"/>
                    <a:pt x="19" y="47"/>
                  </a:cubicBezTo>
                  <a:cubicBezTo>
                    <a:pt x="19" y="47"/>
                    <a:pt x="19" y="47"/>
                    <a:pt x="19" y="47"/>
                  </a:cubicBezTo>
                  <a:cubicBezTo>
                    <a:pt x="20" y="47"/>
                    <a:pt x="20" y="46"/>
                    <a:pt x="21" y="46"/>
                  </a:cubicBezTo>
                  <a:cubicBezTo>
                    <a:pt x="18" y="52"/>
                    <a:pt x="18" y="52"/>
                    <a:pt x="18" y="52"/>
                  </a:cubicBezTo>
                  <a:cubicBezTo>
                    <a:pt x="18" y="52"/>
                    <a:pt x="18" y="52"/>
                    <a:pt x="18" y="52"/>
                  </a:cubicBezTo>
                  <a:cubicBezTo>
                    <a:pt x="17" y="52"/>
                    <a:pt x="16" y="52"/>
                    <a:pt x="15" y="53"/>
                  </a:cubicBezTo>
                  <a:moveTo>
                    <a:pt x="19" y="51"/>
                  </a:moveTo>
                  <a:cubicBezTo>
                    <a:pt x="22" y="46"/>
                    <a:pt x="22" y="46"/>
                    <a:pt x="22" y="46"/>
                  </a:cubicBezTo>
                  <a:cubicBezTo>
                    <a:pt x="22" y="46"/>
                    <a:pt x="22" y="46"/>
                    <a:pt x="22" y="46"/>
                  </a:cubicBezTo>
                  <a:cubicBezTo>
                    <a:pt x="23" y="45"/>
                    <a:pt x="24" y="45"/>
                    <a:pt x="24" y="45"/>
                  </a:cubicBezTo>
                  <a:cubicBezTo>
                    <a:pt x="23" y="47"/>
                    <a:pt x="22" y="49"/>
                    <a:pt x="21" y="51"/>
                  </a:cubicBezTo>
                  <a:cubicBezTo>
                    <a:pt x="21" y="51"/>
                    <a:pt x="21" y="51"/>
                    <a:pt x="21" y="51"/>
                  </a:cubicBezTo>
                  <a:cubicBezTo>
                    <a:pt x="20" y="51"/>
                    <a:pt x="20" y="51"/>
                    <a:pt x="19" y="51"/>
                  </a:cubicBezTo>
                  <a:moveTo>
                    <a:pt x="25" y="49"/>
                  </a:moveTo>
                  <a:cubicBezTo>
                    <a:pt x="28" y="44"/>
                    <a:pt x="28" y="44"/>
                    <a:pt x="28" y="44"/>
                  </a:cubicBezTo>
                  <a:cubicBezTo>
                    <a:pt x="28" y="44"/>
                    <a:pt x="28" y="44"/>
                    <a:pt x="28" y="44"/>
                  </a:cubicBezTo>
                  <a:cubicBezTo>
                    <a:pt x="28" y="45"/>
                    <a:pt x="27" y="47"/>
                    <a:pt x="27" y="48"/>
                  </a:cubicBezTo>
                  <a:cubicBezTo>
                    <a:pt x="26" y="48"/>
                    <a:pt x="25" y="49"/>
                    <a:pt x="25" y="49"/>
                  </a:cubicBezTo>
                  <a:moveTo>
                    <a:pt x="22" y="50"/>
                  </a:moveTo>
                  <a:cubicBezTo>
                    <a:pt x="23" y="48"/>
                    <a:pt x="25" y="46"/>
                    <a:pt x="26" y="44"/>
                  </a:cubicBezTo>
                  <a:cubicBezTo>
                    <a:pt x="27" y="44"/>
                    <a:pt x="27" y="43"/>
                    <a:pt x="28" y="43"/>
                  </a:cubicBezTo>
                  <a:cubicBezTo>
                    <a:pt x="27" y="43"/>
                    <a:pt x="27" y="43"/>
                    <a:pt x="27" y="43"/>
                  </a:cubicBezTo>
                  <a:cubicBezTo>
                    <a:pt x="24" y="49"/>
                    <a:pt x="24" y="49"/>
                    <a:pt x="24" y="49"/>
                  </a:cubicBezTo>
                  <a:cubicBezTo>
                    <a:pt x="24" y="49"/>
                    <a:pt x="24" y="49"/>
                    <a:pt x="24" y="49"/>
                  </a:cubicBezTo>
                  <a:cubicBezTo>
                    <a:pt x="23" y="50"/>
                    <a:pt x="23" y="50"/>
                    <a:pt x="22" y="50"/>
                  </a:cubicBezTo>
                  <a:moveTo>
                    <a:pt x="3" y="48"/>
                  </a:moveTo>
                  <a:cubicBezTo>
                    <a:pt x="3" y="48"/>
                    <a:pt x="3" y="48"/>
                    <a:pt x="3" y="47"/>
                  </a:cubicBezTo>
                  <a:cubicBezTo>
                    <a:pt x="4" y="46"/>
                    <a:pt x="4" y="44"/>
                    <a:pt x="4" y="43"/>
                  </a:cubicBezTo>
                  <a:cubicBezTo>
                    <a:pt x="5" y="42"/>
                    <a:pt x="5" y="42"/>
                    <a:pt x="5" y="42"/>
                  </a:cubicBezTo>
                  <a:cubicBezTo>
                    <a:pt x="5" y="43"/>
                    <a:pt x="5" y="43"/>
                    <a:pt x="5" y="44"/>
                  </a:cubicBezTo>
                  <a:cubicBezTo>
                    <a:pt x="4" y="46"/>
                    <a:pt x="4" y="47"/>
                    <a:pt x="4" y="47"/>
                  </a:cubicBezTo>
                  <a:cubicBezTo>
                    <a:pt x="3" y="47"/>
                    <a:pt x="3" y="47"/>
                    <a:pt x="3" y="47"/>
                  </a:cubicBezTo>
                  <a:cubicBezTo>
                    <a:pt x="3" y="48"/>
                    <a:pt x="3" y="48"/>
                    <a:pt x="3" y="48"/>
                  </a:cubicBezTo>
                  <a:moveTo>
                    <a:pt x="4" y="42"/>
                  </a:moveTo>
                  <a:cubicBezTo>
                    <a:pt x="5" y="41"/>
                    <a:pt x="5" y="41"/>
                    <a:pt x="5" y="40"/>
                  </a:cubicBezTo>
                  <a:cubicBezTo>
                    <a:pt x="5" y="40"/>
                    <a:pt x="5" y="40"/>
                    <a:pt x="6" y="39"/>
                  </a:cubicBezTo>
                  <a:cubicBezTo>
                    <a:pt x="6" y="40"/>
                    <a:pt x="5" y="41"/>
                    <a:pt x="5" y="41"/>
                  </a:cubicBezTo>
                  <a:cubicBezTo>
                    <a:pt x="5" y="41"/>
                    <a:pt x="5" y="41"/>
                    <a:pt x="5" y="41"/>
                  </a:cubicBezTo>
                  <a:cubicBezTo>
                    <a:pt x="4" y="42"/>
                    <a:pt x="4" y="42"/>
                    <a:pt x="4" y="42"/>
                  </a:cubicBezTo>
                  <a:moveTo>
                    <a:pt x="5" y="39"/>
                  </a:moveTo>
                  <a:cubicBezTo>
                    <a:pt x="5" y="38"/>
                    <a:pt x="5" y="38"/>
                    <a:pt x="5" y="37"/>
                  </a:cubicBezTo>
                  <a:cubicBezTo>
                    <a:pt x="6" y="36"/>
                    <a:pt x="6" y="36"/>
                    <a:pt x="6" y="36"/>
                  </a:cubicBezTo>
                  <a:cubicBezTo>
                    <a:pt x="6" y="37"/>
                    <a:pt x="6" y="38"/>
                    <a:pt x="6" y="38"/>
                  </a:cubicBezTo>
                  <a:cubicBezTo>
                    <a:pt x="6" y="38"/>
                    <a:pt x="6" y="38"/>
                    <a:pt x="6" y="38"/>
                  </a:cubicBezTo>
                  <a:cubicBezTo>
                    <a:pt x="5" y="39"/>
                    <a:pt x="5" y="39"/>
                    <a:pt x="5" y="39"/>
                  </a:cubicBezTo>
                  <a:moveTo>
                    <a:pt x="6" y="36"/>
                  </a:moveTo>
                  <a:cubicBezTo>
                    <a:pt x="6" y="35"/>
                    <a:pt x="6" y="34"/>
                    <a:pt x="7" y="33"/>
                  </a:cubicBezTo>
                  <a:cubicBezTo>
                    <a:pt x="7" y="34"/>
                    <a:pt x="7" y="34"/>
                    <a:pt x="7" y="35"/>
                  </a:cubicBezTo>
                  <a:cubicBezTo>
                    <a:pt x="6" y="36"/>
                    <a:pt x="6" y="36"/>
                    <a:pt x="6" y="36"/>
                  </a:cubicBezTo>
                  <a:moveTo>
                    <a:pt x="15" y="32"/>
                  </a:moveTo>
                  <a:cubicBezTo>
                    <a:pt x="15" y="32"/>
                    <a:pt x="15" y="32"/>
                    <a:pt x="15" y="32"/>
                  </a:cubicBezTo>
                  <a:cubicBezTo>
                    <a:pt x="17" y="31"/>
                    <a:pt x="17" y="31"/>
                    <a:pt x="17" y="31"/>
                  </a:cubicBezTo>
                  <a:cubicBezTo>
                    <a:pt x="16" y="32"/>
                    <a:pt x="16" y="32"/>
                    <a:pt x="16" y="33"/>
                  </a:cubicBezTo>
                  <a:cubicBezTo>
                    <a:pt x="15" y="33"/>
                    <a:pt x="15" y="33"/>
                    <a:pt x="14" y="33"/>
                  </a:cubicBezTo>
                  <a:cubicBezTo>
                    <a:pt x="14" y="33"/>
                    <a:pt x="14" y="33"/>
                    <a:pt x="14" y="33"/>
                  </a:cubicBezTo>
                  <a:cubicBezTo>
                    <a:pt x="14" y="33"/>
                    <a:pt x="15" y="33"/>
                    <a:pt x="15" y="32"/>
                  </a:cubicBezTo>
                  <a:cubicBezTo>
                    <a:pt x="15" y="32"/>
                    <a:pt x="15" y="32"/>
                    <a:pt x="15" y="32"/>
                  </a:cubicBezTo>
                  <a:moveTo>
                    <a:pt x="16" y="31"/>
                  </a:moveTo>
                  <a:cubicBezTo>
                    <a:pt x="16" y="30"/>
                    <a:pt x="17" y="29"/>
                    <a:pt x="17" y="28"/>
                  </a:cubicBezTo>
                  <a:cubicBezTo>
                    <a:pt x="19" y="27"/>
                    <a:pt x="19" y="27"/>
                    <a:pt x="19" y="27"/>
                  </a:cubicBezTo>
                  <a:cubicBezTo>
                    <a:pt x="18" y="28"/>
                    <a:pt x="18" y="29"/>
                    <a:pt x="18" y="29"/>
                  </a:cubicBezTo>
                  <a:cubicBezTo>
                    <a:pt x="16" y="31"/>
                    <a:pt x="16" y="31"/>
                    <a:pt x="16" y="31"/>
                  </a:cubicBezTo>
                  <a:moveTo>
                    <a:pt x="18" y="27"/>
                  </a:moveTo>
                  <a:cubicBezTo>
                    <a:pt x="18" y="26"/>
                    <a:pt x="18" y="25"/>
                    <a:pt x="19" y="24"/>
                  </a:cubicBezTo>
                  <a:cubicBezTo>
                    <a:pt x="19" y="24"/>
                    <a:pt x="19" y="24"/>
                    <a:pt x="19" y="24"/>
                  </a:cubicBezTo>
                  <a:cubicBezTo>
                    <a:pt x="20" y="23"/>
                    <a:pt x="20" y="23"/>
                    <a:pt x="20" y="23"/>
                  </a:cubicBezTo>
                  <a:cubicBezTo>
                    <a:pt x="20" y="24"/>
                    <a:pt x="20" y="25"/>
                    <a:pt x="19" y="26"/>
                  </a:cubicBezTo>
                  <a:cubicBezTo>
                    <a:pt x="19" y="26"/>
                    <a:pt x="19" y="26"/>
                    <a:pt x="19" y="26"/>
                  </a:cubicBezTo>
                  <a:cubicBezTo>
                    <a:pt x="18" y="27"/>
                    <a:pt x="18" y="27"/>
                    <a:pt x="18" y="27"/>
                  </a:cubicBezTo>
                  <a:moveTo>
                    <a:pt x="19" y="23"/>
                  </a:moveTo>
                  <a:cubicBezTo>
                    <a:pt x="19" y="22"/>
                    <a:pt x="19" y="22"/>
                    <a:pt x="19" y="21"/>
                  </a:cubicBezTo>
                  <a:cubicBezTo>
                    <a:pt x="21" y="20"/>
                    <a:pt x="21" y="20"/>
                    <a:pt x="21" y="20"/>
                  </a:cubicBezTo>
                  <a:cubicBezTo>
                    <a:pt x="21" y="21"/>
                    <a:pt x="21" y="21"/>
                    <a:pt x="20" y="22"/>
                  </a:cubicBezTo>
                  <a:cubicBezTo>
                    <a:pt x="20" y="22"/>
                    <a:pt x="20" y="22"/>
                    <a:pt x="20" y="22"/>
                  </a:cubicBezTo>
                  <a:cubicBezTo>
                    <a:pt x="19" y="23"/>
                    <a:pt x="19" y="23"/>
                    <a:pt x="19" y="23"/>
                  </a:cubicBezTo>
                  <a:moveTo>
                    <a:pt x="19" y="20"/>
                  </a:moveTo>
                  <a:cubicBezTo>
                    <a:pt x="20" y="19"/>
                    <a:pt x="20" y="19"/>
                    <a:pt x="20" y="18"/>
                  </a:cubicBezTo>
                  <a:cubicBezTo>
                    <a:pt x="20" y="18"/>
                    <a:pt x="20" y="18"/>
                    <a:pt x="20" y="18"/>
                  </a:cubicBezTo>
                  <a:cubicBezTo>
                    <a:pt x="20" y="18"/>
                    <a:pt x="21" y="17"/>
                    <a:pt x="21" y="17"/>
                  </a:cubicBezTo>
                  <a:cubicBezTo>
                    <a:pt x="21" y="18"/>
                    <a:pt x="21" y="19"/>
                    <a:pt x="21" y="19"/>
                  </a:cubicBezTo>
                  <a:cubicBezTo>
                    <a:pt x="19" y="20"/>
                    <a:pt x="19" y="20"/>
                    <a:pt x="19" y="20"/>
                  </a:cubicBezTo>
                  <a:moveTo>
                    <a:pt x="20" y="17"/>
                  </a:moveTo>
                  <a:cubicBezTo>
                    <a:pt x="20" y="16"/>
                    <a:pt x="20" y="16"/>
                    <a:pt x="20" y="15"/>
                  </a:cubicBezTo>
                  <a:cubicBezTo>
                    <a:pt x="20" y="15"/>
                    <a:pt x="20" y="15"/>
                    <a:pt x="20" y="15"/>
                  </a:cubicBezTo>
                  <a:cubicBezTo>
                    <a:pt x="20" y="15"/>
                    <a:pt x="21" y="14"/>
                    <a:pt x="21" y="14"/>
                  </a:cubicBezTo>
                  <a:cubicBezTo>
                    <a:pt x="21" y="15"/>
                    <a:pt x="21" y="15"/>
                    <a:pt x="21" y="16"/>
                  </a:cubicBezTo>
                  <a:cubicBezTo>
                    <a:pt x="21" y="16"/>
                    <a:pt x="20" y="17"/>
                    <a:pt x="20" y="17"/>
                  </a:cubicBezTo>
                  <a:moveTo>
                    <a:pt x="20" y="14"/>
                  </a:moveTo>
                  <a:cubicBezTo>
                    <a:pt x="20" y="13"/>
                    <a:pt x="20" y="13"/>
                    <a:pt x="20" y="12"/>
                  </a:cubicBezTo>
                  <a:cubicBezTo>
                    <a:pt x="21" y="11"/>
                    <a:pt x="21" y="11"/>
                    <a:pt x="21" y="11"/>
                  </a:cubicBezTo>
                  <a:cubicBezTo>
                    <a:pt x="21" y="12"/>
                    <a:pt x="21" y="12"/>
                    <a:pt x="21" y="13"/>
                  </a:cubicBezTo>
                  <a:cubicBezTo>
                    <a:pt x="21" y="13"/>
                    <a:pt x="20" y="14"/>
                    <a:pt x="20" y="14"/>
                  </a:cubicBezTo>
                  <a:moveTo>
                    <a:pt x="20" y="11"/>
                  </a:moveTo>
                  <a:cubicBezTo>
                    <a:pt x="19" y="11"/>
                    <a:pt x="19" y="10"/>
                    <a:pt x="19" y="9"/>
                  </a:cubicBezTo>
                  <a:cubicBezTo>
                    <a:pt x="21" y="9"/>
                    <a:pt x="21" y="9"/>
                    <a:pt x="21" y="9"/>
                  </a:cubicBezTo>
                  <a:cubicBezTo>
                    <a:pt x="21" y="9"/>
                    <a:pt x="21" y="10"/>
                    <a:pt x="21" y="10"/>
                  </a:cubicBezTo>
                  <a:cubicBezTo>
                    <a:pt x="20" y="11"/>
                    <a:pt x="20" y="11"/>
                    <a:pt x="20" y="11"/>
                  </a:cubicBezTo>
                  <a:moveTo>
                    <a:pt x="19" y="9"/>
                  </a:moveTo>
                  <a:cubicBezTo>
                    <a:pt x="19" y="8"/>
                    <a:pt x="19" y="8"/>
                    <a:pt x="19" y="8"/>
                  </a:cubicBezTo>
                  <a:cubicBezTo>
                    <a:pt x="19" y="7"/>
                    <a:pt x="20" y="7"/>
                    <a:pt x="20" y="7"/>
                  </a:cubicBezTo>
                  <a:cubicBezTo>
                    <a:pt x="20" y="8"/>
                    <a:pt x="20" y="8"/>
                    <a:pt x="20" y="8"/>
                  </a:cubicBezTo>
                  <a:cubicBezTo>
                    <a:pt x="19" y="9"/>
                    <a:pt x="19" y="9"/>
                    <a:pt x="19" y="9"/>
                  </a:cubicBezTo>
                  <a:moveTo>
                    <a:pt x="19" y="7"/>
                  </a:moveTo>
                  <a:cubicBezTo>
                    <a:pt x="18" y="6"/>
                    <a:pt x="18" y="6"/>
                    <a:pt x="18" y="6"/>
                  </a:cubicBezTo>
                  <a:cubicBezTo>
                    <a:pt x="19" y="6"/>
                    <a:pt x="19" y="5"/>
                    <a:pt x="20" y="5"/>
                  </a:cubicBezTo>
                  <a:cubicBezTo>
                    <a:pt x="20" y="6"/>
                    <a:pt x="20" y="6"/>
                    <a:pt x="20" y="6"/>
                  </a:cubicBezTo>
                  <a:cubicBezTo>
                    <a:pt x="20" y="6"/>
                    <a:pt x="20" y="6"/>
                    <a:pt x="20" y="6"/>
                  </a:cubicBezTo>
                  <a:cubicBezTo>
                    <a:pt x="19" y="6"/>
                    <a:pt x="19" y="7"/>
                    <a:pt x="19" y="7"/>
                  </a:cubicBezTo>
                  <a:moveTo>
                    <a:pt x="18" y="5"/>
                  </a:moveTo>
                  <a:cubicBezTo>
                    <a:pt x="18" y="5"/>
                    <a:pt x="18" y="4"/>
                    <a:pt x="18" y="4"/>
                  </a:cubicBezTo>
                  <a:cubicBezTo>
                    <a:pt x="18" y="4"/>
                    <a:pt x="18" y="4"/>
                    <a:pt x="18" y="4"/>
                  </a:cubicBezTo>
                  <a:cubicBezTo>
                    <a:pt x="18" y="3"/>
                    <a:pt x="18" y="3"/>
                    <a:pt x="18" y="2"/>
                  </a:cubicBezTo>
                  <a:cubicBezTo>
                    <a:pt x="19" y="3"/>
                    <a:pt x="19" y="4"/>
                    <a:pt x="19" y="4"/>
                  </a:cubicBezTo>
                  <a:cubicBezTo>
                    <a:pt x="19" y="5"/>
                    <a:pt x="18" y="5"/>
                    <a:pt x="18" y="5"/>
                  </a:cubicBezTo>
                  <a:moveTo>
                    <a:pt x="20" y="2"/>
                  </a:moveTo>
                  <a:cubicBezTo>
                    <a:pt x="21" y="2"/>
                    <a:pt x="23" y="1"/>
                    <a:pt x="24" y="1"/>
                  </a:cubicBezTo>
                  <a:cubicBezTo>
                    <a:pt x="25" y="1"/>
                    <a:pt x="25" y="1"/>
                    <a:pt x="25" y="1"/>
                  </a:cubicBezTo>
                  <a:cubicBezTo>
                    <a:pt x="27" y="5"/>
                    <a:pt x="37" y="22"/>
                    <a:pt x="24" y="39"/>
                  </a:cubicBezTo>
                  <a:cubicBezTo>
                    <a:pt x="24" y="39"/>
                    <a:pt x="24" y="39"/>
                    <a:pt x="24" y="39"/>
                  </a:cubicBezTo>
                  <a:cubicBezTo>
                    <a:pt x="25" y="40"/>
                    <a:pt x="25" y="40"/>
                    <a:pt x="25" y="40"/>
                  </a:cubicBezTo>
                  <a:cubicBezTo>
                    <a:pt x="29" y="41"/>
                    <a:pt x="29" y="41"/>
                    <a:pt x="29" y="41"/>
                  </a:cubicBezTo>
                  <a:cubicBezTo>
                    <a:pt x="24" y="45"/>
                    <a:pt x="17" y="47"/>
                    <a:pt x="7" y="47"/>
                  </a:cubicBezTo>
                  <a:cubicBezTo>
                    <a:pt x="6" y="47"/>
                    <a:pt x="6" y="47"/>
                    <a:pt x="5" y="47"/>
                  </a:cubicBezTo>
                  <a:cubicBezTo>
                    <a:pt x="5" y="46"/>
                    <a:pt x="5" y="45"/>
                    <a:pt x="6" y="44"/>
                  </a:cubicBezTo>
                  <a:cubicBezTo>
                    <a:pt x="7" y="40"/>
                    <a:pt x="8" y="35"/>
                    <a:pt x="8" y="32"/>
                  </a:cubicBezTo>
                  <a:cubicBezTo>
                    <a:pt x="9" y="32"/>
                    <a:pt x="10" y="33"/>
                    <a:pt x="11" y="33"/>
                  </a:cubicBezTo>
                  <a:cubicBezTo>
                    <a:pt x="12" y="33"/>
                    <a:pt x="12" y="34"/>
                    <a:pt x="13" y="34"/>
                  </a:cubicBezTo>
                  <a:cubicBezTo>
                    <a:pt x="13" y="34"/>
                    <a:pt x="13" y="34"/>
                    <a:pt x="13" y="34"/>
                  </a:cubicBezTo>
                  <a:cubicBezTo>
                    <a:pt x="13" y="34"/>
                    <a:pt x="13" y="34"/>
                    <a:pt x="13" y="34"/>
                  </a:cubicBezTo>
                  <a:cubicBezTo>
                    <a:pt x="14" y="34"/>
                    <a:pt x="14" y="34"/>
                    <a:pt x="14" y="34"/>
                  </a:cubicBezTo>
                  <a:cubicBezTo>
                    <a:pt x="14" y="35"/>
                    <a:pt x="15" y="35"/>
                    <a:pt x="15" y="35"/>
                  </a:cubicBezTo>
                  <a:cubicBezTo>
                    <a:pt x="16" y="35"/>
                    <a:pt x="16" y="35"/>
                    <a:pt x="16" y="35"/>
                  </a:cubicBezTo>
                  <a:cubicBezTo>
                    <a:pt x="23" y="24"/>
                    <a:pt x="24" y="13"/>
                    <a:pt x="19" y="2"/>
                  </a:cubicBezTo>
                  <a:cubicBezTo>
                    <a:pt x="19" y="2"/>
                    <a:pt x="20" y="2"/>
                    <a:pt x="20" y="2"/>
                  </a:cubicBezTo>
                  <a:moveTo>
                    <a:pt x="25" y="0"/>
                  </a:moveTo>
                  <a:cubicBezTo>
                    <a:pt x="24" y="0"/>
                    <a:pt x="24" y="0"/>
                    <a:pt x="24" y="0"/>
                  </a:cubicBezTo>
                  <a:cubicBezTo>
                    <a:pt x="23" y="0"/>
                    <a:pt x="21" y="0"/>
                    <a:pt x="20" y="0"/>
                  </a:cubicBezTo>
                  <a:cubicBezTo>
                    <a:pt x="19" y="0"/>
                    <a:pt x="19" y="0"/>
                    <a:pt x="19" y="0"/>
                  </a:cubicBezTo>
                  <a:cubicBezTo>
                    <a:pt x="19" y="0"/>
                    <a:pt x="19" y="0"/>
                    <a:pt x="19" y="0"/>
                  </a:cubicBezTo>
                  <a:cubicBezTo>
                    <a:pt x="18" y="0"/>
                    <a:pt x="18" y="0"/>
                    <a:pt x="18" y="0"/>
                  </a:cubicBezTo>
                  <a:cubicBezTo>
                    <a:pt x="18" y="0"/>
                    <a:pt x="18" y="0"/>
                    <a:pt x="18" y="0"/>
                  </a:cubicBezTo>
                  <a:cubicBezTo>
                    <a:pt x="18" y="0"/>
                    <a:pt x="18" y="0"/>
                    <a:pt x="18" y="0"/>
                  </a:cubicBezTo>
                  <a:cubicBezTo>
                    <a:pt x="18" y="1"/>
                    <a:pt x="18" y="1"/>
                    <a:pt x="18" y="1"/>
                  </a:cubicBezTo>
                  <a:cubicBezTo>
                    <a:pt x="17" y="2"/>
                    <a:pt x="17" y="3"/>
                    <a:pt x="17" y="3"/>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7" y="5"/>
                    <a:pt x="17" y="6"/>
                    <a:pt x="18" y="8"/>
                  </a:cubicBezTo>
                  <a:cubicBezTo>
                    <a:pt x="18" y="8"/>
                    <a:pt x="18" y="8"/>
                    <a:pt x="18" y="8"/>
                  </a:cubicBezTo>
                  <a:cubicBezTo>
                    <a:pt x="18" y="8"/>
                    <a:pt x="18" y="8"/>
                    <a:pt x="18" y="8"/>
                  </a:cubicBezTo>
                  <a:cubicBezTo>
                    <a:pt x="19" y="13"/>
                    <a:pt x="20" y="22"/>
                    <a:pt x="13" y="33"/>
                  </a:cubicBezTo>
                  <a:cubicBezTo>
                    <a:pt x="13" y="33"/>
                    <a:pt x="12" y="32"/>
                    <a:pt x="11" y="32"/>
                  </a:cubicBezTo>
                  <a:cubicBezTo>
                    <a:pt x="10" y="31"/>
                    <a:pt x="8" y="31"/>
                    <a:pt x="7" y="30"/>
                  </a:cubicBezTo>
                  <a:cubicBezTo>
                    <a:pt x="7" y="30"/>
                    <a:pt x="7" y="30"/>
                    <a:pt x="7" y="30"/>
                  </a:cubicBezTo>
                  <a:cubicBezTo>
                    <a:pt x="7" y="30"/>
                    <a:pt x="7" y="30"/>
                    <a:pt x="7" y="30"/>
                  </a:cubicBezTo>
                  <a:cubicBezTo>
                    <a:pt x="7" y="30"/>
                    <a:pt x="7" y="30"/>
                    <a:pt x="7" y="30"/>
                  </a:cubicBezTo>
                  <a:cubicBezTo>
                    <a:pt x="7" y="30"/>
                    <a:pt x="7" y="30"/>
                    <a:pt x="7" y="30"/>
                  </a:cubicBezTo>
                  <a:cubicBezTo>
                    <a:pt x="7" y="31"/>
                    <a:pt x="7" y="31"/>
                    <a:pt x="7" y="31"/>
                  </a:cubicBezTo>
                  <a:cubicBezTo>
                    <a:pt x="7" y="31"/>
                    <a:pt x="7" y="31"/>
                    <a:pt x="7" y="31"/>
                  </a:cubicBezTo>
                  <a:cubicBezTo>
                    <a:pt x="6" y="33"/>
                    <a:pt x="5" y="35"/>
                    <a:pt x="4" y="38"/>
                  </a:cubicBezTo>
                  <a:cubicBezTo>
                    <a:pt x="4" y="39"/>
                    <a:pt x="4" y="39"/>
                    <a:pt x="4" y="39"/>
                  </a:cubicBezTo>
                  <a:cubicBezTo>
                    <a:pt x="4" y="39"/>
                    <a:pt x="4" y="39"/>
                    <a:pt x="4" y="39"/>
                  </a:cubicBezTo>
                  <a:cubicBezTo>
                    <a:pt x="4" y="41"/>
                    <a:pt x="3" y="44"/>
                    <a:pt x="2" y="47"/>
                  </a:cubicBezTo>
                  <a:cubicBezTo>
                    <a:pt x="2" y="50"/>
                    <a:pt x="1" y="52"/>
                    <a:pt x="1" y="53"/>
                  </a:cubicBezTo>
                  <a:cubicBezTo>
                    <a:pt x="1" y="53"/>
                    <a:pt x="1" y="53"/>
                    <a:pt x="1" y="53"/>
                  </a:cubicBezTo>
                  <a:cubicBezTo>
                    <a:pt x="1" y="53"/>
                    <a:pt x="1" y="54"/>
                    <a:pt x="1" y="55"/>
                  </a:cubicBezTo>
                  <a:cubicBezTo>
                    <a:pt x="0" y="55"/>
                    <a:pt x="0" y="55"/>
                    <a:pt x="0" y="55"/>
                  </a:cubicBezTo>
                  <a:cubicBezTo>
                    <a:pt x="0" y="56"/>
                    <a:pt x="0" y="56"/>
                    <a:pt x="0" y="56"/>
                  </a:cubicBezTo>
                  <a:cubicBezTo>
                    <a:pt x="0" y="56"/>
                    <a:pt x="0" y="56"/>
                    <a:pt x="0" y="56"/>
                  </a:cubicBezTo>
                  <a:cubicBezTo>
                    <a:pt x="0" y="56"/>
                    <a:pt x="0" y="56"/>
                    <a:pt x="0" y="56"/>
                  </a:cubicBezTo>
                  <a:cubicBezTo>
                    <a:pt x="0" y="56"/>
                    <a:pt x="0" y="56"/>
                    <a:pt x="0" y="56"/>
                  </a:cubicBezTo>
                  <a:cubicBezTo>
                    <a:pt x="1" y="56"/>
                    <a:pt x="1" y="56"/>
                    <a:pt x="1" y="56"/>
                  </a:cubicBezTo>
                  <a:cubicBezTo>
                    <a:pt x="1" y="56"/>
                    <a:pt x="1" y="56"/>
                    <a:pt x="1" y="56"/>
                  </a:cubicBezTo>
                  <a:cubicBezTo>
                    <a:pt x="2" y="56"/>
                    <a:pt x="2" y="56"/>
                    <a:pt x="2" y="56"/>
                  </a:cubicBezTo>
                  <a:cubicBezTo>
                    <a:pt x="3" y="56"/>
                    <a:pt x="5" y="56"/>
                    <a:pt x="6" y="56"/>
                  </a:cubicBezTo>
                  <a:cubicBezTo>
                    <a:pt x="7" y="56"/>
                    <a:pt x="7" y="56"/>
                    <a:pt x="7" y="56"/>
                  </a:cubicBezTo>
                  <a:cubicBezTo>
                    <a:pt x="7" y="56"/>
                    <a:pt x="7" y="56"/>
                    <a:pt x="7" y="56"/>
                  </a:cubicBezTo>
                  <a:cubicBezTo>
                    <a:pt x="7" y="56"/>
                    <a:pt x="7" y="56"/>
                    <a:pt x="7" y="56"/>
                  </a:cubicBezTo>
                  <a:cubicBezTo>
                    <a:pt x="8" y="56"/>
                    <a:pt x="9" y="55"/>
                    <a:pt x="10" y="55"/>
                  </a:cubicBezTo>
                  <a:cubicBezTo>
                    <a:pt x="10" y="55"/>
                    <a:pt x="10" y="55"/>
                    <a:pt x="10" y="55"/>
                  </a:cubicBezTo>
                  <a:cubicBezTo>
                    <a:pt x="10" y="55"/>
                    <a:pt x="10" y="55"/>
                    <a:pt x="10" y="55"/>
                  </a:cubicBezTo>
                  <a:cubicBezTo>
                    <a:pt x="11" y="55"/>
                    <a:pt x="11" y="55"/>
                    <a:pt x="11" y="55"/>
                  </a:cubicBezTo>
                  <a:cubicBezTo>
                    <a:pt x="11" y="55"/>
                    <a:pt x="11" y="55"/>
                    <a:pt x="11" y="55"/>
                  </a:cubicBezTo>
                  <a:cubicBezTo>
                    <a:pt x="17" y="54"/>
                    <a:pt x="23" y="51"/>
                    <a:pt x="27" y="49"/>
                  </a:cubicBezTo>
                  <a:cubicBezTo>
                    <a:pt x="27" y="49"/>
                    <a:pt x="27" y="49"/>
                    <a:pt x="27" y="49"/>
                  </a:cubicBezTo>
                  <a:cubicBezTo>
                    <a:pt x="29" y="46"/>
                    <a:pt x="30" y="43"/>
                    <a:pt x="31" y="41"/>
                  </a:cubicBezTo>
                  <a:cubicBezTo>
                    <a:pt x="30" y="40"/>
                    <a:pt x="30" y="40"/>
                    <a:pt x="30" y="40"/>
                  </a:cubicBezTo>
                  <a:cubicBezTo>
                    <a:pt x="30" y="40"/>
                    <a:pt x="30" y="40"/>
                    <a:pt x="30" y="40"/>
                  </a:cubicBezTo>
                  <a:cubicBezTo>
                    <a:pt x="26" y="39"/>
                    <a:pt x="26" y="39"/>
                    <a:pt x="26" y="39"/>
                  </a:cubicBezTo>
                  <a:cubicBezTo>
                    <a:pt x="38" y="21"/>
                    <a:pt x="28" y="3"/>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7" name="Freeform 53"/>
            <p:cNvSpPr>
              <a:spLocks noEditPoints="1"/>
            </p:cNvSpPr>
            <p:nvPr/>
          </p:nvSpPr>
          <p:spPr bwMode="auto">
            <a:xfrm>
              <a:off x="4039" y="2391"/>
              <a:ext cx="107" cy="128"/>
            </a:xfrm>
            <a:custGeom>
              <a:avLst/>
              <a:gdLst>
                <a:gd name="T0" fmla="*/ 43 w 45"/>
                <a:gd name="T1" fmla="*/ 25 h 54"/>
                <a:gd name="T2" fmla="*/ 39 w 45"/>
                <a:gd name="T3" fmla="*/ 23 h 54"/>
                <a:gd name="T4" fmla="*/ 35 w 45"/>
                <a:gd name="T5" fmla="*/ 22 h 54"/>
                <a:gd name="T6" fmla="*/ 34 w 45"/>
                <a:gd name="T7" fmla="*/ 21 h 54"/>
                <a:gd name="T8" fmla="*/ 35 w 45"/>
                <a:gd name="T9" fmla="*/ 20 h 54"/>
                <a:gd name="T10" fmla="*/ 30 w 45"/>
                <a:gd name="T11" fmla="*/ 19 h 54"/>
                <a:gd name="T12" fmla="*/ 31 w 45"/>
                <a:gd name="T13" fmla="*/ 19 h 54"/>
                <a:gd name="T14" fmla="*/ 33 w 45"/>
                <a:gd name="T15" fmla="*/ 20 h 54"/>
                <a:gd name="T16" fmla="*/ 33 w 45"/>
                <a:gd name="T17" fmla="*/ 18 h 54"/>
                <a:gd name="T18" fmla="*/ 28 w 45"/>
                <a:gd name="T19" fmla="*/ 19 h 54"/>
                <a:gd name="T20" fmla="*/ 29 w 45"/>
                <a:gd name="T21" fmla="*/ 18 h 54"/>
                <a:gd name="T22" fmla="*/ 35 w 45"/>
                <a:gd name="T23" fmla="*/ 18 h 54"/>
                <a:gd name="T24" fmla="*/ 36 w 45"/>
                <a:gd name="T25" fmla="*/ 19 h 54"/>
                <a:gd name="T26" fmla="*/ 40 w 45"/>
                <a:gd name="T27" fmla="*/ 17 h 54"/>
                <a:gd name="T28" fmla="*/ 34 w 45"/>
                <a:gd name="T29" fmla="*/ 17 h 54"/>
                <a:gd name="T30" fmla="*/ 34 w 45"/>
                <a:gd name="T31" fmla="*/ 18 h 54"/>
                <a:gd name="T32" fmla="*/ 2 w 45"/>
                <a:gd name="T33" fmla="*/ 41 h 54"/>
                <a:gd name="T34" fmla="*/ 14 w 45"/>
                <a:gd name="T35" fmla="*/ 20 h 54"/>
                <a:gd name="T36" fmla="*/ 32 w 45"/>
                <a:gd name="T37" fmla="*/ 25 h 54"/>
                <a:gd name="T38" fmla="*/ 31 w 45"/>
                <a:gd name="T39" fmla="*/ 49 h 54"/>
                <a:gd name="T40" fmla="*/ 29 w 45"/>
                <a:gd name="T41" fmla="*/ 51 h 54"/>
                <a:gd name="T42" fmla="*/ 16 w 45"/>
                <a:gd name="T43" fmla="*/ 48 h 54"/>
                <a:gd name="T44" fmla="*/ 3 w 45"/>
                <a:gd name="T45" fmla="*/ 43 h 54"/>
                <a:gd name="T46" fmla="*/ 25 w 45"/>
                <a:gd name="T47" fmla="*/ 17 h 54"/>
                <a:gd name="T48" fmla="*/ 23 w 45"/>
                <a:gd name="T49" fmla="*/ 17 h 54"/>
                <a:gd name="T50" fmla="*/ 21 w 45"/>
                <a:gd name="T51" fmla="*/ 16 h 54"/>
                <a:gd name="T52" fmla="*/ 32 w 45"/>
                <a:gd name="T53" fmla="*/ 17 h 54"/>
                <a:gd name="T54" fmla="*/ 33 w 45"/>
                <a:gd name="T55" fmla="*/ 16 h 54"/>
                <a:gd name="T56" fmla="*/ 19 w 45"/>
                <a:gd name="T57" fmla="*/ 15 h 54"/>
                <a:gd name="T58" fmla="*/ 20 w 45"/>
                <a:gd name="T59" fmla="*/ 15 h 54"/>
                <a:gd name="T60" fmla="*/ 29 w 45"/>
                <a:gd name="T61" fmla="*/ 14 h 54"/>
                <a:gd name="T62" fmla="*/ 24 w 45"/>
                <a:gd name="T63" fmla="*/ 15 h 54"/>
                <a:gd name="T64" fmla="*/ 23 w 45"/>
                <a:gd name="T65" fmla="*/ 15 h 54"/>
                <a:gd name="T66" fmla="*/ 23 w 45"/>
                <a:gd name="T67" fmla="*/ 15 h 54"/>
                <a:gd name="T68" fmla="*/ 20 w 45"/>
                <a:gd name="T69" fmla="*/ 12 h 54"/>
                <a:gd name="T70" fmla="*/ 21 w 45"/>
                <a:gd name="T71" fmla="*/ 12 h 54"/>
                <a:gd name="T72" fmla="*/ 25 w 45"/>
                <a:gd name="T73" fmla="*/ 10 h 54"/>
                <a:gd name="T74" fmla="*/ 25 w 45"/>
                <a:gd name="T75" fmla="*/ 2 h 54"/>
                <a:gd name="T76" fmla="*/ 32 w 45"/>
                <a:gd name="T77" fmla="*/ 4 h 54"/>
                <a:gd name="T78" fmla="*/ 29 w 45"/>
                <a:gd name="T79" fmla="*/ 11 h 54"/>
                <a:gd name="T80" fmla="*/ 32 w 45"/>
                <a:gd name="T81" fmla="*/ 8 h 54"/>
                <a:gd name="T82" fmla="*/ 35 w 45"/>
                <a:gd name="T83" fmla="*/ 7 h 54"/>
                <a:gd name="T84" fmla="*/ 21 w 45"/>
                <a:gd name="T85" fmla="*/ 11 h 54"/>
                <a:gd name="T86" fmla="*/ 22 w 45"/>
                <a:gd name="T87" fmla="*/ 3 h 54"/>
                <a:gd name="T88" fmla="*/ 25 w 45"/>
                <a:gd name="T89" fmla="*/ 0 h 54"/>
                <a:gd name="T90" fmla="*/ 23 w 45"/>
                <a:gd name="T91" fmla="*/ 2 h 54"/>
                <a:gd name="T92" fmla="*/ 17 w 45"/>
                <a:gd name="T93" fmla="*/ 3 h 54"/>
                <a:gd name="T94" fmla="*/ 18 w 45"/>
                <a:gd name="T95" fmla="*/ 12 h 54"/>
                <a:gd name="T96" fmla="*/ 13 w 45"/>
                <a:gd name="T97" fmla="*/ 18 h 54"/>
                <a:gd name="T98" fmla="*/ 1 w 45"/>
                <a:gd name="T99" fmla="*/ 41 h 54"/>
                <a:gd name="T100" fmla="*/ 3 w 45"/>
                <a:gd name="T101" fmla="*/ 45 h 54"/>
                <a:gd name="T102" fmla="*/ 15 w 45"/>
                <a:gd name="T103" fmla="*/ 49 h 54"/>
                <a:gd name="T104" fmla="*/ 28 w 45"/>
                <a:gd name="T105" fmla="*/ 52 h 54"/>
                <a:gd name="T106" fmla="*/ 33 w 45"/>
                <a:gd name="T107" fmla="*/ 50 h 54"/>
                <a:gd name="T108" fmla="*/ 34 w 45"/>
                <a:gd name="T109" fmla="*/ 24 h 54"/>
                <a:gd name="T110" fmla="*/ 44 w 45"/>
                <a:gd name="T111" fmla="*/ 27 h 54"/>
                <a:gd name="T112" fmla="*/ 37 w 45"/>
                <a:gd name="T113" fmla="*/ 20 h 54"/>
                <a:gd name="T114" fmla="*/ 41 w 45"/>
                <a:gd name="T115" fmla="*/ 19 h 54"/>
                <a:gd name="T116" fmla="*/ 41 w 45"/>
                <a:gd name="T117" fmla="*/ 16 h 54"/>
                <a:gd name="T118" fmla="*/ 40 w 45"/>
                <a:gd name="T119" fmla="*/ 10 h 54"/>
                <a:gd name="T120" fmla="*/ 37 w 45"/>
                <a:gd name="T121" fmla="*/ 5 h 54"/>
                <a:gd name="T122" fmla="*/ 33 w 45"/>
                <a:gd name="T123" fmla="*/ 5 h 54"/>
                <a:gd name="T124" fmla="*/ 26 w 45"/>
                <a:gd name="T1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54">
                  <a:moveTo>
                    <a:pt x="43" y="26"/>
                  </a:moveTo>
                  <a:cubicBezTo>
                    <a:pt x="42" y="26"/>
                    <a:pt x="41" y="26"/>
                    <a:pt x="40" y="25"/>
                  </a:cubicBezTo>
                  <a:cubicBezTo>
                    <a:pt x="42" y="24"/>
                    <a:pt x="42" y="24"/>
                    <a:pt x="42" y="24"/>
                  </a:cubicBezTo>
                  <a:cubicBezTo>
                    <a:pt x="42" y="24"/>
                    <a:pt x="43" y="24"/>
                    <a:pt x="43" y="25"/>
                  </a:cubicBezTo>
                  <a:cubicBezTo>
                    <a:pt x="43" y="25"/>
                    <a:pt x="43" y="25"/>
                    <a:pt x="43" y="26"/>
                  </a:cubicBezTo>
                  <a:moveTo>
                    <a:pt x="39" y="24"/>
                  </a:moveTo>
                  <a:cubicBezTo>
                    <a:pt x="39" y="24"/>
                    <a:pt x="38" y="24"/>
                    <a:pt x="38" y="24"/>
                  </a:cubicBezTo>
                  <a:cubicBezTo>
                    <a:pt x="39" y="23"/>
                    <a:pt x="39" y="23"/>
                    <a:pt x="39" y="23"/>
                  </a:cubicBezTo>
                  <a:cubicBezTo>
                    <a:pt x="40" y="23"/>
                    <a:pt x="40" y="23"/>
                    <a:pt x="41" y="23"/>
                  </a:cubicBezTo>
                  <a:cubicBezTo>
                    <a:pt x="39" y="24"/>
                    <a:pt x="39" y="24"/>
                    <a:pt x="39" y="24"/>
                  </a:cubicBezTo>
                  <a:moveTo>
                    <a:pt x="36" y="23"/>
                  </a:moveTo>
                  <a:cubicBezTo>
                    <a:pt x="36" y="23"/>
                    <a:pt x="36" y="22"/>
                    <a:pt x="35" y="22"/>
                  </a:cubicBezTo>
                  <a:cubicBezTo>
                    <a:pt x="37" y="21"/>
                    <a:pt x="37" y="21"/>
                    <a:pt x="37" y="21"/>
                  </a:cubicBezTo>
                  <a:cubicBezTo>
                    <a:pt x="37" y="21"/>
                    <a:pt x="37" y="22"/>
                    <a:pt x="38" y="22"/>
                  </a:cubicBezTo>
                  <a:cubicBezTo>
                    <a:pt x="36" y="23"/>
                    <a:pt x="36" y="23"/>
                    <a:pt x="36" y="23"/>
                  </a:cubicBezTo>
                  <a:moveTo>
                    <a:pt x="34" y="21"/>
                  </a:moveTo>
                  <a:cubicBezTo>
                    <a:pt x="33" y="21"/>
                    <a:pt x="33" y="21"/>
                    <a:pt x="33" y="21"/>
                  </a:cubicBezTo>
                  <a:cubicBezTo>
                    <a:pt x="34" y="20"/>
                    <a:pt x="34" y="20"/>
                    <a:pt x="35" y="20"/>
                  </a:cubicBezTo>
                  <a:cubicBezTo>
                    <a:pt x="35" y="20"/>
                    <a:pt x="35" y="20"/>
                    <a:pt x="35" y="20"/>
                  </a:cubicBezTo>
                  <a:cubicBezTo>
                    <a:pt x="35" y="20"/>
                    <a:pt x="35" y="20"/>
                    <a:pt x="35" y="20"/>
                  </a:cubicBezTo>
                  <a:cubicBezTo>
                    <a:pt x="34" y="21"/>
                    <a:pt x="34" y="21"/>
                    <a:pt x="34" y="21"/>
                  </a:cubicBezTo>
                  <a:moveTo>
                    <a:pt x="30" y="19"/>
                  </a:moveTo>
                  <a:cubicBezTo>
                    <a:pt x="30" y="19"/>
                    <a:pt x="30" y="19"/>
                    <a:pt x="30" y="19"/>
                  </a:cubicBezTo>
                  <a:cubicBezTo>
                    <a:pt x="30" y="19"/>
                    <a:pt x="30" y="19"/>
                    <a:pt x="30" y="19"/>
                  </a:cubicBezTo>
                  <a:cubicBezTo>
                    <a:pt x="31" y="18"/>
                    <a:pt x="31" y="18"/>
                    <a:pt x="31" y="18"/>
                  </a:cubicBezTo>
                  <a:cubicBezTo>
                    <a:pt x="31" y="18"/>
                    <a:pt x="31" y="18"/>
                    <a:pt x="31" y="18"/>
                  </a:cubicBezTo>
                  <a:cubicBezTo>
                    <a:pt x="31" y="19"/>
                    <a:pt x="31" y="19"/>
                    <a:pt x="31" y="19"/>
                  </a:cubicBezTo>
                  <a:cubicBezTo>
                    <a:pt x="31" y="19"/>
                    <a:pt x="31" y="19"/>
                    <a:pt x="31" y="19"/>
                  </a:cubicBezTo>
                  <a:cubicBezTo>
                    <a:pt x="31" y="19"/>
                    <a:pt x="31" y="19"/>
                    <a:pt x="31" y="19"/>
                  </a:cubicBezTo>
                  <a:cubicBezTo>
                    <a:pt x="30" y="19"/>
                    <a:pt x="30" y="19"/>
                    <a:pt x="30" y="19"/>
                  </a:cubicBezTo>
                  <a:cubicBezTo>
                    <a:pt x="30" y="19"/>
                    <a:pt x="30" y="19"/>
                    <a:pt x="30" y="19"/>
                  </a:cubicBezTo>
                  <a:moveTo>
                    <a:pt x="33" y="20"/>
                  </a:moveTo>
                  <a:cubicBezTo>
                    <a:pt x="32" y="20"/>
                    <a:pt x="32" y="20"/>
                    <a:pt x="32" y="20"/>
                  </a:cubicBezTo>
                  <a:cubicBezTo>
                    <a:pt x="33" y="19"/>
                    <a:pt x="33" y="19"/>
                    <a:pt x="33" y="19"/>
                  </a:cubicBezTo>
                  <a:cubicBezTo>
                    <a:pt x="33" y="18"/>
                    <a:pt x="33" y="18"/>
                    <a:pt x="33" y="18"/>
                  </a:cubicBezTo>
                  <a:cubicBezTo>
                    <a:pt x="33" y="18"/>
                    <a:pt x="33" y="18"/>
                    <a:pt x="33" y="18"/>
                  </a:cubicBezTo>
                  <a:cubicBezTo>
                    <a:pt x="33" y="18"/>
                    <a:pt x="33" y="18"/>
                    <a:pt x="33" y="18"/>
                  </a:cubicBezTo>
                  <a:cubicBezTo>
                    <a:pt x="34" y="19"/>
                    <a:pt x="34" y="19"/>
                    <a:pt x="34" y="19"/>
                  </a:cubicBezTo>
                  <a:cubicBezTo>
                    <a:pt x="33" y="19"/>
                    <a:pt x="33" y="19"/>
                    <a:pt x="33" y="20"/>
                  </a:cubicBezTo>
                  <a:moveTo>
                    <a:pt x="28" y="19"/>
                  </a:moveTo>
                  <a:cubicBezTo>
                    <a:pt x="28" y="19"/>
                    <a:pt x="28" y="18"/>
                    <a:pt x="27" y="18"/>
                  </a:cubicBezTo>
                  <a:cubicBezTo>
                    <a:pt x="28" y="18"/>
                    <a:pt x="28" y="18"/>
                    <a:pt x="28" y="18"/>
                  </a:cubicBezTo>
                  <a:cubicBezTo>
                    <a:pt x="28" y="17"/>
                    <a:pt x="28" y="17"/>
                    <a:pt x="28" y="17"/>
                  </a:cubicBezTo>
                  <a:cubicBezTo>
                    <a:pt x="29" y="18"/>
                    <a:pt x="29" y="18"/>
                    <a:pt x="29" y="18"/>
                  </a:cubicBezTo>
                  <a:cubicBezTo>
                    <a:pt x="28" y="19"/>
                    <a:pt x="28" y="19"/>
                    <a:pt x="28" y="19"/>
                  </a:cubicBezTo>
                  <a:cubicBezTo>
                    <a:pt x="28" y="19"/>
                    <a:pt x="28" y="19"/>
                    <a:pt x="28" y="19"/>
                  </a:cubicBezTo>
                  <a:moveTo>
                    <a:pt x="35" y="19"/>
                  </a:moveTo>
                  <a:cubicBezTo>
                    <a:pt x="35" y="18"/>
                    <a:pt x="35" y="18"/>
                    <a:pt x="35" y="18"/>
                  </a:cubicBezTo>
                  <a:cubicBezTo>
                    <a:pt x="35" y="18"/>
                    <a:pt x="35" y="18"/>
                    <a:pt x="36" y="17"/>
                  </a:cubicBezTo>
                  <a:cubicBezTo>
                    <a:pt x="36" y="17"/>
                    <a:pt x="36" y="17"/>
                    <a:pt x="37" y="17"/>
                  </a:cubicBezTo>
                  <a:cubicBezTo>
                    <a:pt x="37" y="17"/>
                    <a:pt x="37" y="17"/>
                    <a:pt x="37" y="17"/>
                  </a:cubicBezTo>
                  <a:cubicBezTo>
                    <a:pt x="36" y="19"/>
                    <a:pt x="36" y="19"/>
                    <a:pt x="36" y="19"/>
                  </a:cubicBezTo>
                  <a:cubicBezTo>
                    <a:pt x="36" y="19"/>
                    <a:pt x="36" y="19"/>
                    <a:pt x="35" y="19"/>
                  </a:cubicBezTo>
                  <a:moveTo>
                    <a:pt x="38" y="18"/>
                  </a:moveTo>
                  <a:cubicBezTo>
                    <a:pt x="38" y="17"/>
                    <a:pt x="38" y="17"/>
                    <a:pt x="38" y="17"/>
                  </a:cubicBezTo>
                  <a:cubicBezTo>
                    <a:pt x="39" y="17"/>
                    <a:pt x="40" y="17"/>
                    <a:pt x="40" y="17"/>
                  </a:cubicBezTo>
                  <a:cubicBezTo>
                    <a:pt x="40" y="18"/>
                    <a:pt x="40" y="18"/>
                    <a:pt x="40" y="18"/>
                  </a:cubicBezTo>
                  <a:cubicBezTo>
                    <a:pt x="39" y="18"/>
                    <a:pt x="39" y="18"/>
                    <a:pt x="38" y="18"/>
                  </a:cubicBezTo>
                  <a:moveTo>
                    <a:pt x="34" y="18"/>
                  </a:moveTo>
                  <a:cubicBezTo>
                    <a:pt x="34" y="17"/>
                    <a:pt x="34" y="17"/>
                    <a:pt x="34" y="17"/>
                  </a:cubicBezTo>
                  <a:cubicBezTo>
                    <a:pt x="34" y="17"/>
                    <a:pt x="34" y="17"/>
                    <a:pt x="34" y="17"/>
                  </a:cubicBezTo>
                  <a:cubicBezTo>
                    <a:pt x="34" y="17"/>
                    <a:pt x="34" y="17"/>
                    <a:pt x="34" y="17"/>
                  </a:cubicBezTo>
                  <a:cubicBezTo>
                    <a:pt x="34" y="17"/>
                    <a:pt x="34" y="17"/>
                    <a:pt x="34" y="17"/>
                  </a:cubicBezTo>
                  <a:cubicBezTo>
                    <a:pt x="34" y="18"/>
                    <a:pt x="34" y="18"/>
                    <a:pt x="34" y="18"/>
                  </a:cubicBezTo>
                  <a:moveTo>
                    <a:pt x="2" y="43"/>
                  </a:moveTo>
                  <a:cubicBezTo>
                    <a:pt x="2" y="43"/>
                    <a:pt x="1" y="43"/>
                    <a:pt x="1" y="43"/>
                  </a:cubicBezTo>
                  <a:cubicBezTo>
                    <a:pt x="2" y="42"/>
                    <a:pt x="2" y="42"/>
                    <a:pt x="2" y="42"/>
                  </a:cubicBezTo>
                  <a:cubicBezTo>
                    <a:pt x="2" y="42"/>
                    <a:pt x="2" y="41"/>
                    <a:pt x="2" y="41"/>
                  </a:cubicBezTo>
                  <a:cubicBezTo>
                    <a:pt x="2" y="40"/>
                    <a:pt x="2" y="39"/>
                    <a:pt x="2" y="39"/>
                  </a:cubicBezTo>
                  <a:cubicBezTo>
                    <a:pt x="2" y="36"/>
                    <a:pt x="2" y="34"/>
                    <a:pt x="3" y="31"/>
                  </a:cubicBezTo>
                  <a:cubicBezTo>
                    <a:pt x="5" y="27"/>
                    <a:pt x="7" y="23"/>
                    <a:pt x="10" y="21"/>
                  </a:cubicBezTo>
                  <a:cubicBezTo>
                    <a:pt x="11" y="21"/>
                    <a:pt x="12" y="20"/>
                    <a:pt x="14" y="20"/>
                  </a:cubicBezTo>
                  <a:cubicBezTo>
                    <a:pt x="15" y="19"/>
                    <a:pt x="17" y="19"/>
                    <a:pt x="19" y="17"/>
                  </a:cubicBezTo>
                  <a:cubicBezTo>
                    <a:pt x="19" y="17"/>
                    <a:pt x="20" y="17"/>
                    <a:pt x="20" y="18"/>
                  </a:cubicBezTo>
                  <a:cubicBezTo>
                    <a:pt x="24" y="19"/>
                    <a:pt x="27" y="20"/>
                    <a:pt x="30" y="20"/>
                  </a:cubicBezTo>
                  <a:cubicBezTo>
                    <a:pt x="30" y="21"/>
                    <a:pt x="31" y="23"/>
                    <a:pt x="32" y="25"/>
                  </a:cubicBezTo>
                  <a:cubicBezTo>
                    <a:pt x="34" y="28"/>
                    <a:pt x="36" y="31"/>
                    <a:pt x="37" y="34"/>
                  </a:cubicBezTo>
                  <a:cubicBezTo>
                    <a:pt x="38" y="37"/>
                    <a:pt x="37" y="42"/>
                    <a:pt x="35" y="45"/>
                  </a:cubicBezTo>
                  <a:cubicBezTo>
                    <a:pt x="34" y="45"/>
                    <a:pt x="34" y="46"/>
                    <a:pt x="33" y="46"/>
                  </a:cubicBezTo>
                  <a:cubicBezTo>
                    <a:pt x="33" y="47"/>
                    <a:pt x="32" y="48"/>
                    <a:pt x="31" y="49"/>
                  </a:cubicBezTo>
                  <a:cubicBezTo>
                    <a:pt x="31" y="50"/>
                    <a:pt x="31" y="50"/>
                    <a:pt x="31" y="51"/>
                  </a:cubicBezTo>
                  <a:cubicBezTo>
                    <a:pt x="31" y="52"/>
                    <a:pt x="31" y="53"/>
                    <a:pt x="31" y="53"/>
                  </a:cubicBezTo>
                  <a:cubicBezTo>
                    <a:pt x="31" y="53"/>
                    <a:pt x="31" y="53"/>
                    <a:pt x="31" y="53"/>
                  </a:cubicBezTo>
                  <a:cubicBezTo>
                    <a:pt x="30" y="53"/>
                    <a:pt x="30" y="52"/>
                    <a:pt x="29" y="51"/>
                  </a:cubicBezTo>
                  <a:cubicBezTo>
                    <a:pt x="28" y="51"/>
                    <a:pt x="28" y="51"/>
                    <a:pt x="28" y="51"/>
                  </a:cubicBezTo>
                  <a:cubicBezTo>
                    <a:pt x="27" y="51"/>
                    <a:pt x="26" y="50"/>
                    <a:pt x="25" y="50"/>
                  </a:cubicBezTo>
                  <a:cubicBezTo>
                    <a:pt x="24" y="50"/>
                    <a:pt x="23" y="50"/>
                    <a:pt x="22" y="50"/>
                  </a:cubicBezTo>
                  <a:cubicBezTo>
                    <a:pt x="20" y="49"/>
                    <a:pt x="18" y="48"/>
                    <a:pt x="16" y="48"/>
                  </a:cubicBezTo>
                  <a:cubicBezTo>
                    <a:pt x="14" y="47"/>
                    <a:pt x="11" y="46"/>
                    <a:pt x="9" y="45"/>
                  </a:cubicBezTo>
                  <a:cubicBezTo>
                    <a:pt x="9" y="45"/>
                    <a:pt x="9" y="45"/>
                    <a:pt x="9" y="45"/>
                  </a:cubicBezTo>
                  <a:cubicBezTo>
                    <a:pt x="7" y="44"/>
                    <a:pt x="6" y="43"/>
                    <a:pt x="4" y="43"/>
                  </a:cubicBezTo>
                  <a:cubicBezTo>
                    <a:pt x="3" y="43"/>
                    <a:pt x="3" y="43"/>
                    <a:pt x="3" y="43"/>
                  </a:cubicBezTo>
                  <a:cubicBezTo>
                    <a:pt x="2" y="43"/>
                    <a:pt x="2" y="43"/>
                    <a:pt x="2" y="43"/>
                  </a:cubicBezTo>
                  <a:moveTo>
                    <a:pt x="26" y="18"/>
                  </a:moveTo>
                  <a:cubicBezTo>
                    <a:pt x="25" y="18"/>
                    <a:pt x="25" y="18"/>
                    <a:pt x="24" y="17"/>
                  </a:cubicBezTo>
                  <a:cubicBezTo>
                    <a:pt x="25" y="17"/>
                    <a:pt x="25" y="17"/>
                    <a:pt x="25" y="17"/>
                  </a:cubicBezTo>
                  <a:cubicBezTo>
                    <a:pt x="25" y="17"/>
                    <a:pt x="26" y="17"/>
                    <a:pt x="27" y="17"/>
                  </a:cubicBezTo>
                  <a:cubicBezTo>
                    <a:pt x="26" y="18"/>
                    <a:pt x="26" y="18"/>
                    <a:pt x="26" y="18"/>
                  </a:cubicBezTo>
                  <a:cubicBezTo>
                    <a:pt x="26" y="18"/>
                    <a:pt x="26" y="18"/>
                    <a:pt x="26" y="18"/>
                  </a:cubicBezTo>
                  <a:moveTo>
                    <a:pt x="23" y="17"/>
                  </a:moveTo>
                  <a:cubicBezTo>
                    <a:pt x="22" y="17"/>
                    <a:pt x="22" y="17"/>
                    <a:pt x="21" y="16"/>
                  </a:cubicBezTo>
                  <a:cubicBezTo>
                    <a:pt x="21" y="16"/>
                    <a:pt x="21" y="16"/>
                    <a:pt x="21" y="16"/>
                  </a:cubicBezTo>
                  <a:cubicBezTo>
                    <a:pt x="21" y="16"/>
                    <a:pt x="21" y="16"/>
                    <a:pt x="21" y="16"/>
                  </a:cubicBezTo>
                  <a:cubicBezTo>
                    <a:pt x="21" y="16"/>
                    <a:pt x="21" y="16"/>
                    <a:pt x="21" y="16"/>
                  </a:cubicBezTo>
                  <a:cubicBezTo>
                    <a:pt x="22" y="16"/>
                    <a:pt x="23" y="16"/>
                    <a:pt x="23" y="16"/>
                  </a:cubicBezTo>
                  <a:cubicBezTo>
                    <a:pt x="23" y="17"/>
                    <a:pt x="23" y="17"/>
                    <a:pt x="23" y="17"/>
                  </a:cubicBezTo>
                  <a:cubicBezTo>
                    <a:pt x="23" y="17"/>
                    <a:pt x="23" y="17"/>
                    <a:pt x="23" y="17"/>
                  </a:cubicBezTo>
                  <a:moveTo>
                    <a:pt x="32" y="17"/>
                  </a:moveTo>
                  <a:cubicBezTo>
                    <a:pt x="32" y="17"/>
                    <a:pt x="31" y="17"/>
                    <a:pt x="31" y="17"/>
                  </a:cubicBezTo>
                  <a:cubicBezTo>
                    <a:pt x="32" y="15"/>
                    <a:pt x="32" y="15"/>
                    <a:pt x="32" y="15"/>
                  </a:cubicBezTo>
                  <a:cubicBezTo>
                    <a:pt x="33" y="16"/>
                    <a:pt x="33" y="16"/>
                    <a:pt x="33" y="16"/>
                  </a:cubicBezTo>
                  <a:cubicBezTo>
                    <a:pt x="33" y="16"/>
                    <a:pt x="33" y="16"/>
                    <a:pt x="33" y="16"/>
                  </a:cubicBezTo>
                  <a:cubicBezTo>
                    <a:pt x="32" y="17"/>
                    <a:pt x="32" y="17"/>
                    <a:pt x="32" y="17"/>
                  </a:cubicBezTo>
                  <a:moveTo>
                    <a:pt x="19" y="16"/>
                  </a:moveTo>
                  <a:cubicBezTo>
                    <a:pt x="19" y="16"/>
                    <a:pt x="19" y="15"/>
                    <a:pt x="19" y="15"/>
                  </a:cubicBezTo>
                  <a:cubicBezTo>
                    <a:pt x="19" y="15"/>
                    <a:pt x="19" y="15"/>
                    <a:pt x="19" y="15"/>
                  </a:cubicBezTo>
                  <a:cubicBezTo>
                    <a:pt x="19" y="15"/>
                    <a:pt x="19" y="15"/>
                    <a:pt x="19" y="15"/>
                  </a:cubicBezTo>
                  <a:cubicBezTo>
                    <a:pt x="19" y="15"/>
                    <a:pt x="19" y="15"/>
                    <a:pt x="19" y="15"/>
                  </a:cubicBezTo>
                  <a:cubicBezTo>
                    <a:pt x="20" y="15"/>
                    <a:pt x="20" y="15"/>
                    <a:pt x="20" y="15"/>
                  </a:cubicBezTo>
                  <a:cubicBezTo>
                    <a:pt x="20" y="15"/>
                    <a:pt x="20" y="15"/>
                    <a:pt x="20" y="15"/>
                  </a:cubicBezTo>
                  <a:cubicBezTo>
                    <a:pt x="19" y="16"/>
                    <a:pt x="19" y="16"/>
                    <a:pt x="19" y="16"/>
                  </a:cubicBezTo>
                  <a:moveTo>
                    <a:pt x="29" y="16"/>
                  </a:moveTo>
                  <a:cubicBezTo>
                    <a:pt x="29" y="16"/>
                    <a:pt x="28" y="16"/>
                    <a:pt x="28" y="16"/>
                  </a:cubicBezTo>
                  <a:cubicBezTo>
                    <a:pt x="29" y="14"/>
                    <a:pt x="29" y="14"/>
                    <a:pt x="29" y="14"/>
                  </a:cubicBezTo>
                  <a:cubicBezTo>
                    <a:pt x="30" y="15"/>
                    <a:pt x="30" y="15"/>
                    <a:pt x="31" y="15"/>
                  </a:cubicBezTo>
                  <a:cubicBezTo>
                    <a:pt x="29" y="16"/>
                    <a:pt x="29" y="16"/>
                    <a:pt x="29" y="16"/>
                  </a:cubicBezTo>
                  <a:moveTo>
                    <a:pt x="26" y="16"/>
                  </a:moveTo>
                  <a:cubicBezTo>
                    <a:pt x="26" y="16"/>
                    <a:pt x="25" y="15"/>
                    <a:pt x="24" y="15"/>
                  </a:cubicBezTo>
                  <a:cubicBezTo>
                    <a:pt x="26" y="14"/>
                    <a:pt x="26" y="14"/>
                    <a:pt x="26" y="14"/>
                  </a:cubicBezTo>
                  <a:cubicBezTo>
                    <a:pt x="27" y="14"/>
                    <a:pt x="27" y="14"/>
                    <a:pt x="28" y="14"/>
                  </a:cubicBezTo>
                  <a:cubicBezTo>
                    <a:pt x="26" y="16"/>
                    <a:pt x="26" y="16"/>
                    <a:pt x="26" y="16"/>
                  </a:cubicBezTo>
                  <a:moveTo>
                    <a:pt x="23" y="15"/>
                  </a:moveTo>
                  <a:cubicBezTo>
                    <a:pt x="22" y="15"/>
                    <a:pt x="22" y="15"/>
                    <a:pt x="21" y="14"/>
                  </a:cubicBezTo>
                  <a:cubicBezTo>
                    <a:pt x="22" y="14"/>
                    <a:pt x="22" y="13"/>
                    <a:pt x="22" y="13"/>
                  </a:cubicBezTo>
                  <a:cubicBezTo>
                    <a:pt x="23" y="13"/>
                    <a:pt x="24" y="13"/>
                    <a:pt x="25" y="13"/>
                  </a:cubicBezTo>
                  <a:cubicBezTo>
                    <a:pt x="23" y="15"/>
                    <a:pt x="23" y="15"/>
                    <a:pt x="23" y="15"/>
                  </a:cubicBezTo>
                  <a:cubicBezTo>
                    <a:pt x="23" y="15"/>
                    <a:pt x="23" y="15"/>
                    <a:pt x="23" y="15"/>
                  </a:cubicBezTo>
                  <a:moveTo>
                    <a:pt x="20" y="14"/>
                  </a:moveTo>
                  <a:cubicBezTo>
                    <a:pt x="19" y="14"/>
                    <a:pt x="19" y="13"/>
                    <a:pt x="19" y="13"/>
                  </a:cubicBezTo>
                  <a:cubicBezTo>
                    <a:pt x="19" y="12"/>
                    <a:pt x="20" y="12"/>
                    <a:pt x="20" y="12"/>
                  </a:cubicBezTo>
                  <a:cubicBezTo>
                    <a:pt x="20" y="12"/>
                    <a:pt x="20" y="12"/>
                    <a:pt x="20" y="12"/>
                  </a:cubicBezTo>
                  <a:cubicBezTo>
                    <a:pt x="20" y="12"/>
                    <a:pt x="20" y="12"/>
                    <a:pt x="20" y="12"/>
                  </a:cubicBezTo>
                  <a:cubicBezTo>
                    <a:pt x="21" y="12"/>
                    <a:pt x="21" y="12"/>
                    <a:pt x="21" y="12"/>
                  </a:cubicBezTo>
                  <a:cubicBezTo>
                    <a:pt x="21" y="12"/>
                    <a:pt x="21" y="12"/>
                    <a:pt x="21" y="12"/>
                  </a:cubicBezTo>
                  <a:cubicBezTo>
                    <a:pt x="21" y="13"/>
                    <a:pt x="20" y="13"/>
                    <a:pt x="20" y="14"/>
                  </a:cubicBezTo>
                  <a:cubicBezTo>
                    <a:pt x="20" y="14"/>
                    <a:pt x="20" y="14"/>
                    <a:pt x="20" y="14"/>
                  </a:cubicBezTo>
                  <a:moveTo>
                    <a:pt x="24" y="10"/>
                  </a:moveTo>
                  <a:cubicBezTo>
                    <a:pt x="25" y="10"/>
                    <a:pt x="25" y="10"/>
                    <a:pt x="25" y="10"/>
                  </a:cubicBezTo>
                  <a:cubicBezTo>
                    <a:pt x="26" y="9"/>
                    <a:pt x="25" y="9"/>
                    <a:pt x="25" y="8"/>
                  </a:cubicBezTo>
                  <a:cubicBezTo>
                    <a:pt x="25" y="7"/>
                    <a:pt x="25" y="6"/>
                    <a:pt x="25" y="5"/>
                  </a:cubicBezTo>
                  <a:cubicBezTo>
                    <a:pt x="25" y="4"/>
                    <a:pt x="25" y="3"/>
                    <a:pt x="25" y="2"/>
                  </a:cubicBezTo>
                  <a:cubicBezTo>
                    <a:pt x="25" y="2"/>
                    <a:pt x="25" y="2"/>
                    <a:pt x="25" y="2"/>
                  </a:cubicBezTo>
                  <a:cubicBezTo>
                    <a:pt x="25" y="2"/>
                    <a:pt x="25" y="2"/>
                    <a:pt x="25" y="2"/>
                  </a:cubicBezTo>
                  <a:cubicBezTo>
                    <a:pt x="27" y="2"/>
                    <a:pt x="28" y="3"/>
                    <a:pt x="29" y="3"/>
                  </a:cubicBezTo>
                  <a:cubicBezTo>
                    <a:pt x="30" y="3"/>
                    <a:pt x="31" y="4"/>
                    <a:pt x="32" y="4"/>
                  </a:cubicBezTo>
                  <a:cubicBezTo>
                    <a:pt x="32" y="4"/>
                    <a:pt x="32" y="4"/>
                    <a:pt x="32" y="4"/>
                  </a:cubicBezTo>
                  <a:cubicBezTo>
                    <a:pt x="32" y="4"/>
                    <a:pt x="32" y="4"/>
                    <a:pt x="32" y="4"/>
                  </a:cubicBezTo>
                  <a:cubicBezTo>
                    <a:pt x="31" y="5"/>
                    <a:pt x="31" y="5"/>
                    <a:pt x="30" y="6"/>
                  </a:cubicBezTo>
                  <a:cubicBezTo>
                    <a:pt x="29" y="7"/>
                    <a:pt x="28" y="9"/>
                    <a:pt x="29" y="10"/>
                  </a:cubicBezTo>
                  <a:cubicBezTo>
                    <a:pt x="29" y="11"/>
                    <a:pt x="29" y="11"/>
                    <a:pt x="29" y="11"/>
                  </a:cubicBezTo>
                  <a:cubicBezTo>
                    <a:pt x="29" y="11"/>
                    <a:pt x="29" y="11"/>
                    <a:pt x="29" y="11"/>
                  </a:cubicBezTo>
                  <a:cubicBezTo>
                    <a:pt x="30" y="11"/>
                    <a:pt x="30" y="11"/>
                    <a:pt x="30" y="11"/>
                  </a:cubicBezTo>
                  <a:cubicBezTo>
                    <a:pt x="30" y="10"/>
                    <a:pt x="31" y="9"/>
                    <a:pt x="31" y="9"/>
                  </a:cubicBezTo>
                  <a:cubicBezTo>
                    <a:pt x="32" y="8"/>
                    <a:pt x="32" y="8"/>
                    <a:pt x="32" y="8"/>
                  </a:cubicBezTo>
                  <a:cubicBezTo>
                    <a:pt x="32" y="7"/>
                    <a:pt x="33" y="7"/>
                    <a:pt x="34" y="6"/>
                  </a:cubicBezTo>
                  <a:cubicBezTo>
                    <a:pt x="34" y="6"/>
                    <a:pt x="34" y="6"/>
                    <a:pt x="34" y="6"/>
                  </a:cubicBezTo>
                  <a:cubicBezTo>
                    <a:pt x="34" y="6"/>
                    <a:pt x="35" y="6"/>
                    <a:pt x="35" y="6"/>
                  </a:cubicBezTo>
                  <a:cubicBezTo>
                    <a:pt x="35" y="7"/>
                    <a:pt x="35" y="7"/>
                    <a:pt x="35" y="7"/>
                  </a:cubicBezTo>
                  <a:cubicBezTo>
                    <a:pt x="36" y="7"/>
                    <a:pt x="38" y="8"/>
                    <a:pt x="38" y="9"/>
                  </a:cubicBezTo>
                  <a:cubicBezTo>
                    <a:pt x="36" y="10"/>
                    <a:pt x="33" y="12"/>
                    <a:pt x="32" y="14"/>
                  </a:cubicBezTo>
                  <a:cubicBezTo>
                    <a:pt x="32" y="14"/>
                    <a:pt x="32" y="14"/>
                    <a:pt x="32" y="14"/>
                  </a:cubicBezTo>
                  <a:cubicBezTo>
                    <a:pt x="30" y="13"/>
                    <a:pt x="24" y="12"/>
                    <a:pt x="21" y="11"/>
                  </a:cubicBezTo>
                  <a:cubicBezTo>
                    <a:pt x="21" y="10"/>
                    <a:pt x="21" y="10"/>
                    <a:pt x="21" y="10"/>
                  </a:cubicBezTo>
                  <a:cubicBezTo>
                    <a:pt x="22" y="8"/>
                    <a:pt x="21" y="5"/>
                    <a:pt x="19" y="3"/>
                  </a:cubicBezTo>
                  <a:cubicBezTo>
                    <a:pt x="20" y="3"/>
                    <a:pt x="20" y="3"/>
                    <a:pt x="21" y="3"/>
                  </a:cubicBezTo>
                  <a:cubicBezTo>
                    <a:pt x="21" y="3"/>
                    <a:pt x="22" y="3"/>
                    <a:pt x="22" y="3"/>
                  </a:cubicBezTo>
                  <a:cubicBezTo>
                    <a:pt x="22" y="3"/>
                    <a:pt x="22" y="4"/>
                    <a:pt x="22" y="5"/>
                  </a:cubicBezTo>
                  <a:cubicBezTo>
                    <a:pt x="23" y="6"/>
                    <a:pt x="23" y="7"/>
                    <a:pt x="23" y="8"/>
                  </a:cubicBezTo>
                  <a:cubicBezTo>
                    <a:pt x="23" y="9"/>
                    <a:pt x="24" y="10"/>
                    <a:pt x="24" y="10"/>
                  </a:cubicBezTo>
                  <a:moveTo>
                    <a:pt x="25" y="0"/>
                  </a:moveTo>
                  <a:cubicBezTo>
                    <a:pt x="25" y="0"/>
                    <a:pt x="24" y="0"/>
                    <a:pt x="24" y="1"/>
                  </a:cubicBezTo>
                  <a:cubicBezTo>
                    <a:pt x="24" y="1"/>
                    <a:pt x="23" y="1"/>
                    <a:pt x="23" y="2"/>
                  </a:cubicBezTo>
                  <a:cubicBezTo>
                    <a:pt x="23" y="2"/>
                    <a:pt x="23" y="2"/>
                    <a:pt x="23" y="2"/>
                  </a:cubicBezTo>
                  <a:cubicBezTo>
                    <a:pt x="23" y="2"/>
                    <a:pt x="23" y="2"/>
                    <a:pt x="23" y="2"/>
                  </a:cubicBezTo>
                  <a:cubicBezTo>
                    <a:pt x="23" y="2"/>
                    <a:pt x="23" y="2"/>
                    <a:pt x="23" y="2"/>
                  </a:cubicBezTo>
                  <a:cubicBezTo>
                    <a:pt x="22" y="1"/>
                    <a:pt x="22" y="1"/>
                    <a:pt x="21" y="1"/>
                  </a:cubicBezTo>
                  <a:cubicBezTo>
                    <a:pt x="20" y="1"/>
                    <a:pt x="19" y="2"/>
                    <a:pt x="18" y="2"/>
                  </a:cubicBezTo>
                  <a:cubicBezTo>
                    <a:pt x="17" y="3"/>
                    <a:pt x="17" y="3"/>
                    <a:pt x="17" y="3"/>
                  </a:cubicBezTo>
                  <a:cubicBezTo>
                    <a:pt x="18" y="4"/>
                    <a:pt x="18" y="4"/>
                    <a:pt x="18" y="4"/>
                  </a:cubicBezTo>
                  <a:cubicBezTo>
                    <a:pt x="20" y="6"/>
                    <a:pt x="20" y="8"/>
                    <a:pt x="20" y="10"/>
                  </a:cubicBezTo>
                  <a:cubicBezTo>
                    <a:pt x="20" y="11"/>
                    <a:pt x="20" y="11"/>
                    <a:pt x="20" y="11"/>
                  </a:cubicBezTo>
                  <a:cubicBezTo>
                    <a:pt x="19" y="11"/>
                    <a:pt x="18" y="12"/>
                    <a:pt x="18" y="12"/>
                  </a:cubicBezTo>
                  <a:cubicBezTo>
                    <a:pt x="18" y="13"/>
                    <a:pt x="18" y="13"/>
                    <a:pt x="18" y="14"/>
                  </a:cubicBezTo>
                  <a:cubicBezTo>
                    <a:pt x="17" y="14"/>
                    <a:pt x="17" y="14"/>
                    <a:pt x="17" y="14"/>
                  </a:cubicBezTo>
                  <a:cubicBezTo>
                    <a:pt x="17" y="15"/>
                    <a:pt x="17" y="16"/>
                    <a:pt x="18" y="16"/>
                  </a:cubicBezTo>
                  <a:cubicBezTo>
                    <a:pt x="16" y="17"/>
                    <a:pt x="15" y="18"/>
                    <a:pt x="13" y="18"/>
                  </a:cubicBezTo>
                  <a:cubicBezTo>
                    <a:pt x="12" y="19"/>
                    <a:pt x="11" y="19"/>
                    <a:pt x="9" y="20"/>
                  </a:cubicBezTo>
                  <a:cubicBezTo>
                    <a:pt x="6" y="22"/>
                    <a:pt x="3" y="26"/>
                    <a:pt x="2" y="30"/>
                  </a:cubicBezTo>
                  <a:cubicBezTo>
                    <a:pt x="1" y="33"/>
                    <a:pt x="1" y="36"/>
                    <a:pt x="1" y="39"/>
                  </a:cubicBezTo>
                  <a:cubicBezTo>
                    <a:pt x="1" y="39"/>
                    <a:pt x="1" y="40"/>
                    <a:pt x="1" y="41"/>
                  </a:cubicBezTo>
                  <a:cubicBezTo>
                    <a:pt x="0" y="42"/>
                    <a:pt x="0" y="42"/>
                    <a:pt x="0" y="42"/>
                  </a:cubicBezTo>
                  <a:cubicBezTo>
                    <a:pt x="0" y="43"/>
                    <a:pt x="0" y="43"/>
                    <a:pt x="0" y="44"/>
                  </a:cubicBezTo>
                  <a:cubicBezTo>
                    <a:pt x="0" y="45"/>
                    <a:pt x="1" y="45"/>
                    <a:pt x="2" y="45"/>
                  </a:cubicBezTo>
                  <a:cubicBezTo>
                    <a:pt x="2" y="45"/>
                    <a:pt x="3" y="45"/>
                    <a:pt x="3" y="45"/>
                  </a:cubicBezTo>
                  <a:cubicBezTo>
                    <a:pt x="3" y="45"/>
                    <a:pt x="3" y="45"/>
                    <a:pt x="4" y="45"/>
                  </a:cubicBezTo>
                  <a:cubicBezTo>
                    <a:pt x="5" y="45"/>
                    <a:pt x="7" y="45"/>
                    <a:pt x="8" y="46"/>
                  </a:cubicBezTo>
                  <a:cubicBezTo>
                    <a:pt x="9" y="46"/>
                    <a:pt x="9" y="46"/>
                    <a:pt x="9" y="46"/>
                  </a:cubicBezTo>
                  <a:cubicBezTo>
                    <a:pt x="11" y="47"/>
                    <a:pt x="13" y="48"/>
                    <a:pt x="15" y="49"/>
                  </a:cubicBezTo>
                  <a:cubicBezTo>
                    <a:pt x="17" y="50"/>
                    <a:pt x="20" y="50"/>
                    <a:pt x="22" y="51"/>
                  </a:cubicBezTo>
                  <a:cubicBezTo>
                    <a:pt x="23" y="51"/>
                    <a:pt x="24" y="52"/>
                    <a:pt x="25" y="52"/>
                  </a:cubicBezTo>
                  <a:cubicBezTo>
                    <a:pt x="25" y="52"/>
                    <a:pt x="26" y="52"/>
                    <a:pt x="27" y="52"/>
                  </a:cubicBezTo>
                  <a:cubicBezTo>
                    <a:pt x="28" y="52"/>
                    <a:pt x="28" y="52"/>
                    <a:pt x="28" y="52"/>
                  </a:cubicBezTo>
                  <a:cubicBezTo>
                    <a:pt x="28" y="53"/>
                    <a:pt x="29" y="54"/>
                    <a:pt x="31" y="54"/>
                  </a:cubicBezTo>
                  <a:cubicBezTo>
                    <a:pt x="31" y="54"/>
                    <a:pt x="31" y="54"/>
                    <a:pt x="31" y="54"/>
                  </a:cubicBezTo>
                  <a:cubicBezTo>
                    <a:pt x="32" y="54"/>
                    <a:pt x="32" y="52"/>
                    <a:pt x="33" y="51"/>
                  </a:cubicBezTo>
                  <a:cubicBezTo>
                    <a:pt x="33" y="51"/>
                    <a:pt x="33" y="50"/>
                    <a:pt x="33" y="50"/>
                  </a:cubicBezTo>
                  <a:cubicBezTo>
                    <a:pt x="33" y="49"/>
                    <a:pt x="34" y="48"/>
                    <a:pt x="34" y="47"/>
                  </a:cubicBezTo>
                  <a:cubicBezTo>
                    <a:pt x="35" y="47"/>
                    <a:pt x="35" y="46"/>
                    <a:pt x="36" y="46"/>
                  </a:cubicBezTo>
                  <a:cubicBezTo>
                    <a:pt x="38" y="42"/>
                    <a:pt x="39" y="38"/>
                    <a:pt x="38" y="33"/>
                  </a:cubicBezTo>
                  <a:cubicBezTo>
                    <a:pt x="37" y="30"/>
                    <a:pt x="35" y="27"/>
                    <a:pt x="34" y="24"/>
                  </a:cubicBezTo>
                  <a:cubicBezTo>
                    <a:pt x="33" y="23"/>
                    <a:pt x="32" y="21"/>
                    <a:pt x="31" y="20"/>
                  </a:cubicBezTo>
                  <a:cubicBezTo>
                    <a:pt x="34" y="23"/>
                    <a:pt x="39" y="27"/>
                    <a:pt x="43" y="27"/>
                  </a:cubicBezTo>
                  <a:cubicBezTo>
                    <a:pt x="43" y="27"/>
                    <a:pt x="43" y="27"/>
                    <a:pt x="43" y="27"/>
                  </a:cubicBezTo>
                  <a:cubicBezTo>
                    <a:pt x="44" y="27"/>
                    <a:pt x="44" y="27"/>
                    <a:pt x="44" y="27"/>
                  </a:cubicBezTo>
                  <a:cubicBezTo>
                    <a:pt x="44" y="26"/>
                    <a:pt x="44" y="25"/>
                    <a:pt x="45" y="25"/>
                  </a:cubicBezTo>
                  <a:cubicBezTo>
                    <a:pt x="45" y="24"/>
                    <a:pt x="45" y="24"/>
                    <a:pt x="45" y="24"/>
                  </a:cubicBezTo>
                  <a:cubicBezTo>
                    <a:pt x="45" y="24"/>
                    <a:pt x="45" y="24"/>
                    <a:pt x="45" y="24"/>
                  </a:cubicBezTo>
                  <a:cubicBezTo>
                    <a:pt x="42" y="23"/>
                    <a:pt x="39" y="21"/>
                    <a:pt x="37" y="20"/>
                  </a:cubicBezTo>
                  <a:cubicBezTo>
                    <a:pt x="37" y="20"/>
                    <a:pt x="37" y="20"/>
                    <a:pt x="37" y="20"/>
                  </a:cubicBezTo>
                  <a:cubicBezTo>
                    <a:pt x="37" y="20"/>
                    <a:pt x="37" y="20"/>
                    <a:pt x="37" y="20"/>
                  </a:cubicBezTo>
                  <a:cubicBezTo>
                    <a:pt x="38" y="20"/>
                    <a:pt x="39" y="19"/>
                    <a:pt x="41" y="19"/>
                  </a:cubicBezTo>
                  <a:cubicBezTo>
                    <a:pt x="41" y="19"/>
                    <a:pt x="41" y="19"/>
                    <a:pt x="41" y="19"/>
                  </a:cubicBezTo>
                  <a:cubicBezTo>
                    <a:pt x="41" y="18"/>
                    <a:pt x="41" y="18"/>
                    <a:pt x="41" y="18"/>
                  </a:cubicBezTo>
                  <a:cubicBezTo>
                    <a:pt x="41" y="18"/>
                    <a:pt x="41" y="17"/>
                    <a:pt x="41" y="16"/>
                  </a:cubicBezTo>
                  <a:cubicBezTo>
                    <a:pt x="41" y="16"/>
                    <a:pt x="41" y="16"/>
                    <a:pt x="41" y="16"/>
                  </a:cubicBezTo>
                  <a:cubicBezTo>
                    <a:pt x="41" y="16"/>
                    <a:pt x="41" y="16"/>
                    <a:pt x="41" y="16"/>
                  </a:cubicBezTo>
                  <a:cubicBezTo>
                    <a:pt x="39" y="16"/>
                    <a:pt x="38" y="16"/>
                    <a:pt x="36" y="16"/>
                  </a:cubicBezTo>
                  <a:cubicBezTo>
                    <a:pt x="36" y="16"/>
                    <a:pt x="35" y="16"/>
                    <a:pt x="34" y="16"/>
                  </a:cubicBezTo>
                  <a:cubicBezTo>
                    <a:pt x="34" y="15"/>
                    <a:pt x="34" y="15"/>
                    <a:pt x="33" y="15"/>
                  </a:cubicBezTo>
                  <a:cubicBezTo>
                    <a:pt x="34" y="13"/>
                    <a:pt x="37" y="11"/>
                    <a:pt x="40" y="10"/>
                  </a:cubicBezTo>
                  <a:cubicBezTo>
                    <a:pt x="40" y="10"/>
                    <a:pt x="40" y="10"/>
                    <a:pt x="40" y="10"/>
                  </a:cubicBezTo>
                  <a:cubicBezTo>
                    <a:pt x="40" y="9"/>
                    <a:pt x="40" y="9"/>
                    <a:pt x="40" y="9"/>
                  </a:cubicBezTo>
                  <a:cubicBezTo>
                    <a:pt x="39" y="8"/>
                    <a:pt x="38" y="7"/>
                    <a:pt x="37" y="6"/>
                  </a:cubicBezTo>
                  <a:cubicBezTo>
                    <a:pt x="37" y="5"/>
                    <a:pt x="37" y="5"/>
                    <a:pt x="37" y="5"/>
                  </a:cubicBezTo>
                  <a:cubicBezTo>
                    <a:pt x="36" y="5"/>
                    <a:pt x="36" y="5"/>
                    <a:pt x="36" y="5"/>
                  </a:cubicBezTo>
                  <a:cubicBezTo>
                    <a:pt x="36" y="5"/>
                    <a:pt x="36" y="5"/>
                    <a:pt x="36" y="5"/>
                  </a:cubicBezTo>
                  <a:cubicBezTo>
                    <a:pt x="35" y="5"/>
                    <a:pt x="35" y="5"/>
                    <a:pt x="34" y="5"/>
                  </a:cubicBezTo>
                  <a:cubicBezTo>
                    <a:pt x="34" y="5"/>
                    <a:pt x="34" y="5"/>
                    <a:pt x="33" y="5"/>
                  </a:cubicBezTo>
                  <a:cubicBezTo>
                    <a:pt x="33" y="4"/>
                    <a:pt x="33" y="4"/>
                    <a:pt x="33" y="4"/>
                  </a:cubicBezTo>
                  <a:cubicBezTo>
                    <a:pt x="33" y="3"/>
                    <a:pt x="33" y="3"/>
                    <a:pt x="32" y="3"/>
                  </a:cubicBezTo>
                  <a:cubicBezTo>
                    <a:pt x="31" y="2"/>
                    <a:pt x="30" y="2"/>
                    <a:pt x="29" y="2"/>
                  </a:cubicBezTo>
                  <a:cubicBezTo>
                    <a:pt x="28" y="1"/>
                    <a:pt x="27" y="1"/>
                    <a:pt x="26" y="0"/>
                  </a:cubicBezTo>
                  <a:cubicBezTo>
                    <a:pt x="26" y="0"/>
                    <a:pt x="25"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8" name="Freeform 54"/>
            <p:cNvSpPr>
              <a:spLocks noEditPoints="1"/>
            </p:cNvSpPr>
            <p:nvPr/>
          </p:nvSpPr>
          <p:spPr bwMode="auto">
            <a:xfrm>
              <a:off x="4084" y="2477"/>
              <a:ext cx="9" cy="14"/>
            </a:xfrm>
            <a:custGeom>
              <a:avLst/>
              <a:gdLst>
                <a:gd name="T0" fmla="*/ 1 w 4"/>
                <a:gd name="T1" fmla="*/ 5 h 6"/>
                <a:gd name="T2" fmla="*/ 1 w 4"/>
                <a:gd name="T3" fmla="*/ 5 h 6"/>
                <a:gd name="T4" fmla="*/ 2 w 4"/>
                <a:gd name="T5" fmla="*/ 2 h 6"/>
                <a:gd name="T6" fmla="*/ 2 w 4"/>
                <a:gd name="T7" fmla="*/ 3 h 6"/>
                <a:gd name="T8" fmla="*/ 2 w 4"/>
                <a:gd name="T9" fmla="*/ 4 h 6"/>
                <a:gd name="T10" fmla="*/ 1 w 4"/>
                <a:gd name="T11" fmla="*/ 5 h 6"/>
                <a:gd name="T12" fmla="*/ 1 w 4"/>
                <a:gd name="T13" fmla="*/ 0 h 6"/>
                <a:gd name="T14" fmla="*/ 1 w 4"/>
                <a:gd name="T15" fmla="*/ 0 h 6"/>
                <a:gd name="T16" fmla="*/ 0 w 4"/>
                <a:gd name="T17" fmla="*/ 5 h 6"/>
                <a:gd name="T18" fmla="*/ 0 w 4"/>
                <a:gd name="T19" fmla="*/ 6 h 6"/>
                <a:gd name="T20" fmla="*/ 0 w 4"/>
                <a:gd name="T21" fmla="*/ 6 h 6"/>
                <a:gd name="T22" fmla="*/ 1 w 4"/>
                <a:gd name="T23" fmla="*/ 6 h 6"/>
                <a:gd name="T24" fmla="*/ 1 w 4"/>
                <a:gd name="T25" fmla="*/ 6 h 6"/>
                <a:gd name="T26" fmla="*/ 3 w 4"/>
                <a:gd name="T27" fmla="*/ 5 h 6"/>
                <a:gd name="T28" fmla="*/ 3 w 4"/>
                <a:gd name="T29" fmla="*/ 2 h 6"/>
                <a:gd name="T30" fmla="*/ 2 w 4"/>
                <a:gd name="T31" fmla="*/ 0 h 6"/>
                <a:gd name="T32" fmla="*/ 1 w 4"/>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6">
                  <a:moveTo>
                    <a:pt x="1" y="5"/>
                  </a:moveTo>
                  <a:cubicBezTo>
                    <a:pt x="1" y="5"/>
                    <a:pt x="1" y="5"/>
                    <a:pt x="1" y="5"/>
                  </a:cubicBezTo>
                  <a:cubicBezTo>
                    <a:pt x="1" y="4"/>
                    <a:pt x="1" y="3"/>
                    <a:pt x="2" y="2"/>
                  </a:cubicBezTo>
                  <a:cubicBezTo>
                    <a:pt x="2" y="3"/>
                    <a:pt x="2" y="3"/>
                    <a:pt x="2" y="3"/>
                  </a:cubicBezTo>
                  <a:cubicBezTo>
                    <a:pt x="2" y="3"/>
                    <a:pt x="2" y="4"/>
                    <a:pt x="2" y="4"/>
                  </a:cubicBezTo>
                  <a:cubicBezTo>
                    <a:pt x="2" y="5"/>
                    <a:pt x="1" y="5"/>
                    <a:pt x="1" y="5"/>
                  </a:cubicBezTo>
                  <a:moveTo>
                    <a:pt x="1" y="0"/>
                  </a:moveTo>
                  <a:cubicBezTo>
                    <a:pt x="1" y="0"/>
                    <a:pt x="1" y="0"/>
                    <a:pt x="1" y="0"/>
                  </a:cubicBezTo>
                  <a:cubicBezTo>
                    <a:pt x="0" y="2"/>
                    <a:pt x="0" y="4"/>
                    <a:pt x="0" y="5"/>
                  </a:cubicBezTo>
                  <a:cubicBezTo>
                    <a:pt x="0" y="6"/>
                    <a:pt x="0" y="6"/>
                    <a:pt x="0" y="6"/>
                  </a:cubicBezTo>
                  <a:cubicBezTo>
                    <a:pt x="0" y="6"/>
                    <a:pt x="0" y="6"/>
                    <a:pt x="0" y="6"/>
                  </a:cubicBezTo>
                  <a:cubicBezTo>
                    <a:pt x="1" y="6"/>
                    <a:pt x="1" y="6"/>
                    <a:pt x="1" y="6"/>
                  </a:cubicBezTo>
                  <a:cubicBezTo>
                    <a:pt x="1" y="6"/>
                    <a:pt x="1" y="6"/>
                    <a:pt x="1" y="6"/>
                  </a:cubicBezTo>
                  <a:cubicBezTo>
                    <a:pt x="2" y="6"/>
                    <a:pt x="3" y="6"/>
                    <a:pt x="3" y="5"/>
                  </a:cubicBezTo>
                  <a:cubicBezTo>
                    <a:pt x="4" y="4"/>
                    <a:pt x="4" y="3"/>
                    <a:pt x="3" y="2"/>
                  </a:cubicBezTo>
                  <a:cubicBezTo>
                    <a:pt x="3"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69" name="Freeform 55"/>
            <p:cNvSpPr>
              <a:spLocks noEditPoints="1"/>
            </p:cNvSpPr>
            <p:nvPr/>
          </p:nvSpPr>
          <p:spPr bwMode="auto">
            <a:xfrm>
              <a:off x="4062" y="2448"/>
              <a:ext cx="46" cy="50"/>
            </a:xfrm>
            <a:custGeom>
              <a:avLst/>
              <a:gdLst>
                <a:gd name="T0" fmla="*/ 12 w 19"/>
                <a:gd name="T1" fmla="*/ 3 h 21"/>
                <a:gd name="T2" fmla="*/ 14 w 19"/>
                <a:gd name="T3" fmla="*/ 1 h 21"/>
                <a:gd name="T4" fmla="*/ 13 w 19"/>
                <a:gd name="T5" fmla="*/ 3 h 21"/>
                <a:gd name="T6" fmla="*/ 13 w 19"/>
                <a:gd name="T7" fmla="*/ 3 h 21"/>
                <a:gd name="T8" fmla="*/ 17 w 19"/>
                <a:gd name="T9" fmla="*/ 7 h 21"/>
                <a:gd name="T10" fmla="*/ 13 w 19"/>
                <a:gd name="T11" fmla="*/ 5 h 21"/>
                <a:gd name="T12" fmla="*/ 12 w 19"/>
                <a:gd name="T13" fmla="*/ 5 h 21"/>
                <a:gd name="T14" fmla="*/ 11 w 19"/>
                <a:gd name="T15" fmla="*/ 11 h 21"/>
                <a:gd name="T16" fmla="*/ 14 w 19"/>
                <a:gd name="T17" fmla="*/ 14 h 21"/>
                <a:gd name="T18" fmla="*/ 13 w 19"/>
                <a:gd name="T19" fmla="*/ 18 h 21"/>
                <a:gd name="T20" fmla="*/ 9 w 19"/>
                <a:gd name="T21" fmla="*/ 19 h 21"/>
                <a:gd name="T22" fmla="*/ 8 w 19"/>
                <a:gd name="T23" fmla="*/ 19 h 21"/>
                <a:gd name="T24" fmla="*/ 7 w 19"/>
                <a:gd name="T25" fmla="*/ 20 h 21"/>
                <a:gd name="T26" fmla="*/ 7 w 19"/>
                <a:gd name="T27" fmla="*/ 19 h 21"/>
                <a:gd name="T28" fmla="*/ 6 w 19"/>
                <a:gd name="T29" fmla="*/ 18 h 21"/>
                <a:gd name="T30" fmla="*/ 3 w 19"/>
                <a:gd name="T31" fmla="*/ 14 h 21"/>
                <a:gd name="T32" fmla="*/ 7 w 19"/>
                <a:gd name="T33" fmla="*/ 17 h 21"/>
                <a:gd name="T34" fmla="*/ 9 w 19"/>
                <a:gd name="T35" fmla="*/ 11 h 21"/>
                <a:gd name="T36" fmla="*/ 6 w 19"/>
                <a:gd name="T37" fmla="*/ 6 h 21"/>
                <a:gd name="T38" fmla="*/ 10 w 19"/>
                <a:gd name="T39" fmla="*/ 3 h 21"/>
                <a:gd name="T40" fmla="*/ 12 w 19"/>
                <a:gd name="T41" fmla="*/ 0 h 21"/>
                <a:gd name="T42" fmla="*/ 11 w 19"/>
                <a:gd name="T43" fmla="*/ 2 h 21"/>
                <a:gd name="T44" fmla="*/ 8 w 19"/>
                <a:gd name="T45" fmla="*/ 2 h 21"/>
                <a:gd name="T46" fmla="*/ 8 w 19"/>
                <a:gd name="T47" fmla="*/ 11 h 21"/>
                <a:gd name="T48" fmla="*/ 4 w 19"/>
                <a:gd name="T49" fmla="*/ 13 h 21"/>
                <a:gd name="T50" fmla="*/ 3 w 19"/>
                <a:gd name="T51" fmla="*/ 13 h 21"/>
                <a:gd name="T52" fmla="*/ 0 w 19"/>
                <a:gd name="T53" fmla="*/ 15 h 21"/>
                <a:gd name="T54" fmla="*/ 6 w 19"/>
                <a:gd name="T55" fmla="*/ 19 h 21"/>
                <a:gd name="T56" fmla="*/ 6 w 19"/>
                <a:gd name="T57" fmla="*/ 20 h 21"/>
                <a:gd name="T58" fmla="*/ 8 w 19"/>
                <a:gd name="T59" fmla="*/ 21 h 21"/>
                <a:gd name="T60" fmla="*/ 9 w 19"/>
                <a:gd name="T61" fmla="*/ 21 h 21"/>
                <a:gd name="T62" fmla="*/ 9 w 19"/>
                <a:gd name="T63" fmla="*/ 20 h 21"/>
                <a:gd name="T64" fmla="*/ 13 w 19"/>
                <a:gd name="T65" fmla="*/ 19 h 21"/>
                <a:gd name="T66" fmla="*/ 15 w 19"/>
                <a:gd name="T67" fmla="*/ 13 h 21"/>
                <a:gd name="T68" fmla="*/ 13 w 19"/>
                <a:gd name="T69" fmla="*/ 6 h 21"/>
                <a:gd name="T70" fmla="*/ 15 w 19"/>
                <a:gd name="T71" fmla="*/ 9 h 21"/>
                <a:gd name="T72" fmla="*/ 16 w 19"/>
                <a:gd name="T73" fmla="*/ 9 h 21"/>
                <a:gd name="T74" fmla="*/ 18 w 19"/>
                <a:gd name="T75" fmla="*/ 6 h 21"/>
                <a:gd name="T76" fmla="*/ 15 w 19"/>
                <a:gd name="T77" fmla="*/ 2 h 21"/>
                <a:gd name="T78" fmla="*/ 15 w 19"/>
                <a:gd name="T79" fmla="*/ 0 h 21"/>
                <a:gd name="T80" fmla="*/ 12 w 19"/>
                <a:gd name="T8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 h="21">
                  <a:moveTo>
                    <a:pt x="11" y="3"/>
                  </a:moveTo>
                  <a:cubicBezTo>
                    <a:pt x="12" y="3"/>
                    <a:pt x="12" y="3"/>
                    <a:pt x="12" y="3"/>
                  </a:cubicBezTo>
                  <a:cubicBezTo>
                    <a:pt x="12" y="2"/>
                    <a:pt x="12" y="1"/>
                    <a:pt x="13" y="1"/>
                  </a:cubicBezTo>
                  <a:cubicBezTo>
                    <a:pt x="14" y="1"/>
                    <a:pt x="14" y="1"/>
                    <a:pt x="14" y="1"/>
                  </a:cubicBezTo>
                  <a:cubicBezTo>
                    <a:pt x="13" y="2"/>
                    <a:pt x="13" y="2"/>
                    <a:pt x="13" y="2"/>
                  </a:cubicBezTo>
                  <a:cubicBezTo>
                    <a:pt x="13" y="3"/>
                    <a:pt x="13" y="3"/>
                    <a:pt x="13" y="3"/>
                  </a:cubicBezTo>
                  <a:cubicBezTo>
                    <a:pt x="13" y="3"/>
                    <a:pt x="13" y="3"/>
                    <a:pt x="13" y="3"/>
                  </a:cubicBezTo>
                  <a:cubicBezTo>
                    <a:pt x="13" y="3"/>
                    <a:pt x="13" y="3"/>
                    <a:pt x="13" y="3"/>
                  </a:cubicBezTo>
                  <a:cubicBezTo>
                    <a:pt x="14" y="3"/>
                    <a:pt x="16" y="5"/>
                    <a:pt x="17" y="7"/>
                  </a:cubicBezTo>
                  <a:cubicBezTo>
                    <a:pt x="17" y="7"/>
                    <a:pt x="17" y="7"/>
                    <a:pt x="17" y="7"/>
                  </a:cubicBezTo>
                  <a:cubicBezTo>
                    <a:pt x="17" y="7"/>
                    <a:pt x="16" y="7"/>
                    <a:pt x="16" y="8"/>
                  </a:cubicBezTo>
                  <a:cubicBezTo>
                    <a:pt x="15" y="7"/>
                    <a:pt x="14" y="5"/>
                    <a:pt x="13" y="5"/>
                  </a:cubicBezTo>
                  <a:cubicBezTo>
                    <a:pt x="13" y="5"/>
                    <a:pt x="13" y="5"/>
                    <a:pt x="13" y="5"/>
                  </a:cubicBezTo>
                  <a:cubicBezTo>
                    <a:pt x="12" y="5"/>
                    <a:pt x="12" y="5"/>
                    <a:pt x="12" y="5"/>
                  </a:cubicBezTo>
                  <a:cubicBezTo>
                    <a:pt x="12" y="7"/>
                    <a:pt x="11" y="8"/>
                    <a:pt x="11" y="10"/>
                  </a:cubicBezTo>
                  <a:cubicBezTo>
                    <a:pt x="11" y="11"/>
                    <a:pt x="11" y="11"/>
                    <a:pt x="11" y="11"/>
                  </a:cubicBezTo>
                  <a:cubicBezTo>
                    <a:pt x="11" y="11"/>
                    <a:pt x="11" y="11"/>
                    <a:pt x="11" y="11"/>
                  </a:cubicBezTo>
                  <a:cubicBezTo>
                    <a:pt x="12" y="12"/>
                    <a:pt x="13" y="13"/>
                    <a:pt x="14" y="14"/>
                  </a:cubicBezTo>
                  <a:cubicBezTo>
                    <a:pt x="14" y="14"/>
                    <a:pt x="14" y="15"/>
                    <a:pt x="14" y="16"/>
                  </a:cubicBezTo>
                  <a:cubicBezTo>
                    <a:pt x="14" y="17"/>
                    <a:pt x="14" y="18"/>
                    <a:pt x="13" y="18"/>
                  </a:cubicBezTo>
                  <a:cubicBezTo>
                    <a:pt x="12" y="19"/>
                    <a:pt x="11" y="19"/>
                    <a:pt x="10" y="19"/>
                  </a:cubicBezTo>
                  <a:cubicBezTo>
                    <a:pt x="9" y="19"/>
                    <a:pt x="9" y="19"/>
                    <a:pt x="9" y="19"/>
                  </a:cubicBezTo>
                  <a:cubicBezTo>
                    <a:pt x="9" y="19"/>
                    <a:pt x="9" y="19"/>
                    <a:pt x="9" y="19"/>
                  </a:cubicBezTo>
                  <a:cubicBezTo>
                    <a:pt x="8" y="19"/>
                    <a:pt x="8" y="19"/>
                    <a:pt x="8" y="19"/>
                  </a:cubicBezTo>
                  <a:cubicBezTo>
                    <a:pt x="8" y="20"/>
                    <a:pt x="8" y="20"/>
                    <a:pt x="8" y="20"/>
                  </a:cubicBezTo>
                  <a:cubicBezTo>
                    <a:pt x="7" y="20"/>
                    <a:pt x="7" y="20"/>
                    <a:pt x="7" y="20"/>
                  </a:cubicBezTo>
                  <a:cubicBezTo>
                    <a:pt x="7" y="19"/>
                    <a:pt x="7" y="19"/>
                    <a:pt x="7" y="19"/>
                  </a:cubicBezTo>
                  <a:cubicBezTo>
                    <a:pt x="7" y="19"/>
                    <a:pt x="7" y="19"/>
                    <a:pt x="7" y="19"/>
                  </a:cubicBezTo>
                  <a:cubicBezTo>
                    <a:pt x="7" y="18"/>
                    <a:pt x="7" y="18"/>
                    <a:pt x="7" y="18"/>
                  </a:cubicBezTo>
                  <a:cubicBezTo>
                    <a:pt x="6" y="18"/>
                    <a:pt x="6" y="18"/>
                    <a:pt x="6" y="18"/>
                  </a:cubicBezTo>
                  <a:cubicBezTo>
                    <a:pt x="5" y="17"/>
                    <a:pt x="4" y="16"/>
                    <a:pt x="2" y="15"/>
                  </a:cubicBezTo>
                  <a:cubicBezTo>
                    <a:pt x="3" y="15"/>
                    <a:pt x="3" y="14"/>
                    <a:pt x="3" y="14"/>
                  </a:cubicBezTo>
                  <a:cubicBezTo>
                    <a:pt x="4" y="15"/>
                    <a:pt x="6" y="16"/>
                    <a:pt x="7" y="17"/>
                  </a:cubicBezTo>
                  <a:cubicBezTo>
                    <a:pt x="7" y="17"/>
                    <a:pt x="7" y="17"/>
                    <a:pt x="7" y="17"/>
                  </a:cubicBezTo>
                  <a:cubicBezTo>
                    <a:pt x="8" y="17"/>
                    <a:pt x="8" y="17"/>
                    <a:pt x="8" y="17"/>
                  </a:cubicBezTo>
                  <a:cubicBezTo>
                    <a:pt x="8" y="15"/>
                    <a:pt x="9" y="13"/>
                    <a:pt x="9" y="11"/>
                  </a:cubicBezTo>
                  <a:cubicBezTo>
                    <a:pt x="9" y="10"/>
                    <a:pt x="9" y="10"/>
                    <a:pt x="9" y="10"/>
                  </a:cubicBezTo>
                  <a:cubicBezTo>
                    <a:pt x="7" y="9"/>
                    <a:pt x="6" y="7"/>
                    <a:pt x="6" y="6"/>
                  </a:cubicBezTo>
                  <a:cubicBezTo>
                    <a:pt x="6" y="5"/>
                    <a:pt x="8" y="4"/>
                    <a:pt x="8" y="3"/>
                  </a:cubicBezTo>
                  <a:cubicBezTo>
                    <a:pt x="9" y="3"/>
                    <a:pt x="9" y="3"/>
                    <a:pt x="10" y="3"/>
                  </a:cubicBezTo>
                  <a:cubicBezTo>
                    <a:pt x="11" y="3"/>
                    <a:pt x="11" y="3"/>
                    <a:pt x="11" y="3"/>
                  </a:cubicBezTo>
                  <a:moveTo>
                    <a:pt x="12" y="0"/>
                  </a:moveTo>
                  <a:cubicBezTo>
                    <a:pt x="12" y="0"/>
                    <a:pt x="12" y="0"/>
                    <a:pt x="12" y="0"/>
                  </a:cubicBezTo>
                  <a:cubicBezTo>
                    <a:pt x="11" y="1"/>
                    <a:pt x="11" y="1"/>
                    <a:pt x="11" y="2"/>
                  </a:cubicBezTo>
                  <a:cubicBezTo>
                    <a:pt x="11" y="2"/>
                    <a:pt x="11" y="2"/>
                    <a:pt x="11" y="2"/>
                  </a:cubicBezTo>
                  <a:cubicBezTo>
                    <a:pt x="9" y="2"/>
                    <a:pt x="8" y="2"/>
                    <a:pt x="8" y="2"/>
                  </a:cubicBezTo>
                  <a:cubicBezTo>
                    <a:pt x="7" y="3"/>
                    <a:pt x="5" y="4"/>
                    <a:pt x="5" y="6"/>
                  </a:cubicBezTo>
                  <a:cubicBezTo>
                    <a:pt x="5" y="8"/>
                    <a:pt x="6" y="9"/>
                    <a:pt x="8" y="11"/>
                  </a:cubicBezTo>
                  <a:cubicBezTo>
                    <a:pt x="8" y="13"/>
                    <a:pt x="7" y="14"/>
                    <a:pt x="7" y="15"/>
                  </a:cubicBezTo>
                  <a:cubicBezTo>
                    <a:pt x="6" y="15"/>
                    <a:pt x="5" y="14"/>
                    <a:pt x="4" y="13"/>
                  </a:cubicBezTo>
                  <a:cubicBezTo>
                    <a:pt x="4" y="13"/>
                    <a:pt x="4" y="13"/>
                    <a:pt x="4" y="13"/>
                  </a:cubicBezTo>
                  <a:cubicBezTo>
                    <a:pt x="3" y="13"/>
                    <a:pt x="3" y="13"/>
                    <a:pt x="3" y="13"/>
                  </a:cubicBezTo>
                  <a:cubicBezTo>
                    <a:pt x="2" y="13"/>
                    <a:pt x="2" y="14"/>
                    <a:pt x="1" y="14"/>
                  </a:cubicBezTo>
                  <a:cubicBezTo>
                    <a:pt x="0" y="15"/>
                    <a:pt x="0" y="15"/>
                    <a:pt x="0" y="15"/>
                  </a:cubicBezTo>
                  <a:cubicBezTo>
                    <a:pt x="1" y="15"/>
                    <a:pt x="1" y="15"/>
                    <a:pt x="1" y="15"/>
                  </a:cubicBezTo>
                  <a:cubicBezTo>
                    <a:pt x="3" y="17"/>
                    <a:pt x="5" y="18"/>
                    <a:pt x="6" y="19"/>
                  </a:cubicBezTo>
                  <a:cubicBezTo>
                    <a:pt x="6" y="19"/>
                    <a:pt x="6" y="19"/>
                    <a:pt x="6" y="19"/>
                  </a:cubicBezTo>
                  <a:cubicBezTo>
                    <a:pt x="6" y="19"/>
                    <a:pt x="6" y="20"/>
                    <a:pt x="6" y="20"/>
                  </a:cubicBezTo>
                  <a:cubicBezTo>
                    <a:pt x="6" y="21"/>
                    <a:pt x="6" y="21"/>
                    <a:pt x="6"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0" y="20"/>
                    <a:pt x="10" y="20"/>
                  </a:cubicBezTo>
                  <a:cubicBezTo>
                    <a:pt x="12" y="20"/>
                    <a:pt x="13" y="20"/>
                    <a:pt x="13" y="19"/>
                  </a:cubicBezTo>
                  <a:cubicBezTo>
                    <a:pt x="15" y="19"/>
                    <a:pt x="16" y="17"/>
                    <a:pt x="16" y="16"/>
                  </a:cubicBezTo>
                  <a:cubicBezTo>
                    <a:pt x="16" y="15"/>
                    <a:pt x="15" y="14"/>
                    <a:pt x="15" y="13"/>
                  </a:cubicBezTo>
                  <a:cubicBezTo>
                    <a:pt x="14" y="12"/>
                    <a:pt x="13" y="11"/>
                    <a:pt x="12" y="10"/>
                  </a:cubicBezTo>
                  <a:cubicBezTo>
                    <a:pt x="12" y="9"/>
                    <a:pt x="13" y="7"/>
                    <a:pt x="13" y="6"/>
                  </a:cubicBezTo>
                  <a:cubicBezTo>
                    <a:pt x="14" y="7"/>
                    <a:pt x="14" y="8"/>
                    <a:pt x="15" y="8"/>
                  </a:cubicBezTo>
                  <a:cubicBezTo>
                    <a:pt x="15" y="8"/>
                    <a:pt x="15" y="9"/>
                    <a:pt x="15" y="9"/>
                  </a:cubicBezTo>
                  <a:cubicBezTo>
                    <a:pt x="16" y="9"/>
                    <a:pt x="16" y="9"/>
                    <a:pt x="16" y="9"/>
                  </a:cubicBezTo>
                  <a:cubicBezTo>
                    <a:pt x="16" y="9"/>
                    <a:pt x="16" y="9"/>
                    <a:pt x="16" y="9"/>
                  </a:cubicBezTo>
                  <a:cubicBezTo>
                    <a:pt x="17" y="8"/>
                    <a:pt x="17" y="8"/>
                    <a:pt x="18" y="8"/>
                  </a:cubicBezTo>
                  <a:cubicBezTo>
                    <a:pt x="18" y="7"/>
                    <a:pt x="19" y="7"/>
                    <a:pt x="18" y="6"/>
                  </a:cubicBezTo>
                  <a:cubicBezTo>
                    <a:pt x="18" y="5"/>
                    <a:pt x="16" y="3"/>
                    <a:pt x="14" y="2"/>
                  </a:cubicBezTo>
                  <a:cubicBezTo>
                    <a:pt x="15" y="2"/>
                    <a:pt x="15" y="2"/>
                    <a:pt x="15" y="2"/>
                  </a:cubicBezTo>
                  <a:cubicBezTo>
                    <a:pt x="15" y="2"/>
                    <a:pt x="15" y="1"/>
                    <a:pt x="15" y="1"/>
                  </a:cubicBezTo>
                  <a:cubicBezTo>
                    <a:pt x="15" y="0"/>
                    <a:pt x="15" y="0"/>
                    <a:pt x="15" y="0"/>
                  </a:cubicBezTo>
                  <a:cubicBezTo>
                    <a:pt x="14" y="0"/>
                    <a:pt x="14" y="0"/>
                    <a:pt x="14"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0" name="Freeform 56"/>
            <p:cNvSpPr>
              <a:spLocks noEditPoints="1"/>
            </p:cNvSpPr>
            <p:nvPr/>
          </p:nvSpPr>
          <p:spPr bwMode="auto">
            <a:xfrm>
              <a:off x="4079" y="2458"/>
              <a:ext cx="10" cy="11"/>
            </a:xfrm>
            <a:custGeom>
              <a:avLst/>
              <a:gdLst>
                <a:gd name="T0" fmla="*/ 2 w 4"/>
                <a:gd name="T1" fmla="*/ 3 h 5"/>
                <a:gd name="T2" fmla="*/ 2 w 4"/>
                <a:gd name="T3" fmla="*/ 2 h 5"/>
                <a:gd name="T4" fmla="*/ 3 w 4"/>
                <a:gd name="T5" fmla="*/ 1 h 5"/>
                <a:gd name="T6" fmla="*/ 2 w 4"/>
                <a:gd name="T7" fmla="*/ 3 h 5"/>
                <a:gd name="T8" fmla="*/ 4 w 4"/>
                <a:gd name="T9" fmla="*/ 0 h 5"/>
                <a:gd name="T10" fmla="*/ 1 w 4"/>
                <a:gd name="T11" fmla="*/ 1 h 5"/>
                <a:gd name="T12" fmla="*/ 2 w 4"/>
                <a:gd name="T13" fmla="*/ 4 h 5"/>
                <a:gd name="T14" fmla="*/ 2 w 4"/>
                <a:gd name="T15" fmla="*/ 5 h 5"/>
                <a:gd name="T16" fmla="*/ 2 w 4"/>
                <a:gd name="T17" fmla="*/ 5 h 5"/>
                <a:gd name="T18" fmla="*/ 2 w 4"/>
                <a:gd name="T19" fmla="*/ 5 h 5"/>
                <a:gd name="T20" fmla="*/ 3 w 4"/>
                <a:gd name="T21" fmla="*/ 5 h 5"/>
                <a:gd name="T22" fmla="*/ 3 w 4"/>
                <a:gd name="T23" fmla="*/ 5 h 5"/>
                <a:gd name="T24" fmla="*/ 4 w 4"/>
                <a:gd name="T25" fmla="*/ 0 h 5"/>
                <a:gd name="T26" fmla="*/ 4 w 4"/>
                <a:gd name="T27" fmla="*/ 0 h 5"/>
                <a:gd name="T28" fmla="*/ 4 w 4"/>
                <a:gd name="T29" fmla="*/ 0 h 5"/>
                <a:gd name="T30" fmla="*/ 4 w 4"/>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2" y="3"/>
                  </a:moveTo>
                  <a:cubicBezTo>
                    <a:pt x="2" y="3"/>
                    <a:pt x="2" y="2"/>
                    <a:pt x="2" y="2"/>
                  </a:cubicBezTo>
                  <a:cubicBezTo>
                    <a:pt x="2" y="1"/>
                    <a:pt x="2" y="1"/>
                    <a:pt x="3" y="1"/>
                  </a:cubicBezTo>
                  <a:cubicBezTo>
                    <a:pt x="3" y="2"/>
                    <a:pt x="2" y="2"/>
                    <a:pt x="2" y="3"/>
                  </a:cubicBezTo>
                  <a:moveTo>
                    <a:pt x="4" y="0"/>
                  </a:moveTo>
                  <a:cubicBezTo>
                    <a:pt x="3" y="0"/>
                    <a:pt x="1" y="0"/>
                    <a:pt x="1" y="1"/>
                  </a:cubicBezTo>
                  <a:cubicBezTo>
                    <a:pt x="0" y="3"/>
                    <a:pt x="1" y="4"/>
                    <a:pt x="2" y="4"/>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3"/>
                    <a:pt x="4" y="2"/>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1" name="Freeform 57"/>
            <p:cNvSpPr>
              <a:spLocks noEditPoints="1"/>
            </p:cNvSpPr>
            <p:nvPr/>
          </p:nvSpPr>
          <p:spPr bwMode="auto">
            <a:xfrm>
              <a:off x="3534" y="2367"/>
              <a:ext cx="55" cy="52"/>
            </a:xfrm>
            <a:custGeom>
              <a:avLst/>
              <a:gdLst>
                <a:gd name="T0" fmla="*/ 14 w 23"/>
                <a:gd name="T1" fmla="*/ 21 h 22"/>
                <a:gd name="T2" fmla="*/ 12 w 23"/>
                <a:gd name="T3" fmla="*/ 21 h 22"/>
                <a:gd name="T4" fmla="*/ 13 w 23"/>
                <a:gd name="T5" fmla="*/ 21 h 22"/>
                <a:gd name="T6" fmla="*/ 11 w 23"/>
                <a:gd name="T7" fmla="*/ 21 h 22"/>
                <a:gd name="T8" fmla="*/ 11 w 23"/>
                <a:gd name="T9" fmla="*/ 21 h 22"/>
                <a:gd name="T10" fmla="*/ 10 w 23"/>
                <a:gd name="T11" fmla="*/ 21 h 22"/>
                <a:gd name="T12" fmla="*/ 9 w 23"/>
                <a:gd name="T13" fmla="*/ 21 h 22"/>
                <a:gd name="T14" fmla="*/ 10 w 23"/>
                <a:gd name="T15" fmla="*/ 20 h 22"/>
                <a:gd name="T16" fmla="*/ 8 w 23"/>
                <a:gd name="T17" fmla="*/ 21 h 22"/>
                <a:gd name="T18" fmla="*/ 9 w 23"/>
                <a:gd name="T19" fmla="*/ 21 h 22"/>
                <a:gd name="T20" fmla="*/ 8 w 23"/>
                <a:gd name="T21" fmla="*/ 19 h 22"/>
                <a:gd name="T22" fmla="*/ 7 w 23"/>
                <a:gd name="T23" fmla="*/ 20 h 22"/>
                <a:gd name="T24" fmla="*/ 8 w 23"/>
                <a:gd name="T25" fmla="*/ 19 h 22"/>
                <a:gd name="T26" fmla="*/ 4 w 23"/>
                <a:gd name="T27" fmla="*/ 18 h 22"/>
                <a:gd name="T28" fmla="*/ 5 w 23"/>
                <a:gd name="T29" fmla="*/ 19 h 22"/>
                <a:gd name="T30" fmla="*/ 4 w 23"/>
                <a:gd name="T31" fmla="*/ 16 h 22"/>
                <a:gd name="T32" fmla="*/ 4 w 23"/>
                <a:gd name="T33" fmla="*/ 17 h 22"/>
                <a:gd name="T34" fmla="*/ 3 w 23"/>
                <a:gd name="T35" fmla="*/ 15 h 22"/>
                <a:gd name="T36" fmla="*/ 4 w 23"/>
                <a:gd name="T37" fmla="*/ 15 h 22"/>
                <a:gd name="T38" fmla="*/ 2 w 23"/>
                <a:gd name="T39" fmla="*/ 15 h 22"/>
                <a:gd name="T40" fmla="*/ 3 w 23"/>
                <a:gd name="T41" fmla="*/ 13 h 22"/>
                <a:gd name="T42" fmla="*/ 2 w 23"/>
                <a:gd name="T43" fmla="*/ 13 h 22"/>
                <a:gd name="T44" fmla="*/ 3 w 23"/>
                <a:gd name="T45" fmla="*/ 10 h 22"/>
                <a:gd name="T46" fmla="*/ 2 w 23"/>
                <a:gd name="T47" fmla="*/ 10 h 22"/>
                <a:gd name="T48" fmla="*/ 3 w 23"/>
                <a:gd name="T49" fmla="*/ 9 h 22"/>
                <a:gd name="T50" fmla="*/ 2 w 23"/>
                <a:gd name="T51" fmla="*/ 9 h 22"/>
                <a:gd name="T52" fmla="*/ 3 w 23"/>
                <a:gd name="T53" fmla="*/ 8 h 22"/>
                <a:gd name="T54" fmla="*/ 2 w 23"/>
                <a:gd name="T55" fmla="*/ 7 h 22"/>
                <a:gd name="T56" fmla="*/ 3 w 23"/>
                <a:gd name="T57" fmla="*/ 6 h 22"/>
                <a:gd name="T58" fmla="*/ 3 w 23"/>
                <a:gd name="T59" fmla="*/ 6 h 22"/>
                <a:gd name="T60" fmla="*/ 4 w 23"/>
                <a:gd name="T61" fmla="*/ 5 h 22"/>
                <a:gd name="T62" fmla="*/ 14 w 23"/>
                <a:gd name="T63" fmla="*/ 20 h 22"/>
                <a:gd name="T64" fmla="*/ 9 w 23"/>
                <a:gd name="T65" fmla="*/ 1 h 22"/>
                <a:gd name="T66" fmla="*/ 21 w 23"/>
                <a:gd name="T67" fmla="*/ 16 h 22"/>
                <a:gd name="T68" fmla="*/ 12 w 23"/>
                <a:gd name="T69" fmla="*/ 0 h 22"/>
                <a:gd name="T70" fmla="*/ 6 w 23"/>
                <a:gd name="T71" fmla="*/ 2 h 22"/>
                <a:gd name="T72" fmla="*/ 3 w 23"/>
                <a:gd name="T73" fmla="*/ 4 h 22"/>
                <a:gd name="T74" fmla="*/ 1 w 23"/>
                <a:gd name="T75" fmla="*/ 15 h 22"/>
                <a:gd name="T76" fmla="*/ 10 w 23"/>
                <a:gd name="T77" fmla="*/ 22 h 22"/>
                <a:gd name="T78" fmla="*/ 13 w 23"/>
                <a:gd name="T79" fmla="*/ 22 h 22"/>
                <a:gd name="T80" fmla="*/ 13 w 23"/>
                <a:gd name="T81" fmla="*/ 22 h 22"/>
                <a:gd name="T82" fmla="*/ 18 w 23"/>
                <a:gd name="T83" fmla="*/ 20 h 22"/>
                <a:gd name="T84" fmla="*/ 22 w 23"/>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22">
                  <a:moveTo>
                    <a:pt x="13" y="21"/>
                  </a:moveTo>
                  <a:cubicBezTo>
                    <a:pt x="13" y="21"/>
                    <a:pt x="13" y="21"/>
                    <a:pt x="13" y="21"/>
                  </a:cubicBezTo>
                  <a:cubicBezTo>
                    <a:pt x="14" y="21"/>
                    <a:pt x="14" y="21"/>
                    <a:pt x="14" y="21"/>
                  </a:cubicBezTo>
                  <a:cubicBezTo>
                    <a:pt x="13" y="21"/>
                    <a:pt x="13" y="21"/>
                    <a:pt x="13" y="21"/>
                  </a:cubicBezTo>
                  <a:moveTo>
                    <a:pt x="12" y="21"/>
                  </a:moveTo>
                  <a:cubicBezTo>
                    <a:pt x="12" y="21"/>
                    <a:pt x="12" y="21"/>
                    <a:pt x="12" y="21"/>
                  </a:cubicBezTo>
                  <a:cubicBezTo>
                    <a:pt x="13" y="21"/>
                    <a:pt x="13" y="21"/>
                    <a:pt x="13" y="21"/>
                  </a:cubicBezTo>
                  <a:cubicBezTo>
                    <a:pt x="13" y="21"/>
                    <a:pt x="13" y="21"/>
                    <a:pt x="13" y="21"/>
                  </a:cubicBezTo>
                  <a:cubicBezTo>
                    <a:pt x="13" y="21"/>
                    <a:pt x="13" y="21"/>
                    <a:pt x="13" y="21"/>
                  </a:cubicBezTo>
                  <a:cubicBezTo>
                    <a:pt x="12" y="21"/>
                    <a:pt x="12" y="21"/>
                    <a:pt x="12" y="21"/>
                  </a:cubicBezTo>
                  <a:moveTo>
                    <a:pt x="11" y="21"/>
                  </a:moveTo>
                  <a:cubicBezTo>
                    <a:pt x="11" y="21"/>
                    <a:pt x="11" y="21"/>
                    <a:pt x="11" y="21"/>
                  </a:cubicBezTo>
                  <a:cubicBezTo>
                    <a:pt x="11" y="21"/>
                    <a:pt x="11" y="21"/>
                    <a:pt x="11" y="21"/>
                  </a:cubicBezTo>
                  <a:cubicBezTo>
                    <a:pt x="12" y="21"/>
                    <a:pt x="12" y="21"/>
                    <a:pt x="12" y="21"/>
                  </a:cubicBezTo>
                  <a:cubicBezTo>
                    <a:pt x="11" y="21"/>
                    <a:pt x="11" y="21"/>
                    <a:pt x="11" y="21"/>
                  </a:cubicBezTo>
                  <a:moveTo>
                    <a:pt x="10" y="21"/>
                  </a:moveTo>
                  <a:cubicBezTo>
                    <a:pt x="10" y="21"/>
                    <a:pt x="10" y="21"/>
                    <a:pt x="10" y="21"/>
                  </a:cubicBezTo>
                  <a:cubicBezTo>
                    <a:pt x="10" y="21"/>
                    <a:pt x="10" y="21"/>
                    <a:pt x="10" y="21"/>
                  </a:cubicBezTo>
                  <a:cubicBezTo>
                    <a:pt x="11" y="21"/>
                    <a:pt x="11" y="21"/>
                    <a:pt x="11" y="21"/>
                  </a:cubicBezTo>
                  <a:cubicBezTo>
                    <a:pt x="10" y="21"/>
                    <a:pt x="10" y="21"/>
                    <a:pt x="10" y="21"/>
                  </a:cubicBezTo>
                  <a:moveTo>
                    <a:pt x="9" y="21"/>
                  </a:moveTo>
                  <a:cubicBezTo>
                    <a:pt x="9" y="21"/>
                    <a:pt x="9" y="21"/>
                    <a:pt x="9" y="21"/>
                  </a:cubicBezTo>
                  <a:cubicBezTo>
                    <a:pt x="10" y="20"/>
                    <a:pt x="10" y="20"/>
                    <a:pt x="10" y="20"/>
                  </a:cubicBezTo>
                  <a:cubicBezTo>
                    <a:pt x="10" y="20"/>
                    <a:pt x="10" y="20"/>
                    <a:pt x="10" y="20"/>
                  </a:cubicBezTo>
                  <a:cubicBezTo>
                    <a:pt x="9" y="21"/>
                    <a:pt x="9" y="21"/>
                    <a:pt x="9" y="21"/>
                  </a:cubicBezTo>
                  <a:moveTo>
                    <a:pt x="9" y="21"/>
                  </a:moveTo>
                  <a:cubicBezTo>
                    <a:pt x="8" y="21"/>
                    <a:pt x="8" y="21"/>
                    <a:pt x="8" y="21"/>
                  </a:cubicBezTo>
                  <a:cubicBezTo>
                    <a:pt x="9" y="20"/>
                    <a:pt x="9" y="20"/>
                    <a:pt x="9" y="20"/>
                  </a:cubicBezTo>
                  <a:cubicBezTo>
                    <a:pt x="9" y="20"/>
                    <a:pt x="9" y="20"/>
                    <a:pt x="9" y="20"/>
                  </a:cubicBezTo>
                  <a:cubicBezTo>
                    <a:pt x="9" y="21"/>
                    <a:pt x="9" y="21"/>
                    <a:pt x="9" y="21"/>
                  </a:cubicBezTo>
                  <a:moveTo>
                    <a:pt x="7" y="21"/>
                  </a:moveTo>
                  <a:cubicBezTo>
                    <a:pt x="7" y="20"/>
                    <a:pt x="7" y="20"/>
                    <a:pt x="7" y="20"/>
                  </a:cubicBezTo>
                  <a:cubicBezTo>
                    <a:pt x="8" y="19"/>
                    <a:pt x="8" y="19"/>
                    <a:pt x="8" y="19"/>
                  </a:cubicBezTo>
                  <a:cubicBezTo>
                    <a:pt x="8" y="20"/>
                    <a:pt x="8" y="20"/>
                    <a:pt x="8" y="20"/>
                  </a:cubicBezTo>
                  <a:cubicBezTo>
                    <a:pt x="7" y="21"/>
                    <a:pt x="7" y="21"/>
                    <a:pt x="7" y="21"/>
                  </a:cubicBezTo>
                  <a:moveTo>
                    <a:pt x="7" y="20"/>
                  </a:moveTo>
                  <a:cubicBezTo>
                    <a:pt x="6" y="20"/>
                    <a:pt x="6" y="20"/>
                    <a:pt x="5" y="19"/>
                  </a:cubicBezTo>
                  <a:cubicBezTo>
                    <a:pt x="6" y="18"/>
                    <a:pt x="6" y="18"/>
                    <a:pt x="6" y="18"/>
                  </a:cubicBezTo>
                  <a:cubicBezTo>
                    <a:pt x="7" y="18"/>
                    <a:pt x="7" y="19"/>
                    <a:pt x="8" y="19"/>
                  </a:cubicBezTo>
                  <a:cubicBezTo>
                    <a:pt x="7" y="20"/>
                    <a:pt x="7" y="20"/>
                    <a:pt x="7" y="20"/>
                  </a:cubicBezTo>
                  <a:moveTo>
                    <a:pt x="5" y="19"/>
                  </a:moveTo>
                  <a:cubicBezTo>
                    <a:pt x="5" y="19"/>
                    <a:pt x="4" y="18"/>
                    <a:pt x="4" y="18"/>
                  </a:cubicBezTo>
                  <a:cubicBezTo>
                    <a:pt x="4" y="17"/>
                    <a:pt x="5" y="17"/>
                    <a:pt x="5" y="16"/>
                  </a:cubicBezTo>
                  <a:cubicBezTo>
                    <a:pt x="5" y="17"/>
                    <a:pt x="5" y="17"/>
                    <a:pt x="6" y="18"/>
                  </a:cubicBezTo>
                  <a:cubicBezTo>
                    <a:pt x="5" y="19"/>
                    <a:pt x="5" y="19"/>
                    <a:pt x="5" y="19"/>
                  </a:cubicBezTo>
                  <a:moveTo>
                    <a:pt x="4" y="17"/>
                  </a:moveTo>
                  <a:cubicBezTo>
                    <a:pt x="3" y="17"/>
                    <a:pt x="3" y="17"/>
                    <a:pt x="3" y="17"/>
                  </a:cubicBezTo>
                  <a:cubicBezTo>
                    <a:pt x="4" y="16"/>
                    <a:pt x="4" y="16"/>
                    <a:pt x="4" y="16"/>
                  </a:cubicBezTo>
                  <a:cubicBezTo>
                    <a:pt x="4" y="15"/>
                    <a:pt x="4" y="15"/>
                    <a:pt x="4" y="15"/>
                  </a:cubicBezTo>
                  <a:cubicBezTo>
                    <a:pt x="5" y="16"/>
                    <a:pt x="5" y="16"/>
                    <a:pt x="5" y="16"/>
                  </a:cubicBezTo>
                  <a:cubicBezTo>
                    <a:pt x="4" y="16"/>
                    <a:pt x="4" y="17"/>
                    <a:pt x="4" y="17"/>
                  </a:cubicBezTo>
                  <a:moveTo>
                    <a:pt x="3" y="16"/>
                  </a:moveTo>
                  <a:cubicBezTo>
                    <a:pt x="3" y="16"/>
                    <a:pt x="2" y="15"/>
                    <a:pt x="2" y="15"/>
                  </a:cubicBezTo>
                  <a:cubicBezTo>
                    <a:pt x="3" y="15"/>
                    <a:pt x="3" y="15"/>
                    <a:pt x="3" y="15"/>
                  </a:cubicBezTo>
                  <a:cubicBezTo>
                    <a:pt x="4" y="14"/>
                    <a:pt x="4" y="14"/>
                    <a:pt x="4" y="14"/>
                  </a:cubicBezTo>
                  <a:cubicBezTo>
                    <a:pt x="4" y="14"/>
                    <a:pt x="4" y="14"/>
                    <a:pt x="4" y="14"/>
                  </a:cubicBezTo>
                  <a:cubicBezTo>
                    <a:pt x="4" y="15"/>
                    <a:pt x="4" y="15"/>
                    <a:pt x="4" y="15"/>
                  </a:cubicBezTo>
                  <a:cubicBezTo>
                    <a:pt x="3" y="16"/>
                    <a:pt x="3" y="16"/>
                    <a:pt x="3" y="16"/>
                  </a:cubicBezTo>
                  <a:cubicBezTo>
                    <a:pt x="3" y="16"/>
                    <a:pt x="3" y="16"/>
                    <a:pt x="3" y="16"/>
                  </a:cubicBezTo>
                  <a:moveTo>
                    <a:pt x="2" y="15"/>
                  </a:moveTo>
                  <a:cubicBezTo>
                    <a:pt x="2" y="14"/>
                    <a:pt x="2" y="14"/>
                    <a:pt x="2" y="13"/>
                  </a:cubicBezTo>
                  <a:cubicBezTo>
                    <a:pt x="3" y="12"/>
                    <a:pt x="3" y="12"/>
                    <a:pt x="3" y="12"/>
                  </a:cubicBezTo>
                  <a:cubicBezTo>
                    <a:pt x="3" y="13"/>
                    <a:pt x="3" y="13"/>
                    <a:pt x="3" y="13"/>
                  </a:cubicBezTo>
                  <a:cubicBezTo>
                    <a:pt x="3" y="14"/>
                    <a:pt x="3" y="14"/>
                    <a:pt x="3" y="14"/>
                  </a:cubicBezTo>
                  <a:cubicBezTo>
                    <a:pt x="2" y="15"/>
                    <a:pt x="2" y="15"/>
                    <a:pt x="2" y="15"/>
                  </a:cubicBezTo>
                  <a:moveTo>
                    <a:pt x="2" y="13"/>
                  </a:moveTo>
                  <a:cubicBezTo>
                    <a:pt x="2" y="12"/>
                    <a:pt x="2" y="11"/>
                    <a:pt x="2" y="11"/>
                  </a:cubicBezTo>
                  <a:cubicBezTo>
                    <a:pt x="3" y="10"/>
                    <a:pt x="3" y="10"/>
                    <a:pt x="3" y="10"/>
                  </a:cubicBezTo>
                  <a:cubicBezTo>
                    <a:pt x="3" y="10"/>
                    <a:pt x="3" y="10"/>
                    <a:pt x="3" y="10"/>
                  </a:cubicBezTo>
                  <a:cubicBezTo>
                    <a:pt x="3" y="10"/>
                    <a:pt x="3" y="11"/>
                    <a:pt x="3" y="12"/>
                  </a:cubicBezTo>
                  <a:cubicBezTo>
                    <a:pt x="2" y="13"/>
                    <a:pt x="2" y="13"/>
                    <a:pt x="2" y="13"/>
                  </a:cubicBezTo>
                  <a:moveTo>
                    <a:pt x="2" y="10"/>
                  </a:moveTo>
                  <a:cubicBezTo>
                    <a:pt x="2" y="9"/>
                    <a:pt x="2" y="9"/>
                    <a:pt x="2" y="9"/>
                  </a:cubicBezTo>
                  <a:cubicBezTo>
                    <a:pt x="3" y="8"/>
                    <a:pt x="3" y="8"/>
                    <a:pt x="3" y="8"/>
                  </a:cubicBezTo>
                  <a:cubicBezTo>
                    <a:pt x="3" y="9"/>
                    <a:pt x="3" y="9"/>
                    <a:pt x="3" y="9"/>
                  </a:cubicBezTo>
                  <a:cubicBezTo>
                    <a:pt x="2" y="10"/>
                    <a:pt x="2" y="10"/>
                    <a:pt x="2" y="10"/>
                  </a:cubicBezTo>
                  <a:cubicBezTo>
                    <a:pt x="2" y="10"/>
                    <a:pt x="2" y="10"/>
                    <a:pt x="2" y="10"/>
                  </a:cubicBezTo>
                  <a:moveTo>
                    <a:pt x="2" y="9"/>
                  </a:moveTo>
                  <a:cubicBezTo>
                    <a:pt x="2" y="8"/>
                    <a:pt x="2" y="8"/>
                    <a:pt x="2" y="8"/>
                  </a:cubicBezTo>
                  <a:cubicBezTo>
                    <a:pt x="2" y="8"/>
                    <a:pt x="3" y="8"/>
                    <a:pt x="3" y="7"/>
                  </a:cubicBezTo>
                  <a:cubicBezTo>
                    <a:pt x="3" y="8"/>
                    <a:pt x="3" y="8"/>
                    <a:pt x="3" y="8"/>
                  </a:cubicBezTo>
                  <a:cubicBezTo>
                    <a:pt x="2" y="9"/>
                    <a:pt x="2" y="9"/>
                    <a:pt x="2" y="9"/>
                  </a:cubicBezTo>
                  <a:moveTo>
                    <a:pt x="2" y="7"/>
                  </a:moveTo>
                  <a:cubicBezTo>
                    <a:pt x="2" y="7"/>
                    <a:pt x="2" y="7"/>
                    <a:pt x="2" y="7"/>
                  </a:cubicBezTo>
                  <a:cubicBezTo>
                    <a:pt x="3" y="6"/>
                    <a:pt x="3" y="6"/>
                    <a:pt x="3" y="6"/>
                  </a:cubicBezTo>
                  <a:cubicBezTo>
                    <a:pt x="3" y="6"/>
                    <a:pt x="3" y="6"/>
                    <a:pt x="3" y="6"/>
                  </a:cubicBezTo>
                  <a:cubicBezTo>
                    <a:pt x="3" y="6"/>
                    <a:pt x="3" y="6"/>
                    <a:pt x="3" y="6"/>
                  </a:cubicBezTo>
                  <a:cubicBezTo>
                    <a:pt x="3" y="7"/>
                    <a:pt x="3" y="7"/>
                    <a:pt x="3" y="7"/>
                  </a:cubicBezTo>
                  <a:cubicBezTo>
                    <a:pt x="3" y="7"/>
                    <a:pt x="2" y="7"/>
                    <a:pt x="2" y="7"/>
                  </a:cubicBezTo>
                  <a:moveTo>
                    <a:pt x="3" y="6"/>
                  </a:moveTo>
                  <a:cubicBezTo>
                    <a:pt x="3" y="5"/>
                    <a:pt x="3" y="5"/>
                    <a:pt x="3" y="5"/>
                  </a:cubicBezTo>
                  <a:cubicBezTo>
                    <a:pt x="4" y="5"/>
                    <a:pt x="4" y="5"/>
                    <a:pt x="4" y="5"/>
                  </a:cubicBezTo>
                  <a:cubicBezTo>
                    <a:pt x="4" y="5"/>
                    <a:pt x="4" y="5"/>
                    <a:pt x="4" y="5"/>
                  </a:cubicBezTo>
                  <a:cubicBezTo>
                    <a:pt x="3" y="6"/>
                    <a:pt x="3" y="6"/>
                    <a:pt x="3" y="6"/>
                  </a:cubicBezTo>
                  <a:cubicBezTo>
                    <a:pt x="3" y="6"/>
                    <a:pt x="3" y="6"/>
                    <a:pt x="3" y="6"/>
                  </a:cubicBezTo>
                  <a:moveTo>
                    <a:pt x="14" y="20"/>
                  </a:moveTo>
                  <a:cubicBezTo>
                    <a:pt x="10" y="20"/>
                    <a:pt x="6" y="18"/>
                    <a:pt x="5" y="14"/>
                  </a:cubicBezTo>
                  <a:cubicBezTo>
                    <a:pt x="3" y="11"/>
                    <a:pt x="4" y="7"/>
                    <a:pt x="5" y="5"/>
                  </a:cubicBezTo>
                  <a:cubicBezTo>
                    <a:pt x="6" y="3"/>
                    <a:pt x="7" y="2"/>
                    <a:pt x="9" y="1"/>
                  </a:cubicBezTo>
                  <a:cubicBezTo>
                    <a:pt x="10" y="1"/>
                    <a:pt x="11" y="1"/>
                    <a:pt x="12" y="1"/>
                  </a:cubicBezTo>
                  <a:cubicBezTo>
                    <a:pt x="16" y="1"/>
                    <a:pt x="19" y="4"/>
                    <a:pt x="21" y="8"/>
                  </a:cubicBezTo>
                  <a:cubicBezTo>
                    <a:pt x="22" y="11"/>
                    <a:pt x="22" y="14"/>
                    <a:pt x="21" y="16"/>
                  </a:cubicBezTo>
                  <a:cubicBezTo>
                    <a:pt x="20" y="18"/>
                    <a:pt x="18" y="19"/>
                    <a:pt x="16" y="20"/>
                  </a:cubicBezTo>
                  <a:cubicBezTo>
                    <a:pt x="15" y="20"/>
                    <a:pt x="14" y="20"/>
                    <a:pt x="14" y="20"/>
                  </a:cubicBezTo>
                  <a:moveTo>
                    <a:pt x="12" y="0"/>
                  </a:moveTo>
                  <a:cubicBezTo>
                    <a:pt x="11" y="0"/>
                    <a:pt x="10" y="0"/>
                    <a:pt x="9" y="0"/>
                  </a:cubicBezTo>
                  <a:cubicBezTo>
                    <a:pt x="8" y="1"/>
                    <a:pt x="7" y="1"/>
                    <a:pt x="6" y="2"/>
                  </a:cubicBezTo>
                  <a:cubicBezTo>
                    <a:pt x="6" y="2"/>
                    <a:pt x="6" y="2"/>
                    <a:pt x="6" y="2"/>
                  </a:cubicBezTo>
                  <a:cubicBezTo>
                    <a:pt x="5" y="2"/>
                    <a:pt x="4" y="3"/>
                    <a:pt x="3" y="4"/>
                  </a:cubicBezTo>
                  <a:cubicBezTo>
                    <a:pt x="3" y="4"/>
                    <a:pt x="3" y="4"/>
                    <a:pt x="3" y="4"/>
                  </a:cubicBezTo>
                  <a:cubicBezTo>
                    <a:pt x="3" y="4"/>
                    <a:pt x="3" y="4"/>
                    <a:pt x="3" y="4"/>
                  </a:cubicBezTo>
                  <a:cubicBezTo>
                    <a:pt x="3" y="4"/>
                    <a:pt x="3" y="4"/>
                    <a:pt x="3" y="4"/>
                  </a:cubicBezTo>
                  <a:cubicBezTo>
                    <a:pt x="2" y="4"/>
                    <a:pt x="2" y="4"/>
                    <a:pt x="2" y="4"/>
                  </a:cubicBezTo>
                  <a:cubicBezTo>
                    <a:pt x="0" y="7"/>
                    <a:pt x="0" y="12"/>
                    <a:pt x="1" y="15"/>
                  </a:cubicBezTo>
                  <a:cubicBezTo>
                    <a:pt x="3" y="19"/>
                    <a:pt x="6" y="22"/>
                    <a:pt x="10" y="22"/>
                  </a:cubicBezTo>
                  <a:cubicBezTo>
                    <a:pt x="10" y="22"/>
                    <a:pt x="10" y="22"/>
                    <a:pt x="10" y="22"/>
                  </a:cubicBezTo>
                  <a:cubicBezTo>
                    <a:pt x="10" y="22"/>
                    <a:pt x="10" y="22"/>
                    <a:pt x="10" y="22"/>
                  </a:cubicBezTo>
                  <a:cubicBezTo>
                    <a:pt x="10" y="22"/>
                    <a:pt x="10" y="22"/>
                    <a:pt x="10" y="22"/>
                  </a:cubicBezTo>
                  <a:cubicBezTo>
                    <a:pt x="11" y="22"/>
                    <a:pt x="11" y="22"/>
                    <a:pt x="12" y="22"/>
                  </a:cubicBezTo>
                  <a:cubicBezTo>
                    <a:pt x="12" y="22"/>
                    <a:pt x="13" y="22"/>
                    <a:pt x="13" y="22"/>
                  </a:cubicBezTo>
                  <a:cubicBezTo>
                    <a:pt x="13" y="22"/>
                    <a:pt x="13" y="22"/>
                    <a:pt x="13" y="22"/>
                  </a:cubicBezTo>
                  <a:cubicBezTo>
                    <a:pt x="13" y="22"/>
                    <a:pt x="13" y="22"/>
                    <a:pt x="13" y="22"/>
                  </a:cubicBezTo>
                  <a:cubicBezTo>
                    <a:pt x="13" y="22"/>
                    <a:pt x="13" y="22"/>
                    <a:pt x="13" y="22"/>
                  </a:cubicBezTo>
                  <a:cubicBezTo>
                    <a:pt x="13" y="22"/>
                    <a:pt x="13" y="22"/>
                    <a:pt x="13" y="22"/>
                  </a:cubicBezTo>
                  <a:cubicBezTo>
                    <a:pt x="14" y="22"/>
                    <a:pt x="14" y="22"/>
                    <a:pt x="14" y="22"/>
                  </a:cubicBezTo>
                  <a:cubicBezTo>
                    <a:pt x="15" y="22"/>
                    <a:pt x="17" y="21"/>
                    <a:pt x="18" y="20"/>
                  </a:cubicBezTo>
                  <a:cubicBezTo>
                    <a:pt x="18" y="20"/>
                    <a:pt x="18" y="20"/>
                    <a:pt x="18" y="20"/>
                  </a:cubicBezTo>
                  <a:cubicBezTo>
                    <a:pt x="20" y="19"/>
                    <a:pt x="21" y="18"/>
                    <a:pt x="22" y="16"/>
                  </a:cubicBezTo>
                  <a:cubicBezTo>
                    <a:pt x="23" y="14"/>
                    <a:pt x="23" y="11"/>
                    <a:pt x="22" y="8"/>
                  </a:cubicBezTo>
                  <a:cubicBezTo>
                    <a:pt x="20" y="3"/>
                    <a:pt x="1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2" name="Freeform 58"/>
            <p:cNvSpPr>
              <a:spLocks noEditPoints="1"/>
            </p:cNvSpPr>
            <p:nvPr/>
          </p:nvSpPr>
          <p:spPr bwMode="auto">
            <a:xfrm>
              <a:off x="3544" y="2372"/>
              <a:ext cx="40" cy="40"/>
            </a:xfrm>
            <a:custGeom>
              <a:avLst/>
              <a:gdLst>
                <a:gd name="T0" fmla="*/ 16 w 17"/>
                <a:gd name="T1" fmla="*/ 10 h 17"/>
                <a:gd name="T2" fmla="*/ 16 w 17"/>
                <a:gd name="T3" fmla="*/ 11 h 17"/>
                <a:gd name="T4" fmla="*/ 16 w 17"/>
                <a:gd name="T5" fmla="*/ 9 h 17"/>
                <a:gd name="T6" fmla="*/ 16 w 17"/>
                <a:gd name="T7" fmla="*/ 10 h 17"/>
                <a:gd name="T8" fmla="*/ 16 w 17"/>
                <a:gd name="T9" fmla="*/ 8 h 17"/>
                <a:gd name="T10" fmla="*/ 16 w 17"/>
                <a:gd name="T11" fmla="*/ 7 h 17"/>
                <a:gd name="T12" fmla="*/ 16 w 17"/>
                <a:gd name="T13" fmla="*/ 8 h 17"/>
                <a:gd name="T14" fmla="*/ 15 w 17"/>
                <a:gd name="T15" fmla="*/ 7 h 17"/>
                <a:gd name="T16" fmla="*/ 15 w 17"/>
                <a:gd name="T17" fmla="*/ 6 h 17"/>
                <a:gd name="T18" fmla="*/ 15 w 17"/>
                <a:gd name="T19" fmla="*/ 7 h 17"/>
                <a:gd name="T20" fmla="*/ 14 w 17"/>
                <a:gd name="T21" fmla="*/ 5 h 17"/>
                <a:gd name="T22" fmla="*/ 15 w 17"/>
                <a:gd name="T23" fmla="*/ 5 h 17"/>
                <a:gd name="T24" fmla="*/ 14 w 17"/>
                <a:gd name="T25" fmla="*/ 4 h 17"/>
                <a:gd name="T26" fmla="*/ 13 w 17"/>
                <a:gd name="T27" fmla="*/ 3 h 17"/>
                <a:gd name="T28" fmla="*/ 14 w 17"/>
                <a:gd name="T29" fmla="*/ 4 h 17"/>
                <a:gd name="T30" fmla="*/ 12 w 17"/>
                <a:gd name="T31" fmla="*/ 2 h 17"/>
                <a:gd name="T32" fmla="*/ 13 w 17"/>
                <a:gd name="T33" fmla="*/ 3 h 17"/>
                <a:gd name="T34" fmla="*/ 10 w 17"/>
                <a:gd name="T35" fmla="*/ 16 h 17"/>
                <a:gd name="T36" fmla="*/ 2 w 17"/>
                <a:gd name="T37" fmla="*/ 4 h 17"/>
                <a:gd name="T38" fmla="*/ 4 w 17"/>
                <a:gd name="T39" fmla="*/ 2 h 17"/>
                <a:gd name="T40" fmla="*/ 7 w 17"/>
                <a:gd name="T41" fmla="*/ 2 h 17"/>
                <a:gd name="T42" fmla="*/ 12 w 17"/>
                <a:gd name="T43" fmla="*/ 4 h 17"/>
                <a:gd name="T44" fmla="*/ 12 w 17"/>
                <a:gd name="T45" fmla="*/ 4 h 17"/>
                <a:gd name="T46" fmla="*/ 13 w 17"/>
                <a:gd name="T47" fmla="*/ 15 h 17"/>
                <a:gd name="T48" fmla="*/ 11 w 17"/>
                <a:gd name="T49" fmla="*/ 16 h 17"/>
                <a:gd name="T50" fmla="*/ 11 w 17"/>
                <a:gd name="T51" fmla="*/ 2 h 17"/>
                <a:gd name="T52" fmla="*/ 11 w 17"/>
                <a:gd name="T53" fmla="*/ 2 h 17"/>
                <a:gd name="T54" fmla="*/ 11 w 17"/>
                <a:gd name="T55" fmla="*/ 2 h 17"/>
                <a:gd name="T56" fmla="*/ 10 w 17"/>
                <a:gd name="T57" fmla="*/ 1 h 17"/>
                <a:gd name="T58" fmla="*/ 10 w 17"/>
                <a:gd name="T59" fmla="*/ 1 h 17"/>
                <a:gd name="T60" fmla="*/ 6 w 17"/>
                <a:gd name="T61" fmla="*/ 0 h 17"/>
                <a:gd name="T62" fmla="*/ 1 w 17"/>
                <a:gd name="T63" fmla="*/ 12 h 17"/>
                <a:gd name="T64" fmla="*/ 11 w 17"/>
                <a:gd name="T65" fmla="*/ 17 h 17"/>
                <a:gd name="T66" fmla="*/ 16 w 17"/>
                <a:gd name="T6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16" y="11"/>
                  </a:moveTo>
                  <a:cubicBezTo>
                    <a:pt x="16" y="10"/>
                    <a:pt x="16" y="10"/>
                    <a:pt x="16" y="10"/>
                  </a:cubicBezTo>
                  <a:cubicBezTo>
                    <a:pt x="16" y="10"/>
                    <a:pt x="16" y="10"/>
                    <a:pt x="16" y="10"/>
                  </a:cubicBezTo>
                  <a:cubicBezTo>
                    <a:pt x="16" y="11"/>
                    <a:pt x="16" y="11"/>
                    <a:pt x="16" y="11"/>
                  </a:cubicBezTo>
                  <a:moveTo>
                    <a:pt x="16" y="10"/>
                  </a:moveTo>
                  <a:cubicBezTo>
                    <a:pt x="16" y="9"/>
                    <a:pt x="16" y="9"/>
                    <a:pt x="16" y="9"/>
                  </a:cubicBezTo>
                  <a:cubicBezTo>
                    <a:pt x="16" y="9"/>
                    <a:pt x="16" y="9"/>
                    <a:pt x="16" y="9"/>
                  </a:cubicBezTo>
                  <a:cubicBezTo>
                    <a:pt x="16" y="10"/>
                    <a:pt x="16" y="10"/>
                    <a:pt x="16" y="10"/>
                  </a:cubicBezTo>
                  <a:cubicBezTo>
                    <a:pt x="16" y="10"/>
                    <a:pt x="16" y="10"/>
                    <a:pt x="16" y="10"/>
                  </a:cubicBezTo>
                  <a:moveTo>
                    <a:pt x="16" y="8"/>
                  </a:moveTo>
                  <a:cubicBezTo>
                    <a:pt x="15" y="7"/>
                    <a:pt x="15" y="7"/>
                    <a:pt x="15" y="7"/>
                  </a:cubicBezTo>
                  <a:cubicBezTo>
                    <a:pt x="16" y="7"/>
                    <a:pt x="16" y="7"/>
                    <a:pt x="16" y="7"/>
                  </a:cubicBezTo>
                  <a:cubicBezTo>
                    <a:pt x="16" y="8"/>
                    <a:pt x="16" y="8"/>
                    <a:pt x="16" y="8"/>
                  </a:cubicBezTo>
                  <a:cubicBezTo>
                    <a:pt x="16" y="8"/>
                    <a:pt x="16" y="8"/>
                    <a:pt x="16" y="8"/>
                  </a:cubicBezTo>
                  <a:cubicBezTo>
                    <a:pt x="16" y="8"/>
                    <a:pt x="16" y="8"/>
                    <a:pt x="16" y="8"/>
                  </a:cubicBezTo>
                  <a:moveTo>
                    <a:pt x="15" y="7"/>
                  </a:moveTo>
                  <a:cubicBezTo>
                    <a:pt x="15" y="6"/>
                    <a:pt x="15" y="6"/>
                    <a:pt x="15" y="6"/>
                  </a:cubicBezTo>
                  <a:cubicBezTo>
                    <a:pt x="15" y="6"/>
                    <a:pt x="15" y="6"/>
                    <a:pt x="15" y="6"/>
                  </a:cubicBezTo>
                  <a:cubicBezTo>
                    <a:pt x="15" y="7"/>
                    <a:pt x="15" y="7"/>
                    <a:pt x="15" y="7"/>
                  </a:cubicBezTo>
                  <a:cubicBezTo>
                    <a:pt x="15" y="7"/>
                    <a:pt x="15" y="7"/>
                    <a:pt x="15" y="7"/>
                  </a:cubicBezTo>
                  <a:moveTo>
                    <a:pt x="15" y="6"/>
                  </a:moveTo>
                  <a:cubicBezTo>
                    <a:pt x="14" y="5"/>
                    <a:pt x="14" y="5"/>
                    <a:pt x="14" y="5"/>
                  </a:cubicBezTo>
                  <a:cubicBezTo>
                    <a:pt x="14" y="4"/>
                    <a:pt x="14" y="4"/>
                    <a:pt x="14" y="4"/>
                  </a:cubicBezTo>
                  <a:cubicBezTo>
                    <a:pt x="15" y="5"/>
                    <a:pt x="15" y="5"/>
                    <a:pt x="15" y="5"/>
                  </a:cubicBezTo>
                  <a:cubicBezTo>
                    <a:pt x="15" y="6"/>
                    <a:pt x="15" y="6"/>
                    <a:pt x="15" y="6"/>
                  </a:cubicBezTo>
                  <a:moveTo>
                    <a:pt x="14" y="4"/>
                  </a:moveTo>
                  <a:cubicBezTo>
                    <a:pt x="13" y="3"/>
                    <a:pt x="13" y="3"/>
                    <a:pt x="13" y="3"/>
                  </a:cubicBezTo>
                  <a:cubicBezTo>
                    <a:pt x="13" y="3"/>
                    <a:pt x="13" y="3"/>
                    <a:pt x="13" y="3"/>
                  </a:cubicBezTo>
                  <a:cubicBezTo>
                    <a:pt x="14" y="4"/>
                    <a:pt x="14" y="4"/>
                    <a:pt x="14" y="4"/>
                  </a:cubicBezTo>
                  <a:cubicBezTo>
                    <a:pt x="14" y="4"/>
                    <a:pt x="14" y="4"/>
                    <a:pt x="14" y="4"/>
                  </a:cubicBezTo>
                  <a:moveTo>
                    <a:pt x="13" y="3"/>
                  </a:moveTo>
                  <a:cubicBezTo>
                    <a:pt x="12" y="2"/>
                    <a:pt x="12" y="2"/>
                    <a:pt x="12" y="2"/>
                  </a:cubicBezTo>
                  <a:cubicBezTo>
                    <a:pt x="12" y="2"/>
                    <a:pt x="12" y="2"/>
                    <a:pt x="12" y="2"/>
                  </a:cubicBezTo>
                  <a:cubicBezTo>
                    <a:pt x="13" y="3"/>
                    <a:pt x="13" y="3"/>
                    <a:pt x="13" y="3"/>
                  </a:cubicBezTo>
                  <a:cubicBezTo>
                    <a:pt x="13" y="3"/>
                    <a:pt x="13" y="3"/>
                    <a:pt x="13" y="3"/>
                  </a:cubicBezTo>
                  <a:moveTo>
                    <a:pt x="10" y="16"/>
                  </a:moveTo>
                  <a:cubicBezTo>
                    <a:pt x="6" y="16"/>
                    <a:pt x="3" y="14"/>
                    <a:pt x="2" y="11"/>
                  </a:cubicBezTo>
                  <a:cubicBezTo>
                    <a:pt x="1" y="9"/>
                    <a:pt x="1" y="6"/>
                    <a:pt x="2" y="4"/>
                  </a:cubicBezTo>
                  <a:cubicBezTo>
                    <a:pt x="3" y="3"/>
                    <a:pt x="3" y="3"/>
                    <a:pt x="4" y="2"/>
                  </a:cubicBezTo>
                  <a:cubicBezTo>
                    <a:pt x="4" y="2"/>
                    <a:pt x="4" y="2"/>
                    <a:pt x="4" y="2"/>
                  </a:cubicBezTo>
                  <a:cubicBezTo>
                    <a:pt x="4" y="2"/>
                    <a:pt x="5" y="2"/>
                    <a:pt x="5" y="2"/>
                  </a:cubicBezTo>
                  <a:cubicBezTo>
                    <a:pt x="6" y="2"/>
                    <a:pt x="6" y="2"/>
                    <a:pt x="7" y="2"/>
                  </a:cubicBezTo>
                  <a:cubicBezTo>
                    <a:pt x="9" y="2"/>
                    <a:pt x="10" y="2"/>
                    <a:pt x="12" y="4"/>
                  </a:cubicBezTo>
                  <a:cubicBezTo>
                    <a:pt x="12" y="4"/>
                    <a:pt x="12" y="4"/>
                    <a:pt x="12" y="4"/>
                  </a:cubicBezTo>
                  <a:cubicBezTo>
                    <a:pt x="12" y="4"/>
                    <a:pt x="12" y="4"/>
                    <a:pt x="12" y="4"/>
                  </a:cubicBezTo>
                  <a:cubicBezTo>
                    <a:pt x="12" y="4"/>
                    <a:pt x="12" y="4"/>
                    <a:pt x="12" y="4"/>
                  </a:cubicBezTo>
                  <a:cubicBezTo>
                    <a:pt x="13" y="5"/>
                    <a:pt x="14" y="6"/>
                    <a:pt x="15" y="8"/>
                  </a:cubicBezTo>
                  <a:cubicBezTo>
                    <a:pt x="16" y="10"/>
                    <a:pt x="15" y="14"/>
                    <a:pt x="13" y="15"/>
                  </a:cubicBezTo>
                  <a:cubicBezTo>
                    <a:pt x="13" y="15"/>
                    <a:pt x="13" y="15"/>
                    <a:pt x="13" y="15"/>
                  </a:cubicBezTo>
                  <a:cubicBezTo>
                    <a:pt x="12" y="16"/>
                    <a:pt x="12" y="16"/>
                    <a:pt x="11" y="16"/>
                  </a:cubicBezTo>
                  <a:cubicBezTo>
                    <a:pt x="11" y="16"/>
                    <a:pt x="10" y="16"/>
                    <a:pt x="10" y="16"/>
                  </a:cubicBezTo>
                  <a:moveTo>
                    <a:pt x="11" y="2"/>
                  </a:moveTo>
                  <a:cubicBezTo>
                    <a:pt x="11" y="2"/>
                    <a:pt x="11" y="2"/>
                    <a:pt x="11" y="2"/>
                  </a:cubicBezTo>
                  <a:cubicBezTo>
                    <a:pt x="11" y="2"/>
                    <a:pt x="11" y="2"/>
                    <a:pt x="11" y="2"/>
                  </a:cubicBezTo>
                  <a:cubicBezTo>
                    <a:pt x="12" y="2"/>
                    <a:pt x="12" y="2"/>
                    <a:pt x="12" y="2"/>
                  </a:cubicBezTo>
                  <a:cubicBezTo>
                    <a:pt x="11" y="2"/>
                    <a:pt x="11" y="2"/>
                    <a:pt x="11" y="2"/>
                  </a:cubicBezTo>
                  <a:moveTo>
                    <a:pt x="10" y="1"/>
                  </a:moveTo>
                  <a:cubicBezTo>
                    <a:pt x="10" y="1"/>
                    <a:pt x="10" y="1"/>
                    <a:pt x="10" y="1"/>
                  </a:cubicBezTo>
                  <a:cubicBezTo>
                    <a:pt x="10" y="1"/>
                    <a:pt x="10" y="1"/>
                    <a:pt x="10" y="1"/>
                  </a:cubicBezTo>
                  <a:cubicBezTo>
                    <a:pt x="10" y="1"/>
                    <a:pt x="10" y="1"/>
                    <a:pt x="10" y="1"/>
                  </a:cubicBezTo>
                  <a:moveTo>
                    <a:pt x="8" y="0"/>
                  </a:moveTo>
                  <a:cubicBezTo>
                    <a:pt x="7" y="0"/>
                    <a:pt x="7" y="0"/>
                    <a:pt x="6" y="0"/>
                  </a:cubicBezTo>
                  <a:cubicBezTo>
                    <a:pt x="4" y="1"/>
                    <a:pt x="3" y="2"/>
                    <a:pt x="2" y="3"/>
                  </a:cubicBezTo>
                  <a:cubicBezTo>
                    <a:pt x="0" y="6"/>
                    <a:pt x="0" y="9"/>
                    <a:pt x="1" y="12"/>
                  </a:cubicBezTo>
                  <a:cubicBezTo>
                    <a:pt x="3" y="15"/>
                    <a:pt x="6" y="17"/>
                    <a:pt x="10" y="17"/>
                  </a:cubicBezTo>
                  <a:cubicBezTo>
                    <a:pt x="10" y="17"/>
                    <a:pt x="11" y="17"/>
                    <a:pt x="11" y="17"/>
                  </a:cubicBezTo>
                  <a:cubicBezTo>
                    <a:pt x="13" y="17"/>
                    <a:pt x="15" y="15"/>
                    <a:pt x="16" y="13"/>
                  </a:cubicBezTo>
                  <a:cubicBezTo>
                    <a:pt x="17" y="11"/>
                    <a:pt x="17" y="9"/>
                    <a:pt x="16" y="7"/>
                  </a:cubicBezTo>
                  <a:cubicBezTo>
                    <a:pt x="15" y="3"/>
                    <a:pt x="11"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3" name="Freeform 59"/>
            <p:cNvSpPr>
              <a:spLocks noEditPoints="1"/>
            </p:cNvSpPr>
            <p:nvPr/>
          </p:nvSpPr>
          <p:spPr bwMode="auto">
            <a:xfrm>
              <a:off x="3553" y="2379"/>
              <a:ext cx="22" cy="29"/>
            </a:xfrm>
            <a:custGeom>
              <a:avLst/>
              <a:gdLst>
                <a:gd name="T0" fmla="*/ 1 w 9"/>
                <a:gd name="T1" fmla="*/ 6 h 12"/>
                <a:gd name="T2" fmla="*/ 1 w 9"/>
                <a:gd name="T3" fmla="*/ 3 h 12"/>
                <a:gd name="T4" fmla="*/ 2 w 9"/>
                <a:gd name="T5" fmla="*/ 2 h 12"/>
                <a:gd name="T6" fmla="*/ 1 w 9"/>
                <a:gd name="T7" fmla="*/ 1 h 12"/>
                <a:gd name="T8" fmla="*/ 2 w 9"/>
                <a:gd name="T9" fmla="*/ 1 h 12"/>
                <a:gd name="T10" fmla="*/ 2 w 9"/>
                <a:gd name="T11" fmla="*/ 1 h 12"/>
                <a:gd name="T12" fmla="*/ 3 w 9"/>
                <a:gd name="T13" fmla="*/ 2 h 12"/>
                <a:gd name="T14" fmla="*/ 5 w 9"/>
                <a:gd name="T15" fmla="*/ 2 h 12"/>
                <a:gd name="T16" fmla="*/ 4 w 9"/>
                <a:gd name="T17" fmla="*/ 3 h 12"/>
                <a:gd name="T18" fmla="*/ 2 w 9"/>
                <a:gd name="T19" fmla="*/ 5 h 12"/>
                <a:gd name="T20" fmla="*/ 4 w 9"/>
                <a:gd name="T21" fmla="*/ 6 h 12"/>
                <a:gd name="T22" fmla="*/ 7 w 9"/>
                <a:gd name="T23" fmla="*/ 6 h 12"/>
                <a:gd name="T24" fmla="*/ 7 w 9"/>
                <a:gd name="T25" fmla="*/ 9 h 12"/>
                <a:gd name="T26" fmla="*/ 8 w 9"/>
                <a:gd name="T27" fmla="*/ 11 h 12"/>
                <a:gd name="T28" fmla="*/ 7 w 9"/>
                <a:gd name="T29" fmla="*/ 11 h 12"/>
                <a:gd name="T30" fmla="*/ 6 w 9"/>
                <a:gd name="T31" fmla="*/ 10 h 12"/>
                <a:gd name="T32" fmla="*/ 6 w 9"/>
                <a:gd name="T33" fmla="*/ 10 h 12"/>
                <a:gd name="T34" fmla="*/ 4 w 9"/>
                <a:gd name="T35" fmla="*/ 9 h 12"/>
                <a:gd name="T36" fmla="*/ 5 w 9"/>
                <a:gd name="T37" fmla="*/ 9 h 12"/>
                <a:gd name="T38" fmla="*/ 7 w 9"/>
                <a:gd name="T39" fmla="*/ 8 h 12"/>
                <a:gd name="T40" fmla="*/ 6 w 9"/>
                <a:gd name="T41" fmla="*/ 6 h 12"/>
                <a:gd name="T42" fmla="*/ 3 w 9"/>
                <a:gd name="T43" fmla="*/ 6 h 12"/>
                <a:gd name="T44" fmla="*/ 1 w 9"/>
                <a:gd name="T45" fmla="*/ 0 h 12"/>
                <a:gd name="T46" fmla="*/ 0 w 9"/>
                <a:gd name="T47" fmla="*/ 1 h 12"/>
                <a:gd name="T48" fmla="*/ 0 w 9"/>
                <a:gd name="T49" fmla="*/ 2 h 12"/>
                <a:gd name="T50" fmla="*/ 0 w 9"/>
                <a:gd name="T51" fmla="*/ 4 h 12"/>
                <a:gd name="T52" fmla="*/ 3 w 9"/>
                <a:gd name="T53" fmla="*/ 7 h 12"/>
                <a:gd name="T54" fmla="*/ 5 w 9"/>
                <a:gd name="T55" fmla="*/ 7 h 12"/>
                <a:gd name="T56" fmla="*/ 6 w 9"/>
                <a:gd name="T57" fmla="*/ 7 h 12"/>
                <a:gd name="T58" fmla="*/ 6 w 9"/>
                <a:gd name="T59" fmla="*/ 8 h 12"/>
                <a:gd name="T60" fmla="*/ 4 w 9"/>
                <a:gd name="T61" fmla="*/ 8 h 12"/>
                <a:gd name="T62" fmla="*/ 3 w 9"/>
                <a:gd name="T63" fmla="*/ 9 h 12"/>
                <a:gd name="T64" fmla="*/ 5 w 9"/>
                <a:gd name="T65" fmla="*/ 11 h 12"/>
                <a:gd name="T66" fmla="*/ 7 w 9"/>
                <a:gd name="T67" fmla="*/ 12 h 12"/>
                <a:gd name="T68" fmla="*/ 7 w 9"/>
                <a:gd name="T69" fmla="*/ 12 h 12"/>
                <a:gd name="T70" fmla="*/ 8 w 9"/>
                <a:gd name="T71" fmla="*/ 12 h 12"/>
                <a:gd name="T72" fmla="*/ 9 w 9"/>
                <a:gd name="T73" fmla="*/ 11 h 12"/>
                <a:gd name="T74" fmla="*/ 9 w 9"/>
                <a:gd name="T75" fmla="*/ 7 h 12"/>
                <a:gd name="T76" fmla="*/ 5 w 9"/>
                <a:gd name="T77" fmla="*/ 5 h 12"/>
                <a:gd name="T78" fmla="*/ 3 w 9"/>
                <a:gd name="T79" fmla="*/ 5 h 12"/>
                <a:gd name="T80" fmla="*/ 3 w 9"/>
                <a:gd name="T81" fmla="*/ 4 h 12"/>
                <a:gd name="T82" fmla="*/ 4 w 9"/>
                <a:gd name="T83" fmla="*/ 4 h 12"/>
                <a:gd name="T84" fmla="*/ 5 w 9"/>
                <a:gd name="T85" fmla="*/ 4 h 12"/>
                <a:gd name="T86" fmla="*/ 6 w 9"/>
                <a:gd name="T87" fmla="*/ 2 h 12"/>
                <a:gd name="T88" fmla="*/ 3 w 9"/>
                <a:gd name="T89" fmla="*/ 1 h 12"/>
                <a:gd name="T90" fmla="*/ 2 w 9"/>
                <a:gd name="T9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 h="12">
                  <a:moveTo>
                    <a:pt x="3" y="6"/>
                  </a:moveTo>
                  <a:cubicBezTo>
                    <a:pt x="3" y="6"/>
                    <a:pt x="2" y="6"/>
                    <a:pt x="1" y="6"/>
                  </a:cubicBezTo>
                  <a:cubicBezTo>
                    <a:pt x="1" y="5"/>
                    <a:pt x="1" y="5"/>
                    <a:pt x="1" y="4"/>
                  </a:cubicBezTo>
                  <a:cubicBezTo>
                    <a:pt x="1" y="4"/>
                    <a:pt x="1" y="3"/>
                    <a:pt x="1" y="3"/>
                  </a:cubicBezTo>
                  <a:cubicBezTo>
                    <a:pt x="2" y="3"/>
                    <a:pt x="2" y="3"/>
                    <a:pt x="2" y="3"/>
                  </a:cubicBezTo>
                  <a:cubicBezTo>
                    <a:pt x="2" y="2"/>
                    <a:pt x="2" y="2"/>
                    <a:pt x="2" y="2"/>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3" y="2"/>
                    <a:pt x="3" y="2"/>
                    <a:pt x="3" y="2"/>
                  </a:cubicBezTo>
                  <a:cubicBezTo>
                    <a:pt x="3" y="2"/>
                    <a:pt x="3" y="2"/>
                    <a:pt x="4" y="2"/>
                  </a:cubicBezTo>
                  <a:cubicBezTo>
                    <a:pt x="4" y="2"/>
                    <a:pt x="5" y="2"/>
                    <a:pt x="5" y="2"/>
                  </a:cubicBezTo>
                  <a:cubicBezTo>
                    <a:pt x="5" y="3"/>
                    <a:pt x="5" y="3"/>
                    <a:pt x="5" y="3"/>
                  </a:cubicBezTo>
                  <a:cubicBezTo>
                    <a:pt x="5" y="3"/>
                    <a:pt x="4" y="3"/>
                    <a:pt x="4" y="3"/>
                  </a:cubicBezTo>
                  <a:cubicBezTo>
                    <a:pt x="3" y="3"/>
                    <a:pt x="3" y="3"/>
                    <a:pt x="2" y="3"/>
                  </a:cubicBezTo>
                  <a:cubicBezTo>
                    <a:pt x="2" y="4"/>
                    <a:pt x="1" y="4"/>
                    <a:pt x="2" y="5"/>
                  </a:cubicBezTo>
                  <a:cubicBezTo>
                    <a:pt x="2" y="5"/>
                    <a:pt x="2" y="6"/>
                    <a:pt x="3" y="6"/>
                  </a:cubicBezTo>
                  <a:cubicBezTo>
                    <a:pt x="4" y="6"/>
                    <a:pt x="4" y="6"/>
                    <a:pt x="4" y="6"/>
                  </a:cubicBezTo>
                  <a:cubicBezTo>
                    <a:pt x="5" y="6"/>
                    <a:pt x="5" y="6"/>
                    <a:pt x="5" y="6"/>
                  </a:cubicBezTo>
                  <a:cubicBezTo>
                    <a:pt x="6" y="6"/>
                    <a:pt x="7" y="6"/>
                    <a:pt x="7" y="6"/>
                  </a:cubicBezTo>
                  <a:cubicBezTo>
                    <a:pt x="8" y="6"/>
                    <a:pt x="8" y="7"/>
                    <a:pt x="8" y="7"/>
                  </a:cubicBezTo>
                  <a:cubicBezTo>
                    <a:pt x="8" y="8"/>
                    <a:pt x="8" y="9"/>
                    <a:pt x="7" y="9"/>
                  </a:cubicBezTo>
                  <a:cubicBezTo>
                    <a:pt x="7" y="10"/>
                    <a:pt x="7" y="10"/>
                    <a:pt x="7" y="10"/>
                  </a:cubicBezTo>
                  <a:cubicBezTo>
                    <a:pt x="8" y="11"/>
                    <a:pt x="8" y="11"/>
                    <a:pt x="8" y="11"/>
                  </a:cubicBezTo>
                  <a:cubicBezTo>
                    <a:pt x="8" y="11"/>
                    <a:pt x="8" y="11"/>
                    <a:pt x="8" y="11"/>
                  </a:cubicBezTo>
                  <a:cubicBezTo>
                    <a:pt x="7" y="11"/>
                    <a:pt x="7" y="11"/>
                    <a:pt x="7" y="11"/>
                  </a:cubicBezTo>
                  <a:cubicBezTo>
                    <a:pt x="7" y="10"/>
                    <a:pt x="7" y="10"/>
                    <a:pt x="7" y="10"/>
                  </a:cubicBezTo>
                  <a:cubicBezTo>
                    <a:pt x="6" y="10"/>
                    <a:pt x="6" y="10"/>
                    <a:pt x="6" y="10"/>
                  </a:cubicBezTo>
                  <a:cubicBezTo>
                    <a:pt x="6" y="10"/>
                    <a:pt x="6" y="10"/>
                    <a:pt x="6" y="10"/>
                  </a:cubicBezTo>
                  <a:cubicBezTo>
                    <a:pt x="6" y="10"/>
                    <a:pt x="6" y="10"/>
                    <a:pt x="6" y="10"/>
                  </a:cubicBezTo>
                  <a:cubicBezTo>
                    <a:pt x="6" y="10"/>
                    <a:pt x="5" y="10"/>
                    <a:pt x="5" y="10"/>
                  </a:cubicBezTo>
                  <a:cubicBezTo>
                    <a:pt x="5" y="10"/>
                    <a:pt x="4" y="10"/>
                    <a:pt x="4" y="9"/>
                  </a:cubicBezTo>
                  <a:cubicBezTo>
                    <a:pt x="4" y="9"/>
                    <a:pt x="4" y="9"/>
                    <a:pt x="4" y="9"/>
                  </a:cubicBezTo>
                  <a:cubicBezTo>
                    <a:pt x="4" y="9"/>
                    <a:pt x="5" y="9"/>
                    <a:pt x="5" y="9"/>
                  </a:cubicBezTo>
                  <a:cubicBezTo>
                    <a:pt x="6" y="9"/>
                    <a:pt x="6" y="9"/>
                    <a:pt x="6" y="9"/>
                  </a:cubicBezTo>
                  <a:cubicBezTo>
                    <a:pt x="7" y="9"/>
                    <a:pt x="7" y="8"/>
                    <a:pt x="7" y="8"/>
                  </a:cubicBezTo>
                  <a:cubicBezTo>
                    <a:pt x="7" y="7"/>
                    <a:pt x="7" y="7"/>
                    <a:pt x="7" y="6"/>
                  </a:cubicBezTo>
                  <a:cubicBezTo>
                    <a:pt x="6" y="6"/>
                    <a:pt x="6" y="6"/>
                    <a:pt x="6" y="6"/>
                  </a:cubicBezTo>
                  <a:cubicBezTo>
                    <a:pt x="5" y="6"/>
                    <a:pt x="5" y="6"/>
                    <a:pt x="5" y="6"/>
                  </a:cubicBezTo>
                  <a:cubicBezTo>
                    <a:pt x="3" y="6"/>
                    <a:pt x="3" y="6"/>
                    <a:pt x="3" y="6"/>
                  </a:cubicBezTo>
                  <a:moveTo>
                    <a:pt x="2" y="0"/>
                  </a:moveTo>
                  <a:cubicBezTo>
                    <a:pt x="1" y="0"/>
                    <a:pt x="1" y="0"/>
                    <a:pt x="1" y="0"/>
                  </a:cubicBezTo>
                  <a:cubicBezTo>
                    <a:pt x="1" y="1"/>
                    <a:pt x="1" y="1"/>
                    <a:pt x="1" y="1"/>
                  </a:cubicBezTo>
                  <a:cubicBezTo>
                    <a:pt x="0" y="1"/>
                    <a:pt x="0" y="1"/>
                    <a:pt x="0" y="1"/>
                  </a:cubicBezTo>
                  <a:cubicBezTo>
                    <a:pt x="0" y="1"/>
                    <a:pt x="0" y="1"/>
                    <a:pt x="0" y="1"/>
                  </a:cubicBezTo>
                  <a:cubicBezTo>
                    <a:pt x="0" y="2"/>
                    <a:pt x="0" y="2"/>
                    <a:pt x="0" y="2"/>
                  </a:cubicBezTo>
                  <a:cubicBezTo>
                    <a:pt x="1" y="2"/>
                    <a:pt x="1" y="2"/>
                    <a:pt x="1" y="2"/>
                  </a:cubicBezTo>
                  <a:cubicBezTo>
                    <a:pt x="0" y="3"/>
                    <a:pt x="0" y="3"/>
                    <a:pt x="0" y="4"/>
                  </a:cubicBezTo>
                  <a:cubicBezTo>
                    <a:pt x="0" y="5"/>
                    <a:pt x="0" y="6"/>
                    <a:pt x="0" y="6"/>
                  </a:cubicBezTo>
                  <a:cubicBezTo>
                    <a:pt x="1" y="7"/>
                    <a:pt x="3" y="7"/>
                    <a:pt x="3" y="7"/>
                  </a:cubicBezTo>
                  <a:cubicBezTo>
                    <a:pt x="3" y="7"/>
                    <a:pt x="3" y="7"/>
                    <a:pt x="3" y="7"/>
                  </a:cubicBezTo>
                  <a:cubicBezTo>
                    <a:pt x="5" y="7"/>
                    <a:pt x="5" y="7"/>
                    <a:pt x="5" y="7"/>
                  </a:cubicBezTo>
                  <a:cubicBezTo>
                    <a:pt x="5" y="7"/>
                    <a:pt x="5" y="7"/>
                    <a:pt x="6" y="7"/>
                  </a:cubicBezTo>
                  <a:cubicBezTo>
                    <a:pt x="6" y="7"/>
                    <a:pt x="6" y="7"/>
                    <a:pt x="6" y="7"/>
                  </a:cubicBezTo>
                  <a:cubicBezTo>
                    <a:pt x="6" y="7"/>
                    <a:pt x="6" y="7"/>
                    <a:pt x="6" y="7"/>
                  </a:cubicBezTo>
                  <a:cubicBezTo>
                    <a:pt x="6" y="8"/>
                    <a:pt x="6" y="8"/>
                    <a:pt x="6" y="8"/>
                  </a:cubicBezTo>
                  <a:cubicBezTo>
                    <a:pt x="6" y="8"/>
                    <a:pt x="5" y="8"/>
                    <a:pt x="5" y="8"/>
                  </a:cubicBezTo>
                  <a:cubicBezTo>
                    <a:pt x="5" y="8"/>
                    <a:pt x="5" y="8"/>
                    <a:pt x="4" y="8"/>
                  </a:cubicBezTo>
                  <a:cubicBezTo>
                    <a:pt x="4" y="8"/>
                    <a:pt x="4" y="8"/>
                    <a:pt x="4" y="8"/>
                  </a:cubicBezTo>
                  <a:cubicBezTo>
                    <a:pt x="3" y="8"/>
                    <a:pt x="3" y="9"/>
                    <a:pt x="3" y="9"/>
                  </a:cubicBezTo>
                  <a:cubicBezTo>
                    <a:pt x="3" y="10"/>
                    <a:pt x="3" y="10"/>
                    <a:pt x="3" y="10"/>
                  </a:cubicBezTo>
                  <a:cubicBezTo>
                    <a:pt x="3" y="10"/>
                    <a:pt x="4" y="11"/>
                    <a:pt x="5" y="11"/>
                  </a:cubicBezTo>
                  <a:cubicBezTo>
                    <a:pt x="5" y="11"/>
                    <a:pt x="6" y="11"/>
                    <a:pt x="6" y="11"/>
                  </a:cubicBezTo>
                  <a:cubicBezTo>
                    <a:pt x="7" y="12"/>
                    <a:pt x="7" y="12"/>
                    <a:pt x="7" y="12"/>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1"/>
                    <a:pt x="9" y="11"/>
                    <a:pt x="9" y="11"/>
                  </a:cubicBezTo>
                  <a:cubicBezTo>
                    <a:pt x="9" y="11"/>
                    <a:pt x="9" y="11"/>
                    <a:pt x="8" y="10"/>
                  </a:cubicBezTo>
                  <a:cubicBezTo>
                    <a:pt x="8" y="9"/>
                    <a:pt x="9" y="8"/>
                    <a:pt x="9" y="7"/>
                  </a:cubicBezTo>
                  <a:cubicBezTo>
                    <a:pt x="9" y="7"/>
                    <a:pt x="8" y="6"/>
                    <a:pt x="8" y="5"/>
                  </a:cubicBezTo>
                  <a:cubicBezTo>
                    <a:pt x="7" y="5"/>
                    <a:pt x="6" y="5"/>
                    <a:pt x="5" y="5"/>
                  </a:cubicBezTo>
                  <a:cubicBezTo>
                    <a:pt x="5" y="5"/>
                    <a:pt x="5" y="5"/>
                    <a:pt x="4" y="5"/>
                  </a:cubicBezTo>
                  <a:cubicBezTo>
                    <a:pt x="4" y="5"/>
                    <a:pt x="4" y="5"/>
                    <a:pt x="3" y="5"/>
                  </a:cubicBezTo>
                  <a:cubicBezTo>
                    <a:pt x="3" y="5"/>
                    <a:pt x="2" y="5"/>
                    <a:pt x="2" y="5"/>
                  </a:cubicBezTo>
                  <a:cubicBezTo>
                    <a:pt x="2" y="4"/>
                    <a:pt x="3" y="4"/>
                    <a:pt x="3" y="4"/>
                  </a:cubicBezTo>
                  <a:cubicBezTo>
                    <a:pt x="3" y="4"/>
                    <a:pt x="4" y="3"/>
                    <a:pt x="4" y="3"/>
                  </a:cubicBezTo>
                  <a:cubicBezTo>
                    <a:pt x="4" y="3"/>
                    <a:pt x="4" y="3"/>
                    <a:pt x="4" y="4"/>
                  </a:cubicBezTo>
                  <a:cubicBezTo>
                    <a:pt x="5" y="4"/>
                    <a:pt x="5" y="4"/>
                    <a:pt x="5" y="4"/>
                  </a:cubicBezTo>
                  <a:cubicBezTo>
                    <a:pt x="5" y="4"/>
                    <a:pt x="5" y="4"/>
                    <a:pt x="5" y="4"/>
                  </a:cubicBezTo>
                  <a:cubicBezTo>
                    <a:pt x="6" y="3"/>
                    <a:pt x="6" y="3"/>
                    <a:pt x="6" y="3"/>
                  </a:cubicBezTo>
                  <a:cubicBezTo>
                    <a:pt x="6" y="2"/>
                    <a:pt x="6" y="2"/>
                    <a:pt x="6" y="2"/>
                  </a:cubicBezTo>
                  <a:cubicBezTo>
                    <a:pt x="6" y="1"/>
                    <a:pt x="5" y="1"/>
                    <a:pt x="4" y="1"/>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4" name="Freeform 60"/>
            <p:cNvSpPr>
              <a:spLocks noEditPoints="1"/>
            </p:cNvSpPr>
            <p:nvPr/>
          </p:nvSpPr>
          <p:spPr bwMode="auto">
            <a:xfrm>
              <a:off x="3589" y="2429"/>
              <a:ext cx="55" cy="55"/>
            </a:xfrm>
            <a:custGeom>
              <a:avLst/>
              <a:gdLst>
                <a:gd name="T0" fmla="*/ 6 w 23"/>
                <a:gd name="T1" fmla="*/ 20 h 23"/>
                <a:gd name="T2" fmla="*/ 6 w 23"/>
                <a:gd name="T3" fmla="*/ 20 h 23"/>
                <a:gd name="T4" fmla="*/ 5 w 23"/>
                <a:gd name="T5" fmla="*/ 19 h 23"/>
                <a:gd name="T6" fmla="*/ 5 w 23"/>
                <a:gd name="T7" fmla="*/ 19 h 23"/>
                <a:gd name="T8" fmla="*/ 5 w 23"/>
                <a:gd name="T9" fmla="*/ 19 h 23"/>
                <a:gd name="T10" fmla="*/ 4 w 23"/>
                <a:gd name="T11" fmla="*/ 18 h 23"/>
                <a:gd name="T12" fmla="*/ 5 w 23"/>
                <a:gd name="T13" fmla="*/ 18 h 23"/>
                <a:gd name="T14" fmla="*/ 4 w 23"/>
                <a:gd name="T15" fmla="*/ 18 h 23"/>
                <a:gd name="T16" fmla="*/ 4 w 23"/>
                <a:gd name="T17" fmla="*/ 17 h 23"/>
                <a:gd name="T18" fmla="*/ 4 w 23"/>
                <a:gd name="T19" fmla="*/ 18 h 23"/>
                <a:gd name="T20" fmla="*/ 3 w 23"/>
                <a:gd name="T21" fmla="*/ 17 h 23"/>
                <a:gd name="T22" fmla="*/ 4 w 23"/>
                <a:gd name="T23" fmla="*/ 17 h 23"/>
                <a:gd name="T24" fmla="*/ 3 w 23"/>
                <a:gd name="T25" fmla="*/ 16 h 23"/>
                <a:gd name="T26" fmla="*/ 3 w 23"/>
                <a:gd name="T27" fmla="*/ 15 h 23"/>
                <a:gd name="T28" fmla="*/ 3 w 23"/>
                <a:gd name="T29" fmla="*/ 16 h 23"/>
                <a:gd name="T30" fmla="*/ 2 w 23"/>
                <a:gd name="T31" fmla="*/ 15 h 23"/>
                <a:gd name="T32" fmla="*/ 3 w 23"/>
                <a:gd name="T33" fmla="*/ 15 h 23"/>
                <a:gd name="T34" fmla="*/ 2 w 23"/>
                <a:gd name="T35" fmla="*/ 14 h 23"/>
                <a:gd name="T36" fmla="*/ 3 w 23"/>
                <a:gd name="T37" fmla="*/ 12 h 23"/>
                <a:gd name="T38" fmla="*/ 2 w 23"/>
                <a:gd name="T39" fmla="*/ 14 h 23"/>
                <a:gd name="T40" fmla="*/ 2 w 23"/>
                <a:gd name="T41" fmla="*/ 11 h 23"/>
                <a:gd name="T42" fmla="*/ 3 w 23"/>
                <a:gd name="T43" fmla="*/ 12 h 23"/>
                <a:gd name="T44" fmla="*/ 2 w 23"/>
                <a:gd name="T45" fmla="*/ 10 h 23"/>
                <a:gd name="T46" fmla="*/ 3 w 23"/>
                <a:gd name="T47" fmla="*/ 9 h 23"/>
                <a:gd name="T48" fmla="*/ 3 w 23"/>
                <a:gd name="T49" fmla="*/ 10 h 23"/>
                <a:gd name="T50" fmla="*/ 2 w 23"/>
                <a:gd name="T51" fmla="*/ 9 h 23"/>
                <a:gd name="T52" fmla="*/ 3 w 23"/>
                <a:gd name="T53" fmla="*/ 8 h 23"/>
                <a:gd name="T54" fmla="*/ 4 w 23"/>
                <a:gd name="T55" fmla="*/ 8 h 23"/>
                <a:gd name="T56" fmla="*/ 3 w 23"/>
                <a:gd name="T57" fmla="*/ 9 h 23"/>
                <a:gd name="T58" fmla="*/ 3 w 23"/>
                <a:gd name="T59" fmla="*/ 7 h 23"/>
                <a:gd name="T60" fmla="*/ 5 w 23"/>
                <a:gd name="T61" fmla="*/ 6 h 23"/>
                <a:gd name="T62" fmla="*/ 3 w 23"/>
                <a:gd name="T63" fmla="*/ 7 h 23"/>
                <a:gd name="T64" fmla="*/ 5 w 23"/>
                <a:gd name="T65" fmla="*/ 6 h 23"/>
                <a:gd name="T66" fmla="*/ 5 w 23"/>
                <a:gd name="T67" fmla="*/ 4 h 23"/>
                <a:gd name="T68" fmla="*/ 7 w 23"/>
                <a:gd name="T69" fmla="*/ 4 h 23"/>
                <a:gd name="T70" fmla="*/ 7 w 23"/>
                <a:gd name="T71" fmla="*/ 4 h 23"/>
                <a:gd name="T72" fmla="*/ 6 w 23"/>
                <a:gd name="T73" fmla="*/ 4 h 23"/>
                <a:gd name="T74" fmla="*/ 8 w 23"/>
                <a:gd name="T75" fmla="*/ 3 h 23"/>
                <a:gd name="T76" fmla="*/ 8 w 23"/>
                <a:gd name="T77" fmla="*/ 3 h 23"/>
                <a:gd name="T78" fmla="*/ 7 w 23"/>
                <a:gd name="T79" fmla="*/ 2 h 23"/>
                <a:gd name="T80" fmla="*/ 8 w 23"/>
                <a:gd name="T81" fmla="*/ 3 h 23"/>
                <a:gd name="T82" fmla="*/ 8 w 23"/>
                <a:gd name="T83" fmla="*/ 21 h 23"/>
                <a:gd name="T84" fmla="*/ 14 w 23"/>
                <a:gd name="T85" fmla="*/ 2 h 23"/>
                <a:gd name="T86" fmla="*/ 20 w 23"/>
                <a:gd name="T87" fmla="*/ 17 h 23"/>
                <a:gd name="T88" fmla="*/ 9 w 23"/>
                <a:gd name="T89" fmla="*/ 2 h 23"/>
                <a:gd name="T90" fmla="*/ 9 w 23"/>
                <a:gd name="T91" fmla="*/ 2 h 23"/>
                <a:gd name="T92" fmla="*/ 10 w 23"/>
                <a:gd name="T93" fmla="*/ 2 h 23"/>
                <a:gd name="T94" fmla="*/ 9 w 23"/>
                <a:gd name="T95" fmla="*/ 2 h 23"/>
                <a:gd name="T96" fmla="*/ 10 w 23"/>
                <a:gd name="T97" fmla="*/ 1 h 23"/>
                <a:gd name="T98" fmla="*/ 10 w 23"/>
                <a:gd name="T99" fmla="*/ 1 h 23"/>
                <a:gd name="T100" fmla="*/ 11 w 23"/>
                <a:gd name="T101" fmla="*/ 2 h 23"/>
                <a:gd name="T102" fmla="*/ 11 w 23"/>
                <a:gd name="T103" fmla="*/ 0 h 23"/>
                <a:gd name="T104" fmla="*/ 10 w 23"/>
                <a:gd name="T105" fmla="*/ 0 h 23"/>
                <a:gd name="T106" fmla="*/ 3 w 23"/>
                <a:gd name="T107" fmla="*/ 18 h 23"/>
                <a:gd name="T108" fmla="*/ 3 w 23"/>
                <a:gd name="T109" fmla="*/ 18 h 23"/>
                <a:gd name="T110" fmla="*/ 5 w 23"/>
                <a:gd name="T111" fmla="*/ 21 h 23"/>
                <a:gd name="T112" fmla="*/ 5 w 23"/>
                <a:gd name="T113" fmla="*/ 21 h 23"/>
                <a:gd name="T114" fmla="*/ 10 w 23"/>
                <a:gd name="T115" fmla="*/ 22 h 23"/>
                <a:gd name="T116" fmla="*/ 10 w 23"/>
                <a:gd name="T117" fmla="*/ 22 h 23"/>
                <a:gd name="T118" fmla="*/ 21 w 23"/>
                <a:gd name="T119" fmla="*/ 17 h 23"/>
                <a:gd name="T120" fmla="*/ 15 w 23"/>
                <a:gd name="T121" fmla="*/ 1 h 23"/>
                <a:gd name="T122" fmla="*/ 11 w 23"/>
                <a:gd name="T1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3">
                  <a:moveTo>
                    <a:pt x="6" y="20"/>
                  </a:moveTo>
                  <a:cubicBezTo>
                    <a:pt x="6" y="20"/>
                    <a:pt x="6" y="20"/>
                    <a:pt x="6" y="20"/>
                  </a:cubicBezTo>
                  <a:cubicBezTo>
                    <a:pt x="6" y="20"/>
                    <a:pt x="6" y="20"/>
                    <a:pt x="6" y="20"/>
                  </a:cubicBezTo>
                  <a:cubicBezTo>
                    <a:pt x="6" y="20"/>
                    <a:pt x="6" y="20"/>
                    <a:pt x="6" y="20"/>
                  </a:cubicBezTo>
                  <a:moveTo>
                    <a:pt x="5" y="19"/>
                  </a:move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moveTo>
                    <a:pt x="4" y="19"/>
                  </a:moveTo>
                  <a:cubicBezTo>
                    <a:pt x="4" y="18"/>
                    <a:pt x="4" y="18"/>
                    <a:pt x="4" y="18"/>
                  </a:cubicBezTo>
                  <a:cubicBezTo>
                    <a:pt x="5" y="18"/>
                    <a:pt x="5" y="18"/>
                    <a:pt x="5" y="18"/>
                  </a:cubicBezTo>
                  <a:cubicBezTo>
                    <a:pt x="5" y="18"/>
                    <a:pt x="5" y="18"/>
                    <a:pt x="5" y="18"/>
                  </a:cubicBezTo>
                  <a:cubicBezTo>
                    <a:pt x="4" y="19"/>
                    <a:pt x="4" y="19"/>
                    <a:pt x="4" y="19"/>
                  </a:cubicBezTo>
                  <a:moveTo>
                    <a:pt x="4" y="18"/>
                  </a:moveTo>
                  <a:cubicBezTo>
                    <a:pt x="3" y="17"/>
                    <a:pt x="3" y="17"/>
                    <a:pt x="3" y="17"/>
                  </a:cubicBezTo>
                  <a:cubicBezTo>
                    <a:pt x="4" y="17"/>
                    <a:pt x="4" y="17"/>
                    <a:pt x="4" y="17"/>
                  </a:cubicBezTo>
                  <a:cubicBezTo>
                    <a:pt x="4" y="18"/>
                    <a:pt x="4" y="18"/>
                    <a:pt x="4" y="18"/>
                  </a:cubicBezTo>
                  <a:cubicBezTo>
                    <a:pt x="4" y="18"/>
                    <a:pt x="4" y="18"/>
                    <a:pt x="4" y="18"/>
                  </a:cubicBezTo>
                  <a:moveTo>
                    <a:pt x="3" y="17"/>
                  </a:moveTo>
                  <a:cubicBezTo>
                    <a:pt x="3" y="17"/>
                    <a:pt x="3" y="17"/>
                    <a:pt x="3" y="17"/>
                  </a:cubicBezTo>
                  <a:cubicBezTo>
                    <a:pt x="4" y="16"/>
                    <a:pt x="4" y="16"/>
                    <a:pt x="4" y="16"/>
                  </a:cubicBezTo>
                  <a:cubicBezTo>
                    <a:pt x="4" y="17"/>
                    <a:pt x="4" y="17"/>
                    <a:pt x="4" y="17"/>
                  </a:cubicBezTo>
                  <a:cubicBezTo>
                    <a:pt x="3" y="17"/>
                    <a:pt x="3" y="17"/>
                    <a:pt x="3" y="17"/>
                  </a:cubicBezTo>
                  <a:moveTo>
                    <a:pt x="3" y="16"/>
                  </a:moveTo>
                  <a:cubicBezTo>
                    <a:pt x="2" y="16"/>
                    <a:pt x="2" y="16"/>
                    <a:pt x="2" y="16"/>
                  </a:cubicBezTo>
                  <a:cubicBezTo>
                    <a:pt x="3" y="16"/>
                    <a:pt x="3" y="15"/>
                    <a:pt x="3" y="15"/>
                  </a:cubicBezTo>
                  <a:cubicBezTo>
                    <a:pt x="4" y="16"/>
                    <a:pt x="4" y="16"/>
                    <a:pt x="4" y="16"/>
                  </a:cubicBezTo>
                  <a:cubicBezTo>
                    <a:pt x="3" y="16"/>
                    <a:pt x="3" y="16"/>
                    <a:pt x="3" y="16"/>
                  </a:cubicBezTo>
                  <a:moveTo>
                    <a:pt x="2" y="15"/>
                  </a:moveTo>
                  <a:cubicBezTo>
                    <a:pt x="2" y="15"/>
                    <a:pt x="2" y="15"/>
                    <a:pt x="2" y="15"/>
                  </a:cubicBezTo>
                  <a:cubicBezTo>
                    <a:pt x="3" y="15"/>
                    <a:pt x="3" y="15"/>
                    <a:pt x="3" y="15"/>
                  </a:cubicBezTo>
                  <a:cubicBezTo>
                    <a:pt x="3" y="15"/>
                    <a:pt x="3" y="15"/>
                    <a:pt x="3" y="15"/>
                  </a:cubicBezTo>
                  <a:cubicBezTo>
                    <a:pt x="3" y="15"/>
                    <a:pt x="3" y="15"/>
                    <a:pt x="2" y="15"/>
                  </a:cubicBezTo>
                  <a:moveTo>
                    <a:pt x="2" y="14"/>
                  </a:moveTo>
                  <a:cubicBezTo>
                    <a:pt x="2" y="14"/>
                    <a:pt x="2" y="13"/>
                    <a:pt x="2" y="13"/>
                  </a:cubicBezTo>
                  <a:cubicBezTo>
                    <a:pt x="3" y="12"/>
                    <a:pt x="3" y="12"/>
                    <a:pt x="3" y="12"/>
                  </a:cubicBezTo>
                  <a:cubicBezTo>
                    <a:pt x="3" y="13"/>
                    <a:pt x="3" y="14"/>
                    <a:pt x="3" y="14"/>
                  </a:cubicBezTo>
                  <a:cubicBezTo>
                    <a:pt x="2" y="14"/>
                    <a:pt x="2" y="14"/>
                    <a:pt x="2" y="14"/>
                  </a:cubicBezTo>
                  <a:moveTo>
                    <a:pt x="2" y="12"/>
                  </a:moveTo>
                  <a:cubicBezTo>
                    <a:pt x="2" y="12"/>
                    <a:pt x="2" y="11"/>
                    <a:pt x="2" y="11"/>
                  </a:cubicBezTo>
                  <a:cubicBezTo>
                    <a:pt x="2" y="11"/>
                    <a:pt x="3" y="10"/>
                    <a:pt x="3" y="10"/>
                  </a:cubicBezTo>
                  <a:cubicBezTo>
                    <a:pt x="3" y="11"/>
                    <a:pt x="3" y="11"/>
                    <a:pt x="3" y="12"/>
                  </a:cubicBezTo>
                  <a:cubicBezTo>
                    <a:pt x="2" y="12"/>
                    <a:pt x="2" y="12"/>
                    <a:pt x="2" y="12"/>
                  </a:cubicBezTo>
                  <a:moveTo>
                    <a:pt x="2" y="10"/>
                  </a:moveTo>
                  <a:cubicBezTo>
                    <a:pt x="2" y="9"/>
                    <a:pt x="2" y="9"/>
                    <a:pt x="2" y="9"/>
                  </a:cubicBezTo>
                  <a:cubicBezTo>
                    <a:pt x="3" y="9"/>
                    <a:pt x="3" y="9"/>
                    <a:pt x="3" y="9"/>
                  </a:cubicBezTo>
                  <a:cubicBezTo>
                    <a:pt x="4" y="9"/>
                    <a:pt x="4" y="9"/>
                    <a:pt x="4" y="9"/>
                  </a:cubicBezTo>
                  <a:cubicBezTo>
                    <a:pt x="3" y="10"/>
                    <a:pt x="3" y="10"/>
                    <a:pt x="3" y="10"/>
                  </a:cubicBezTo>
                  <a:cubicBezTo>
                    <a:pt x="3" y="10"/>
                    <a:pt x="2" y="10"/>
                    <a:pt x="2" y="10"/>
                  </a:cubicBezTo>
                  <a:moveTo>
                    <a:pt x="2" y="9"/>
                  </a:moveTo>
                  <a:cubicBezTo>
                    <a:pt x="2" y="8"/>
                    <a:pt x="2" y="8"/>
                    <a:pt x="3" y="8"/>
                  </a:cubicBezTo>
                  <a:cubicBezTo>
                    <a:pt x="3" y="8"/>
                    <a:pt x="3" y="8"/>
                    <a:pt x="3" y="8"/>
                  </a:cubicBezTo>
                  <a:cubicBezTo>
                    <a:pt x="4" y="8"/>
                    <a:pt x="4" y="8"/>
                    <a:pt x="4" y="8"/>
                  </a:cubicBezTo>
                  <a:cubicBezTo>
                    <a:pt x="4" y="8"/>
                    <a:pt x="4" y="8"/>
                    <a:pt x="4" y="8"/>
                  </a:cubicBezTo>
                  <a:cubicBezTo>
                    <a:pt x="4" y="9"/>
                    <a:pt x="4" y="9"/>
                    <a:pt x="4" y="9"/>
                  </a:cubicBezTo>
                  <a:cubicBezTo>
                    <a:pt x="3" y="9"/>
                    <a:pt x="3" y="9"/>
                    <a:pt x="3" y="9"/>
                  </a:cubicBezTo>
                  <a:cubicBezTo>
                    <a:pt x="2" y="9"/>
                    <a:pt x="2" y="9"/>
                    <a:pt x="2" y="9"/>
                  </a:cubicBezTo>
                  <a:moveTo>
                    <a:pt x="3" y="7"/>
                  </a:moveTo>
                  <a:cubicBezTo>
                    <a:pt x="3" y="6"/>
                    <a:pt x="3" y="6"/>
                    <a:pt x="3" y="6"/>
                  </a:cubicBezTo>
                  <a:cubicBezTo>
                    <a:pt x="4" y="6"/>
                    <a:pt x="5" y="6"/>
                    <a:pt x="5" y="6"/>
                  </a:cubicBezTo>
                  <a:cubicBezTo>
                    <a:pt x="5" y="7"/>
                    <a:pt x="5" y="7"/>
                    <a:pt x="5" y="7"/>
                  </a:cubicBezTo>
                  <a:cubicBezTo>
                    <a:pt x="4" y="7"/>
                    <a:pt x="4" y="7"/>
                    <a:pt x="3" y="7"/>
                  </a:cubicBezTo>
                  <a:cubicBezTo>
                    <a:pt x="3" y="7"/>
                    <a:pt x="3" y="7"/>
                    <a:pt x="3" y="7"/>
                  </a:cubicBezTo>
                  <a:moveTo>
                    <a:pt x="5" y="6"/>
                  </a:moveTo>
                  <a:cubicBezTo>
                    <a:pt x="4" y="6"/>
                    <a:pt x="4" y="6"/>
                    <a:pt x="4" y="6"/>
                  </a:cubicBezTo>
                  <a:cubicBezTo>
                    <a:pt x="4" y="5"/>
                    <a:pt x="5" y="5"/>
                    <a:pt x="5" y="4"/>
                  </a:cubicBezTo>
                  <a:cubicBezTo>
                    <a:pt x="6" y="4"/>
                    <a:pt x="6" y="4"/>
                    <a:pt x="6" y="4"/>
                  </a:cubicBezTo>
                  <a:cubicBezTo>
                    <a:pt x="7" y="4"/>
                    <a:pt x="7" y="4"/>
                    <a:pt x="7" y="4"/>
                  </a:cubicBezTo>
                  <a:cubicBezTo>
                    <a:pt x="6" y="5"/>
                    <a:pt x="6" y="5"/>
                    <a:pt x="5" y="6"/>
                  </a:cubicBezTo>
                  <a:moveTo>
                    <a:pt x="7" y="4"/>
                  </a:moveTo>
                  <a:cubicBezTo>
                    <a:pt x="6" y="4"/>
                    <a:pt x="6" y="4"/>
                    <a:pt x="6" y="4"/>
                  </a:cubicBezTo>
                  <a:cubicBezTo>
                    <a:pt x="6" y="4"/>
                    <a:pt x="6" y="4"/>
                    <a:pt x="6" y="4"/>
                  </a:cubicBezTo>
                  <a:cubicBezTo>
                    <a:pt x="6" y="3"/>
                    <a:pt x="6" y="3"/>
                    <a:pt x="6" y="3"/>
                  </a:cubicBezTo>
                  <a:cubicBezTo>
                    <a:pt x="7" y="3"/>
                    <a:pt x="7" y="3"/>
                    <a:pt x="8" y="3"/>
                  </a:cubicBezTo>
                  <a:cubicBezTo>
                    <a:pt x="7" y="4"/>
                    <a:pt x="7" y="4"/>
                    <a:pt x="7" y="4"/>
                  </a:cubicBezTo>
                  <a:moveTo>
                    <a:pt x="8" y="3"/>
                  </a:moveTo>
                  <a:cubicBezTo>
                    <a:pt x="7" y="3"/>
                    <a:pt x="7" y="3"/>
                    <a:pt x="7" y="3"/>
                  </a:cubicBezTo>
                  <a:cubicBezTo>
                    <a:pt x="7" y="2"/>
                    <a:pt x="7" y="2"/>
                    <a:pt x="7" y="2"/>
                  </a:cubicBezTo>
                  <a:cubicBezTo>
                    <a:pt x="8" y="3"/>
                    <a:pt x="8" y="3"/>
                    <a:pt x="9" y="3"/>
                  </a:cubicBezTo>
                  <a:cubicBezTo>
                    <a:pt x="8" y="3"/>
                    <a:pt x="8" y="3"/>
                    <a:pt x="8" y="3"/>
                  </a:cubicBezTo>
                  <a:moveTo>
                    <a:pt x="12" y="22"/>
                  </a:moveTo>
                  <a:cubicBezTo>
                    <a:pt x="11" y="22"/>
                    <a:pt x="9" y="21"/>
                    <a:pt x="8" y="21"/>
                  </a:cubicBezTo>
                  <a:cubicBezTo>
                    <a:pt x="4" y="18"/>
                    <a:pt x="3" y="13"/>
                    <a:pt x="5" y="8"/>
                  </a:cubicBezTo>
                  <a:cubicBezTo>
                    <a:pt x="6" y="5"/>
                    <a:pt x="10" y="2"/>
                    <a:pt x="14" y="2"/>
                  </a:cubicBezTo>
                  <a:cubicBezTo>
                    <a:pt x="15" y="2"/>
                    <a:pt x="16" y="2"/>
                    <a:pt x="17" y="3"/>
                  </a:cubicBezTo>
                  <a:cubicBezTo>
                    <a:pt x="22" y="6"/>
                    <a:pt x="22" y="12"/>
                    <a:pt x="20" y="17"/>
                  </a:cubicBezTo>
                  <a:cubicBezTo>
                    <a:pt x="19" y="20"/>
                    <a:pt x="16" y="22"/>
                    <a:pt x="12" y="22"/>
                  </a:cubicBezTo>
                  <a:moveTo>
                    <a:pt x="9" y="2"/>
                  </a:moveTo>
                  <a:cubicBezTo>
                    <a:pt x="9" y="2"/>
                    <a:pt x="8" y="2"/>
                    <a:pt x="8" y="2"/>
                  </a:cubicBezTo>
                  <a:cubicBezTo>
                    <a:pt x="9" y="2"/>
                    <a:pt x="9" y="2"/>
                    <a:pt x="9" y="2"/>
                  </a:cubicBezTo>
                  <a:cubicBezTo>
                    <a:pt x="9" y="2"/>
                    <a:pt x="9" y="2"/>
                    <a:pt x="9" y="2"/>
                  </a:cubicBezTo>
                  <a:cubicBezTo>
                    <a:pt x="10" y="2"/>
                    <a:pt x="10" y="2"/>
                    <a:pt x="10" y="2"/>
                  </a:cubicBezTo>
                  <a:cubicBezTo>
                    <a:pt x="10" y="2"/>
                    <a:pt x="10" y="2"/>
                    <a:pt x="10" y="2"/>
                  </a:cubicBezTo>
                  <a:cubicBezTo>
                    <a:pt x="9" y="2"/>
                    <a:pt x="9" y="2"/>
                    <a:pt x="9" y="2"/>
                  </a:cubicBezTo>
                  <a:moveTo>
                    <a:pt x="11" y="2"/>
                  </a:moveTo>
                  <a:cubicBezTo>
                    <a:pt x="10" y="1"/>
                    <a:pt x="10" y="1"/>
                    <a:pt x="10" y="1"/>
                  </a:cubicBezTo>
                  <a:cubicBezTo>
                    <a:pt x="10" y="1"/>
                    <a:pt x="10" y="1"/>
                    <a:pt x="10" y="1"/>
                  </a:cubicBezTo>
                  <a:cubicBezTo>
                    <a:pt x="10" y="1"/>
                    <a:pt x="10" y="1"/>
                    <a:pt x="10" y="1"/>
                  </a:cubicBezTo>
                  <a:cubicBezTo>
                    <a:pt x="11" y="1"/>
                    <a:pt x="11" y="1"/>
                    <a:pt x="11" y="1"/>
                  </a:cubicBezTo>
                  <a:cubicBezTo>
                    <a:pt x="11" y="2"/>
                    <a:pt x="11" y="2"/>
                    <a:pt x="11" y="2"/>
                  </a:cubicBezTo>
                  <a:moveTo>
                    <a:pt x="11" y="0"/>
                  </a:moveTo>
                  <a:cubicBezTo>
                    <a:pt x="11" y="0"/>
                    <a:pt x="11" y="0"/>
                    <a:pt x="11" y="0"/>
                  </a:cubicBezTo>
                  <a:cubicBezTo>
                    <a:pt x="11" y="0"/>
                    <a:pt x="11" y="0"/>
                    <a:pt x="11" y="0"/>
                  </a:cubicBezTo>
                  <a:cubicBezTo>
                    <a:pt x="10" y="0"/>
                    <a:pt x="10" y="0"/>
                    <a:pt x="10" y="0"/>
                  </a:cubicBezTo>
                  <a:cubicBezTo>
                    <a:pt x="7" y="1"/>
                    <a:pt x="3" y="4"/>
                    <a:pt x="2" y="7"/>
                  </a:cubicBezTo>
                  <a:cubicBezTo>
                    <a:pt x="0" y="11"/>
                    <a:pt x="0" y="15"/>
                    <a:pt x="3" y="18"/>
                  </a:cubicBezTo>
                  <a:cubicBezTo>
                    <a:pt x="3" y="18"/>
                    <a:pt x="3" y="18"/>
                    <a:pt x="3" y="18"/>
                  </a:cubicBezTo>
                  <a:cubicBezTo>
                    <a:pt x="3" y="18"/>
                    <a:pt x="3" y="18"/>
                    <a:pt x="3" y="18"/>
                  </a:cubicBezTo>
                  <a:cubicBezTo>
                    <a:pt x="3" y="19"/>
                    <a:pt x="4" y="20"/>
                    <a:pt x="5" y="20"/>
                  </a:cubicBezTo>
                  <a:cubicBezTo>
                    <a:pt x="5" y="21"/>
                    <a:pt x="5" y="21"/>
                    <a:pt x="5" y="21"/>
                  </a:cubicBezTo>
                  <a:cubicBezTo>
                    <a:pt x="5" y="21"/>
                    <a:pt x="5" y="21"/>
                    <a:pt x="5" y="21"/>
                  </a:cubicBezTo>
                  <a:cubicBezTo>
                    <a:pt x="5" y="21"/>
                    <a:pt x="5" y="21"/>
                    <a:pt x="5" y="21"/>
                  </a:cubicBezTo>
                  <a:cubicBezTo>
                    <a:pt x="5" y="21"/>
                    <a:pt x="5" y="21"/>
                    <a:pt x="5" y="21"/>
                  </a:cubicBezTo>
                  <a:cubicBezTo>
                    <a:pt x="7" y="21"/>
                    <a:pt x="8" y="22"/>
                    <a:pt x="10" y="22"/>
                  </a:cubicBezTo>
                  <a:cubicBezTo>
                    <a:pt x="10" y="22"/>
                    <a:pt x="10" y="22"/>
                    <a:pt x="10" y="22"/>
                  </a:cubicBezTo>
                  <a:cubicBezTo>
                    <a:pt x="10" y="22"/>
                    <a:pt x="10" y="22"/>
                    <a:pt x="10" y="22"/>
                  </a:cubicBezTo>
                  <a:cubicBezTo>
                    <a:pt x="11" y="23"/>
                    <a:pt x="11" y="23"/>
                    <a:pt x="12" y="23"/>
                  </a:cubicBezTo>
                  <a:cubicBezTo>
                    <a:pt x="16" y="23"/>
                    <a:pt x="20" y="20"/>
                    <a:pt x="21" y="17"/>
                  </a:cubicBezTo>
                  <a:cubicBezTo>
                    <a:pt x="23" y="12"/>
                    <a:pt x="23" y="6"/>
                    <a:pt x="18" y="2"/>
                  </a:cubicBezTo>
                  <a:cubicBezTo>
                    <a:pt x="17" y="2"/>
                    <a:pt x="16" y="1"/>
                    <a:pt x="15" y="1"/>
                  </a:cubicBezTo>
                  <a:cubicBezTo>
                    <a:pt x="15" y="1"/>
                    <a:pt x="15" y="1"/>
                    <a:pt x="15" y="1"/>
                  </a:cubicBezTo>
                  <a:cubicBezTo>
                    <a:pt x="14" y="1"/>
                    <a:pt x="13"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5" name="Freeform 61"/>
            <p:cNvSpPr>
              <a:spLocks noEditPoints="1"/>
            </p:cNvSpPr>
            <p:nvPr/>
          </p:nvSpPr>
          <p:spPr bwMode="auto">
            <a:xfrm>
              <a:off x="3599" y="2436"/>
              <a:ext cx="42" cy="43"/>
            </a:xfrm>
            <a:custGeom>
              <a:avLst/>
              <a:gdLst>
                <a:gd name="T0" fmla="*/ 13 w 18"/>
                <a:gd name="T1" fmla="*/ 15 h 18"/>
                <a:gd name="T2" fmla="*/ 12 w 18"/>
                <a:gd name="T3" fmla="*/ 16 h 18"/>
                <a:gd name="T4" fmla="*/ 14 w 18"/>
                <a:gd name="T5" fmla="*/ 14 h 18"/>
                <a:gd name="T6" fmla="*/ 13 w 18"/>
                <a:gd name="T7" fmla="*/ 15 h 18"/>
                <a:gd name="T8" fmla="*/ 14 w 18"/>
                <a:gd name="T9" fmla="*/ 14 h 18"/>
                <a:gd name="T10" fmla="*/ 15 w 18"/>
                <a:gd name="T11" fmla="*/ 13 h 18"/>
                <a:gd name="T12" fmla="*/ 14 w 18"/>
                <a:gd name="T13" fmla="*/ 14 h 18"/>
                <a:gd name="T14" fmla="*/ 15 w 18"/>
                <a:gd name="T15" fmla="*/ 13 h 18"/>
                <a:gd name="T16" fmla="*/ 15 w 18"/>
                <a:gd name="T17" fmla="*/ 12 h 18"/>
                <a:gd name="T18" fmla="*/ 15 w 18"/>
                <a:gd name="T19" fmla="*/ 13 h 18"/>
                <a:gd name="T20" fmla="*/ 15 w 18"/>
                <a:gd name="T21" fmla="*/ 11 h 18"/>
                <a:gd name="T22" fmla="*/ 16 w 18"/>
                <a:gd name="T23" fmla="*/ 10 h 18"/>
                <a:gd name="T24" fmla="*/ 16 w 18"/>
                <a:gd name="T25" fmla="*/ 10 h 18"/>
                <a:gd name="T26" fmla="*/ 16 w 18"/>
                <a:gd name="T27" fmla="*/ 8 h 18"/>
                <a:gd name="T28" fmla="*/ 16 w 18"/>
                <a:gd name="T29" fmla="*/ 10 h 18"/>
                <a:gd name="T30" fmla="*/ 16 w 18"/>
                <a:gd name="T31" fmla="*/ 8 h 18"/>
                <a:gd name="T32" fmla="*/ 16 w 18"/>
                <a:gd name="T33" fmla="*/ 7 h 18"/>
                <a:gd name="T34" fmla="*/ 16 w 18"/>
                <a:gd name="T35" fmla="*/ 6 h 18"/>
                <a:gd name="T36" fmla="*/ 15 w 18"/>
                <a:gd name="T37" fmla="*/ 5 h 18"/>
                <a:gd name="T38" fmla="*/ 16 w 18"/>
                <a:gd name="T39" fmla="*/ 6 h 18"/>
                <a:gd name="T40" fmla="*/ 15 w 18"/>
                <a:gd name="T41" fmla="*/ 5 h 18"/>
                <a:gd name="T42" fmla="*/ 15 w 18"/>
                <a:gd name="T43" fmla="*/ 4 h 18"/>
                <a:gd name="T44" fmla="*/ 15 w 18"/>
                <a:gd name="T45" fmla="*/ 4 h 18"/>
                <a:gd name="T46" fmla="*/ 15 w 18"/>
                <a:gd name="T47" fmla="*/ 4 h 18"/>
                <a:gd name="T48" fmla="*/ 7 w 18"/>
                <a:gd name="T49" fmla="*/ 17 h 18"/>
                <a:gd name="T50" fmla="*/ 2 w 18"/>
                <a:gd name="T51" fmla="*/ 6 h 18"/>
                <a:gd name="T52" fmla="*/ 10 w 18"/>
                <a:gd name="T53" fmla="*/ 1 h 18"/>
                <a:gd name="T54" fmla="*/ 11 w 18"/>
                <a:gd name="T55" fmla="*/ 2 h 18"/>
                <a:gd name="T56" fmla="*/ 15 w 18"/>
                <a:gd name="T57" fmla="*/ 8 h 18"/>
                <a:gd name="T58" fmla="*/ 15 w 18"/>
                <a:gd name="T59" fmla="*/ 8 h 18"/>
                <a:gd name="T60" fmla="*/ 7 w 18"/>
                <a:gd name="T61" fmla="*/ 17 h 18"/>
                <a:gd name="T62" fmla="*/ 7 w 18"/>
                <a:gd name="T63" fmla="*/ 17 h 18"/>
                <a:gd name="T64" fmla="*/ 2 w 18"/>
                <a:gd name="T65" fmla="*/ 6 h 18"/>
                <a:gd name="T66" fmla="*/ 8 w 18"/>
                <a:gd name="T67" fmla="*/ 18 h 18"/>
                <a:gd name="T68" fmla="*/ 13 w 18"/>
                <a:gd name="T6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8">
                  <a:moveTo>
                    <a:pt x="12" y="16"/>
                  </a:moveTo>
                  <a:cubicBezTo>
                    <a:pt x="13" y="15"/>
                    <a:pt x="13" y="15"/>
                    <a:pt x="13" y="15"/>
                  </a:cubicBezTo>
                  <a:cubicBezTo>
                    <a:pt x="13" y="15"/>
                    <a:pt x="13" y="15"/>
                    <a:pt x="13" y="15"/>
                  </a:cubicBezTo>
                  <a:cubicBezTo>
                    <a:pt x="12" y="16"/>
                    <a:pt x="12" y="16"/>
                    <a:pt x="12" y="16"/>
                  </a:cubicBezTo>
                  <a:moveTo>
                    <a:pt x="13" y="15"/>
                  </a:moveTo>
                  <a:cubicBezTo>
                    <a:pt x="14" y="14"/>
                    <a:pt x="14" y="14"/>
                    <a:pt x="14" y="14"/>
                  </a:cubicBezTo>
                  <a:cubicBezTo>
                    <a:pt x="14" y="14"/>
                    <a:pt x="14" y="14"/>
                    <a:pt x="14" y="14"/>
                  </a:cubicBezTo>
                  <a:cubicBezTo>
                    <a:pt x="13" y="15"/>
                    <a:pt x="13" y="15"/>
                    <a:pt x="13" y="15"/>
                  </a:cubicBezTo>
                  <a:cubicBezTo>
                    <a:pt x="13" y="15"/>
                    <a:pt x="13" y="15"/>
                    <a:pt x="13" y="15"/>
                  </a:cubicBezTo>
                  <a:moveTo>
                    <a:pt x="14" y="14"/>
                  </a:moveTo>
                  <a:cubicBezTo>
                    <a:pt x="14" y="13"/>
                    <a:pt x="14" y="13"/>
                    <a:pt x="14" y="13"/>
                  </a:cubicBezTo>
                  <a:cubicBezTo>
                    <a:pt x="15" y="13"/>
                    <a:pt x="15" y="13"/>
                    <a:pt x="15" y="13"/>
                  </a:cubicBezTo>
                  <a:cubicBezTo>
                    <a:pt x="14" y="14"/>
                    <a:pt x="14" y="14"/>
                    <a:pt x="14" y="14"/>
                  </a:cubicBezTo>
                  <a:cubicBezTo>
                    <a:pt x="14" y="14"/>
                    <a:pt x="14" y="14"/>
                    <a:pt x="14" y="14"/>
                  </a:cubicBezTo>
                  <a:cubicBezTo>
                    <a:pt x="14" y="14"/>
                    <a:pt x="14" y="14"/>
                    <a:pt x="14" y="14"/>
                  </a:cubicBezTo>
                  <a:moveTo>
                    <a:pt x="15" y="13"/>
                  </a:moveTo>
                  <a:cubicBezTo>
                    <a:pt x="15" y="13"/>
                    <a:pt x="15" y="13"/>
                    <a:pt x="15" y="13"/>
                  </a:cubicBezTo>
                  <a:cubicBezTo>
                    <a:pt x="15" y="12"/>
                    <a:pt x="15" y="12"/>
                    <a:pt x="15" y="12"/>
                  </a:cubicBezTo>
                  <a:cubicBezTo>
                    <a:pt x="15" y="12"/>
                    <a:pt x="15" y="12"/>
                    <a:pt x="15" y="12"/>
                  </a:cubicBezTo>
                  <a:cubicBezTo>
                    <a:pt x="15" y="13"/>
                    <a:pt x="15" y="13"/>
                    <a:pt x="15" y="13"/>
                  </a:cubicBezTo>
                  <a:moveTo>
                    <a:pt x="16" y="11"/>
                  </a:moveTo>
                  <a:cubicBezTo>
                    <a:pt x="15" y="11"/>
                    <a:pt x="15" y="11"/>
                    <a:pt x="15" y="11"/>
                  </a:cubicBezTo>
                  <a:cubicBezTo>
                    <a:pt x="15" y="10"/>
                    <a:pt x="15" y="10"/>
                    <a:pt x="15" y="10"/>
                  </a:cubicBezTo>
                  <a:cubicBezTo>
                    <a:pt x="16" y="10"/>
                    <a:pt x="16" y="10"/>
                    <a:pt x="16" y="10"/>
                  </a:cubicBezTo>
                  <a:cubicBezTo>
                    <a:pt x="16" y="11"/>
                    <a:pt x="16" y="11"/>
                    <a:pt x="16" y="11"/>
                  </a:cubicBezTo>
                  <a:moveTo>
                    <a:pt x="16" y="10"/>
                  </a:moveTo>
                  <a:cubicBezTo>
                    <a:pt x="16" y="10"/>
                    <a:pt x="16" y="10"/>
                    <a:pt x="16" y="10"/>
                  </a:cubicBezTo>
                  <a:cubicBezTo>
                    <a:pt x="16" y="9"/>
                    <a:pt x="16" y="9"/>
                    <a:pt x="16" y="8"/>
                  </a:cubicBezTo>
                  <a:cubicBezTo>
                    <a:pt x="16" y="8"/>
                    <a:pt x="16" y="8"/>
                    <a:pt x="16" y="8"/>
                  </a:cubicBezTo>
                  <a:cubicBezTo>
                    <a:pt x="16" y="9"/>
                    <a:pt x="16" y="9"/>
                    <a:pt x="16" y="10"/>
                  </a:cubicBezTo>
                  <a:moveTo>
                    <a:pt x="16" y="8"/>
                  </a:moveTo>
                  <a:cubicBezTo>
                    <a:pt x="16" y="8"/>
                    <a:pt x="16" y="8"/>
                    <a:pt x="16" y="8"/>
                  </a:cubicBezTo>
                  <a:cubicBezTo>
                    <a:pt x="16" y="7"/>
                    <a:pt x="16" y="7"/>
                    <a:pt x="16" y="7"/>
                  </a:cubicBezTo>
                  <a:cubicBezTo>
                    <a:pt x="16" y="7"/>
                    <a:pt x="16" y="7"/>
                    <a:pt x="16" y="7"/>
                  </a:cubicBezTo>
                  <a:cubicBezTo>
                    <a:pt x="16" y="8"/>
                    <a:pt x="16" y="8"/>
                    <a:pt x="16" y="8"/>
                  </a:cubicBezTo>
                  <a:moveTo>
                    <a:pt x="16" y="6"/>
                  </a:moveTo>
                  <a:cubicBezTo>
                    <a:pt x="15" y="6"/>
                    <a:pt x="15" y="6"/>
                    <a:pt x="15" y="6"/>
                  </a:cubicBezTo>
                  <a:cubicBezTo>
                    <a:pt x="15" y="5"/>
                    <a:pt x="15" y="5"/>
                    <a:pt x="15" y="5"/>
                  </a:cubicBezTo>
                  <a:cubicBezTo>
                    <a:pt x="15" y="5"/>
                    <a:pt x="15" y="5"/>
                    <a:pt x="15" y="5"/>
                  </a:cubicBezTo>
                  <a:cubicBezTo>
                    <a:pt x="16" y="6"/>
                    <a:pt x="16" y="6"/>
                    <a:pt x="16" y="6"/>
                  </a:cubicBezTo>
                  <a:moveTo>
                    <a:pt x="15" y="5"/>
                  </a:moveTo>
                  <a:cubicBezTo>
                    <a:pt x="15" y="5"/>
                    <a:pt x="15" y="5"/>
                    <a:pt x="15" y="5"/>
                  </a:cubicBezTo>
                  <a:cubicBezTo>
                    <a:pt x="15" y="4"/>
                    <a:pt x="15" y="4"/>
                    <a:pt x="15" y="4"/>
                  </a:cubicBezTo>
                  <a:cubicBezTo>
                    <a:pt x="15" y="4"/>
                    <a:pt x="15" y="4"/>
                    <a:pt x="15" y="4"/>
                  </a:cubicBezTo>
                  <a:cubicBezTo>
                    <a:pt x="15" y="5"/>
                    <a:pt x="15" y="5"/>
                    <a:pt x="15" y="5"/>
                  </a:cubicBezTo>
                  <a:moveTo>
                    <a:pt x="15" y="4"/>
                  </a:moveTo>
                  <a:cubicBezTo>
                    <a:pt x="15" y="4"/>
                    <a:pt x="15" y="4"/>
                    <a:pt x="15" y="4"/>
                  </a:cubicBezTo>
                  <a:cubicBezTo>
                    <a:pt x="15" y="4"/>
                    <a:pt x="15" y="4"/>
                    <a:pt x="15" y="4"/>
                  </a:cubicBezTo>
                  <a:cubicBezTo>
                    <a:pt x="15" y="4"/>
                    <a:pt x="15" y="4"/>
                    <a:pt x="15" y="4"/>
                  </a:cubicBezTo>
                  <a:moveTo>
                    <a:pt x="7" y="17"/>
                  </a:moveTo>
                  <a:cubicBezTo>
                    <a:pt x="6" y="16"/>
                    <a:pt x="6" y="16"/>
                    <a:pt x="5" y="16"/>
                  </a:cubicBezTo>
                  <a:cubicBezTo>
                    <a:pt x="2" y="14"/>
                    <a:pt x="1" y="10"/>
                    <a:pt x="2" y="6"/>
                  </a:cubicBezTo>
                  <a:cubicBezTo>
                    <a:pt x="4" y="4"/>
                    <a:pt x="6" y="1"/>
                    <a:pt x="10" y="1"/>
                  </a:cubicBezTo>
                  <a:cubicBezTo>
                    <a:pt x="10" y="1"/>
                    <a:pt x="10" y="1"/>
                    <a:pt x="10" y="1"/>
                  </a:cubicBezTo>
                  <a:cubicBezTo>
                    <a:pt x="10" y="1"/>
                    <a:pt x="10" y="1"/>
                    <a:pt x="10" y="1"/>
                  </a:cubicBezTo>
                  <a:cubicBezTo>
                    <a:pt x="11" y="2"/>
                    <a:pt x="11" y="2"/>
                    <a:pt x="11" y="2"/>
                  </a:cubicBezTo>
                  <a:cubicBezTo>
                    <a:pt x="14" y="3"/>
                    <a:pt x="15" y="5"/>
                    <a:pt x="15" y="8"/>
                  </a:cubicBezTo>
                  <a:cubicBezTo>
                    <a:pt x="15" y="8"/>
                    <a:pt x="15" y="8"/>
                    <a:pt x="15" y="8"/>
                  </a:cubicBezTo>
                  <a:cubicBezTo>
                    <a:pt x="15" y="8"/>
                    <a:pt x="15" y="8"/>
                    <a:pt x="15" y="8"/>
                  </a:cubicBezTo>
                  <a:cubicBezTo>
                    <a:pt x="15" y="8"/>
                    <a:pt x="15" y="8"/>
                    <a:pt x="15" y="8"/>
                  </a:cubicBezTo>
                  <a:cubicBezTo>
                    <a:pt x="15" y="10"/>
                    <a:pt x="14" y="11"/>
                    <a:pt x="14" y="12"/>
                  </a:cubicBezTo>
                  <a:cubicBezTo>
                    <a:pt x="13" y="15"/>
                    <a:pt x="10" y="17"/>
                    <a:pt x="7" y="17"/>
                  </a:cubicBezTo>
                  <a:cubicBezTo>
                    <a:pt x="7" y="17"/>
                    <a:pt x="7" y="17"/>
                    <a:pt x="7" y="17"/>
                  </a:cubicBezTo>
                  <a:cubicBezTo>
                    <a:pt x="7" y="17"/>
                    <a:pt x="7" y="17"/>
                    <a:pt x="7" y="17"/>
                  </a:cubicBezTo>
                  <a:moveTo>
                    <a:pt x="10" y="0"/>
                  </a:moveTo>
                  <a:cubicBezTo>
                    <a:pt x="6" y="0"/>
                    <a:pt x="3" y="3"/>
                    <a:pt x="2" y="6"/>
                  </a:cubicBezTo>
                  <a:cubicBezTo>
                    <a:pt x="0" y="10"/>
                    <a:pt x="1" y="15"/>
                    <a:pt x="5" y="17"/>
                  </a:cubicBezTo>
                  <a:cubicBezTo>
                    <a:pt x="6" y="17"/>
                    <a:pt x="7" y="18"/>
                    <a:pt x="8" y="18"/>
                  </a:cubicBezTo>
                  <a:cubicBezTo>
                    <a:pt x="11" y="18"/>
                    <a:pt x="15" y="16"/>
                    <a:pt x="16" y="13"/>
                  </a:cubicBezTo>
                  <a:cubicBezTo>
                    <a:pt x="18" y="9"/>
                    <a:pt x="17" y="4"/>
                    <a:pt x="13" y="1"/>
                  </a:cubicBezTo>
                  <a:cubicBezTo>
                    <a:pt x="12" y="0"/>
                    <a:pt x="1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6" name="Freeform 62"/>
            <p:cNvSpPr>
              <a:spLocks noEditPoints="1"/>
            </p:cNvSpPr>
            <p:nvPr/>
          </p:nvSpPr>
          <p:spPr bwMode="auto">
            <a:xfrm>
              <a:off x="3608" y="2441"/>
              <a:ext cx="21" cy="33"/>
            </a:xfrm>
            <a:custGeom>
              <a:avLst/>
              <a:gdLst>
                <a:gd name="T0" fmla="*/ 5 w 9"/>
                <a:gd name="T1" fmla="*/ 2 h 14"/>
                <a:gd name="T2" fmla="*/ 6 w 9"/>
                <a:gd name="T3" fmla="*/ 1 h 14"/>
                <a:gd name="T4" fmla="*/ 6 w 9"/>
                <a:gd name="T5" fmla="*/ 2 h 14"/>
                <a:gd name="T6" fmla="*/ 6 w 9"/>
                <a:gd name="T7" fmla="*/ 2 h 14"/>
                <a:gd name="T8" fmla="*/ 6 w 9"/>
                <a:gd name="T9" fmla="*/ 3 h 14"/>
                <a:gd name="T10" fmla="*/ 7 w 9"/>
                <a:gd name="T11" fmla="*/ 5 h 14"/>
                <a:gd name="T12" fmla="*/ 5 w 9"/>
                <a:gd name="T13" fmla="*/ 3 h 14"/>
                <a:gd name="T14" fmla="*/ 4 w 9"/>
                <a:gd name="T15" fmla="*/ 6 h 14"/>
                <a:gd name="T16" fmla="*/ 6 w 9"/>
                <a:gd name="T17" fmla="*/ 9 h 14"/>
                <a:gd name="T18" fmla="*/ 4 w 9"/>
                <a:gd name="T19" fmla="*/ 11 h 14"/>
                <a:gd name="T20" fmla="*/ 3 w 9"/>
                <a:gd name="T21" fmla="*/ 13 h 14"/>
                <a:gd name="T22" fmla="*/ 3 w 9"/>
                <a:gd name="T23" fmla="*/ 13 h 14"/>
                <a:gd name="T24" fmla="*/ 3 w 9"/>
                <a:gd name="T25" fmla="*/ 11 h 14"/>
                <a:gd name="T26" fmla="*/ 1 w 9"/>
                <a:gd name="T27" fmla="*/ 9 h 14"/>
                <a:gd name="T28" fmla="*/ 4 w 9"/>
                <a:gd name="T29" fmla="*/ 10 h 14"/>
                <a:gd name="T30" fmla="*/ 5 w 9"/>
                <a:gd name="T31" fmla="*/ 10 h 14"/>
                <a:gd name="T32" fmla="*/ 5 w 9"/>
                <a:gd name="T33" fmla="*/ 8 h 14"/>
                <a:gd name="T34" fmla="*/ 2 w 9"/>
                <a:gd name="T35" fmla="*/ 4 h 14"/>
                <a:gd name="T36" fmla="*/ 4 w 9"/>
                <a:gd name="T37" fmla="*/ 3 h 14"/>
                <a:gd name="T38" fmla="*/ 5 w 9"/>
                <a:gd name="T39" fmla="*/ 3 h 14"/>
                <a:gd name="T40" fmla="*/ 5 w 9"/>
                <a:gd name="T41" fmla="*/ 1 h 14"/>
                <a:gd name="T42" fmla="*/ 5 w 9"/>
                <a:gd name="T43" fmla="*/ 2 h 14"/>
                <a:gd name="T44" fmla="*/ 3 w 9"/>
                <a:gd name="T45" fmla="*/ 2 h 14"/>
                <a:gd name="T46" fmla="*/ 3 w 9"/>
                <a:gd name="T47" fmla="*/ 7 h 14"/>
                <a:gd name="T48" fmla="*/ 5 w 9"/>
                <a:gd name="T49" fmla="*/ 9 h 14"/>
                <a:gd name="T50" fmla="*/ 4 w 9"/>
                <a:gd name="T51" fmla="*/ 10 h 14"/>
                <a:gd name="T52" fmla="*/ 3 w 9"/>
                <a:gd name="T53" fmla="*/ 8 h 14"/>
                <a:gd name="T54" fmla="*/ 1 w 9"/>
                <a:gd name="T55" fmla="*/ 8 h 14"/>
                <a:gd name="T56" fmla="*/ 2 w 9"/>
                <a:gd name="T57" fmla="*/ 13 h 14"/>
                <a:gd name="T58" fmla="*/ 3 w 9"/>
                <a:gd name="T59" fmla="*/ 13 h 14"/>
                <a:gd name="T60" fmla="*/ 3 w 9"/>
                <a:gd name="T61" fmla="*/ 14 h 14"/>
                <a:gd name="T62" fmla="*/ 4 w 9"/>
                <a:gd name="T63" fmla="*/ 14 h 14"/>
                <a:gd name="T64" fmla="*/ 7 w 9"/>
                <a:gd name="T65" fmla="*/ 11 h 14"/>
                <a:gd name="T66" fmla="*/ 5 w 9"/>
                <a:gd name="T67" fmla="*/ 6 h 14"/>
                <a:gd name="T68" fmla="*/ 4 w 9"/>
                <a:gd name="T69" fmla="*/ 5 h 14"/>
                <a:gd name="T70" fmla="*/ 5 w 9"/>
                <a:gd name="T71" fmla="*/ 4 h 14"/>
                <a:gd name="T72" fmla="*/ 6 w 9"/>
                <a:gd name="T73" fmla="*/ 6 h 14"/>
                <a:gd name="T74" fmla="*/ 8 w 9"/>
                <a:gd name="T75" fmla="*/ 6 h 14"/>
                <a:gd name="T76" fmla="*/ 9 w 9"/>
                <a:gd name="T77" fmla="*/ 6 h 14"/>
                <a:gd name="T78" fmla="*/ 7 w 9"/>
                <a:gd name="T79" fmla="*/ 2 h 14"/>
                <a:gd name="T80" fmla="*/ 6 w 9"/>
                <a:gd name="T81" fmla="*/ 1 h 14"/>
                <a:gd name="T82" fmla="*/ 5 w 9"/>
                <a:gd name="T8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 h="14">
                  <a:moveTo>
                    <a:pt x="5" y="3"/>
                  </a:moveTo>
                  <a:cubicBezTo>
                    <a:pt x="5" y="2"/>
                    <a:pt x="5" y="2"/>
                    <a:pt x="5" y="2"/>
                  </a:cubicBezTo>
                  <a:cubicBezTo>
                    <a:pt x="6" y="2"/>
                    <a:pt x="6" y="2"/>
                    <a:pt x="6" y="2"/>
                  </a:cubicBezTo>
                  <a:cubicBezTo>
                    <a:pt x="6" y="1"/>
                    <a:pt x="6" y="1"/>
                    <a:pt x="6" y="1"/>
                  </a:cubicBezTo>
                  <a:cubicBezTo>
                    <a:pt x="6" y="1"/>
                    <a:pt x="6" y="1"/>
                    <a:pt x="6" y="1"/>
                  </a:cubicBezTo>
                  <a:cubicBezTo>
                    <a:pt x="6" y="2"/>
                    <a:pt x="6" y="2"/>
                    <a:pt x="6" y="2"/>
                  </a:cubicBezTo>
                  <a:cubicBezTo>
                    <a:pt x="6" y="2"/>
                    <a:pt x="6" y="2"/>
                    <a:pt x="6" y="2"/>
                  </a:cubicBezTo>
                  <a:cubicBezTo>
                    <a:pt x="6" y="2"/>
                    <a:pt x="6" y="2"/>
                    <a:pt x="6" y="2"/>
                  </a:cubicBezTo>
                  <a:cubicBezTo>
                    <a:pt x="6" y="3"/>
                    <a:pt x="6" y="3"/>
                    <a:pt x="6" y="3"/>
                  </a:cubicBezTo>
                  <a:cubicBezTo>
                    <a:pt x="6" y="3"/>
                    <a:pt x="6" y="3"/>
                    <a:pt x="6" y="3"/>
                  </a:cubicBezTo>
                  <a:cubicBezTo>
                    <a:pt x="7" y="3"/>
                    <a:pt x="8" y="4"/>
                    <a:pt x="8" y="5"/>
                  </a:cubicBezTo>
                  <a:cubicBezTo>
                    <a:pt x="7" y="5"/>
                    <a:pt x="7" y="5"/>
                    <a:pt x="7" y="5"/>
                  </a:cubicBezTo>
                  <a:cubicBezTo>
                    <a:pt x="7" y="4"/>
                    <a:pt x="6" y="4"/>
                    <a:pt x="5" y="4"/>
                  </a:cubicBezTo>
                  <a:cubicBezTo>
                    <a:pt x="5" y="3"/>
                    <a:pt x="5" y="3"/>
                    <a:pt x="5" y="3"/>
                  </a:cubicBezTo>
                  <a:cubicBezTo>
                    <a:pt x="4" y="3"/>
                    <a:pt x="3" y="4"/>
                    <a:pt x="3" y="4"/>
                  </a:cubicBezTo>
                  <a:cubicBezTo>
                    <a:pt x="3" y="5"/>
                    <a:pt x="3" y="5"/>
                    <a:pt x="4" y="6"/>
                  </a:cubicBezTo>
                  <a:cubicBezTo>
                    <a:pt x="5" y="7"/>
                    <a:pt x="5" y="7"/>
                    <a:pt x="5" y="7"/>
                  </a:cubicBezTo>
                  <a:cubicBezTo>
                    <a:pt x="5" y="7"/>
                    <a:pt x="6" y="8"/>
                    <a:pt x="6" y="9"/>
                  </a:cubicBezTo>
                  <a:cubicBezTo>
                    <a:pt x="7" y="9"/>
                    <a:pt x="6" y="10"/>
                    <a:pt x="6" y="11"/>
                  </a:cubicBezTo>
                  <a:cubicBezTo>
                    <a:pt x="6" y="11"/>
                    <a:pt x="5" y="11"/>
                    <a:pt x="4" y="11"/>
                  </a:cubicBezTo>
                  <a:cubicBezTo>
                    <a:pt x="4" y="12"/>
                    <a:pt x="4" y="12"/>
                    <a:pt x="4" y="12"/>
                  </a:cubicBezTo>
                  <a:cubicBezTo>
                    <a:pt x="4" y="12"/>
                    <a:pt x="3" y="12"/>
                    <a:pt x="3" y="13"/>
                  </a:cubicBezTo>
                  <a:cubicBezTo>
                    <a:pt x="3" y="13"/>
                    <a:pt x="3" y="13"/>
                    <a:pt x="3" y="13"/>
                  </a:cubicBezTo>
                  <a:cubicBezTo>
                    <a:pt x="3" y="13"/>
                    <a:pt x="3" y="13"/>
                    <a:pt x="3" y="13"/>
                  </a:cubicBezTo>
                  <a:cubicBezTo>
                    <a:pt x="3" y="12"/>
                    <a:pt x="3" y="12"/>
                    <a:pt x="3" y="12"/>
                  </a:cubicBezTo>
                  <a:cubicBezTo>
                    <a:pt x="3" y="11"/>
                    <a:pt x="3" y="11"/>
                    <a:pt x="3" y="11"/>
                  </a:cubicBezTo>
                  <a:cubicBezTo>
                    <a:pt x="3" y="11"/>
                    <a:pt x="3" y="11"/>
                    <a:pt x="3" y="11"/>
                  </a:cubicBezTo>
                  <a:cubicBezTo>
                    <a:pt x="2" y="10"/>
                    <a:pt x="1" y="10"/>
                    <a:pt x="1" y="9"/>
                  </a:cubicBezTo>
                  <a:cubicBezTo>
                    <a:pt x="2" y="9"/>
                    <a:pt x="2" y="9"/>
                    <a:pt x="2" y="9"/>
                  </a:cubicBezTo>
                  <a:cubicBezTo>
                    <a:pt x="2" y="10"/>
                    <a:pt x="3" y="10"/>
                    <a:pt x="4" y="10"/>
                  </a:cubicBezTo>
                  <a:cubicBezTo>
                    <a:pt x="4" y="11"/>
                    <a:pt x="4" y="11"/>
                    <a:pt x="4" y="11"/>
                  </a:cubicBezTo>
                  <a:cubicBezTo>
                    <a:pt x="5" y="11"/>
                    <a:pt x="5" y="10"/>
                    <a:pt x="5" y="10"/>
                  </a:cubicBezTo>
                  <a:cubicBezTo>
                    <a:pt x="6" y="9"/>
                    <a:pt x="6" y="9"/>
                    <a:pt x="6" y="9"/>
                  </a:cubicBezTo>
                  <a:cubicBezTo>
                    <a:pt x="6" y="8"/>
                    <a:pt x="5" y="8"/>
                    <a:pt x="5" y="8"/>
                  </a:cubicBezTo>
                  <a:cubicBezTo>
                    <a:pt x="3" y="6"/>
                    <a:pt x="3" y="6"/>
                    <a:pt x="3" y="6"/>
                  </a:cubicBezTo>
                  <a:cubicBezTo>
                    <a:pt x="3" y="6"/>
                    <a:pt x="2" y="5"/>
                    <a:pt x="2" y="4"/>
                  </a:cubicBezTo>
                  <a:cubicBezTo>
                    <a:pt x="2" y="4"/>
                    <a:pt x="3" y="3"/>
                    <a:pt x="3" y="3"/>
                  </a:cubicBezTo>
                  <a:cubicBezTo>
                    <a:pt x="4" y="3"/>
                    <a:pt x="4" y="3"/>
                    <a:pt x="4" y="3"/>
                  </a:cubicBezTo>
                  <a:cubicBezTo>
                    <a:pt x="4" y="3"/>
                    <a:pt x="5" y="3"/>
                    <a:pt x="5" y="3"/>
                  </a:cubicBezTo>
                  <a:cubicBezTo>
                    <a:pt x="5" y="3"/>
                    <a:pt x="5" y="3"/>
                    <a:pt x="5" y="3"/>
                  </a:cubicBezTo>
                  <a:moveTo>
                    <a:pt x="5" y="0"/>
                  </a:moveTo>
                  <a:cubicBezTo>
                    <a:pt x="5" y="1"/>
                    <a:pt x="5" y="1"/>
                    <a:pt x="5" y="1"/>
                  </a:cubicBezTo>
                  <a:cubicBezTo>
                    <a:pt x="5" y="1"/>
                    <a:pt x="5" y="1"/>
                    <a:pt x="5" y="1"/>
                  </a:cubicBezTo>
                  <a:cubicBezTo>
                    <a:pt x="5" y="2"/>
                    <a:pt x="5" y="2"/>
                    <a:pt x="5" y="2"/>
                  </a:cubicBezTo>
                  <a:cubicBezTo>
                    <a:pt x="4" y="2"/>
                    <a:pt x="4" y="2"/>
                    <a:pt x="4" y="2"/>
                  </a:cubicBezTo>
                  <a:cubicBezTo>
                    <a:pt x="4" y="2"/>
                    <a:pt x="3" y="2"/>
                    <a:pt x="3" y="2"/>
                  </a:cubicBezTo>
                  <a:cubicBezTo>
                    <a:pt x="2" y="3"/>
                    <a:pt x="2" y="4"/>
                    <a:pt x="2" y="4"/>
                  </a:cubicBezTo>
                  <a:cubicBezTo>
                    <a:pt x="2" y="6"/>
                    <a:pt x="3" y="7"/>
                    <a:pt x="3" y="7"/>
                  </a:cubicBezTo>
                  <a:cubicBezTo>
                    <a:pt x="4" y="8"/>
                    <a:pt x="4" y="8"/>
                    <a:pt x="4" y="8"/>
                  </a:cubicBezTo>
                  <a:cubicBezTo>
                    <a:pt x="5" y="9"/>
                    <a:pt x="5" y="9"/>
                    <a:pt x="5" y="9"/>
                  </a:cubicBezTo>
                  <a:cubicBezTo>
                    <a:pt x="5" y="9"/>
                    <a:pt x="5" y="9"/>
                    <a:pt x="5" y="9"/>
                  </a:cubicBezTo>
                  <a:cubicBezTo>
                    <a:pt x="4" y="10"/>
                    <a:pt x="4" y="10"/>
                    <a:pt x="4" y="10"/>
                  </a:cubicBezTo>
                  <a:cubicBezTo>
                    <a:pt x="3" y="9"/>
                    <a:pt x="3" y="9"/>
                    <a:pt x="3" y="8"/>
                  </a:cubicBezTo>
                  <a:cubicBezTo>
                    <a:pt x="3" y="8"/>
                    <a:pt x="3" y="8"/>
                    <a:pt x="3" y="8"/>
                  </a:cubicBezTo>
                  <a:cubicBezTo>
                    <a:pt x="2" y="8"/>
                    <a:pt x="2" y="8"/>
                    <a:pt x="1" y="8"/>
                  </a:cubicBezTo>
                  <a:cubicBezTo>
                    <a:pt x="1" y="8"/>
                    <a:pt x="1" y="8"/>
                    <a:pt x="1" y="8"/>
                  </a:cubicBezTo>
                  <a:cubicBezTo>
                    <a:pt x="0" y="9"/>
                    <a:pt x="1" y="11"/>
                    <a:pt x="2" y="12"/>
                  </a:cubicBezTo>
                  <a:cubicBezTo>
                    <a:pt x="2" y="13"/>
                    <a:pt x="2" y="13"/>
                    <a:pt x="2" y="13"/>
                  </a:cubicBezTo>
                  <a:cubicBezTo>
                    <a:pt x="2" y="13"/>
                    <a:pt x="2" y="13"/>
                    <a:pt x="2" y="13"/>
                  </a:cubicBezTo>
                  <a:cubicBezTo>
                    <a:pt x="3" y="13"/>
                    <a:pt x="3" y="13"/>
                    <a:pt x="3" y="13"/>
                  </a:cubicBezTo>
                  <a:cubicBezTo>
                    <a:pt x="3" y="14"/>
                    <a:pt x="3" y="14"/>
                    <a:pt x="3" y="14"/>
                  </a:cubicBezTo>
                  <a:cubicBezTo>
                    <a:pt x="3" y="14"/>
                    <a:pt x="3" y="14"/>
                    <a:pt x="3" y="14"/>
                  </a:cubicBezTo>
                  <a:cubicBezTo>
                    <a:pt x="4" y="14"/>
                    <a:pt x="4" y="14"/>
                    <a:pt x="4" y="14"/>
                  </a:cubicBezTo>
                  <a:cubicBezTo>
                    <a:pt x="4" y="14"/>
                    <a:pt x="4" y="14"/>
                    <a:pt x="4" y="14"/>
                  </a:cubicBezTo>
                  <a:cubicBezTo>
                    <a:pt x="4" y="14"/>
                    <a:pt x="4" y="13"/>
                    <a:pt x="4" y="12"/>
                  </a:cubicBezTo>
                  <a:cubicBezTo>
                    <a:pt x="5" y="12"/>
                    <a:pt x="6" y="12"/>
                    <a:pt x="7" y="11"/>
                  </a:cubicBezTo>
                  <a:cubicBezTo>
                    <a:pt x="7" y="11"/>
                    <a:pt x="8" y="10"/>
                    <a:pt x="7" y="9"/>
                  </a:cubicBezTo>
                  <a:cubicBezTo>
                    <a:pt x="7" y="7"/>
                    <a:pt x="6" y="7"/>
                    <a:pt x="5" y="6"/>
                  </a:cubicBezTo>
                  <a:cubicBezTo>
                    <a:pt x="5" y="5"/>
                    <a:pt x="5" y="5"/>
                    <a:pt x="5" y="5"/>
                  </a:cubicBezTo>
                  <a:cubicBezTo>
                    <a:pt x="4" y="5"/>
                    <a:pt x="4" y="5"/>
                    <a:pt x="4" y="5"/>
                  </a:cubicBezTo>
                  <a:cubicBezTo>
                    <a:pt x="5" y="4"/>
                    <a:pt x="5" y="4"/>
                    <a:pt x="5" y="4"/>
                  </a:cubicBezTo>
                  <a:cubicBezTo>
                    <a:pt x="5" y="4"/>
                    <a:pt x="5" y="4"/>
                    <a:pt x="5" y="4"/>
                  </a:cubicBezTo>
                  <a:cubicBezTo>
                    <a:pt x="5" y="5"/>
                    <a:pt x="6" y="5"/>
                    <a:pt x="6" y="5"/>
                  </a:cubicBezTo>
                  <a:cubicBezTo>
                    <a:pt x="6" y="6"/>
                    <a:pt x="6" y="6"/>
                    <a:pt x="6" y="6"/>
                  </a:cubicBezTo>
                  <a:cubicBezTo>
                    <a:pt x="7" y="6"/>
                    <a:pt x="7" y="6"/>
                    <a:pt x="7" y="6"/>
                  </a:cubicBezTo>
                  <a:cubicBezTo>
                    <a:pt x="7" y="6"/>
                    <a:pt x="7" y="6"/>
                    <a:pt x="8" y="6"/>
                  </a:cubicBezTo>
                  <a:cubicBezTo>
                    <a:pt x="8" y="6"/>
                    <a:pt x="8" y="6"/>
                    <a:pt x="8" y="6"/>
                  </a:cubicBezTo>
                  <a:cubicBezTo>
                    <a:pt x="9" y="6"/>
                    <a:pt x="9" y="6"/>
                    <a:pt x="9" y="6"/>
                  </a:cubicBezTo>
                  <a:cubicBezTo>
                    <a:pt x="9" y="4"/>
                    <a:pt x="8" y="3"/>
                    <a:pt x="7" y="2"/>
                  </a:cubicBezTo>
                  <a:cubicBezTo>
                    <a:pt x="7" y="2"/>
                    <a:pt x="7" y="2"/>
                    <a:pt x="7" y="2"/>
                  </a:cubicBezTo>
                  <a:cubicBezTo>
                    <a:pt x="7" y="1"/>
                    <a:pt x="7" y="1"/>
                    <a:pt x="7" y="1"/>
                  </a:cubicBezTo>
                  <a:cubicBezTo>
                    <a:pt x="6" y="1"/>
                    <a:pt x="6" y="1"/>
                    <a:pt x="6" y="1"/>
                  </a:cubicBezTo>
                  <a:cubicBezTo>
                    <a:pt x="6" y="1"/>
                    <a:pt x="6" y="1"/>
                    <a:pt x="6"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7" name="Freeform 63"/>
            <p:cNvSpPr>
              <a:spLocks noEditPoints="1"/>
            </p:cNvSpPr>
            <p:nvPr/>
          </p:nvSpPr>
          <p:spPr bwMode="auto">
            <a:xfrm>
              <a:off x="3577" y="2496"/>
              <a:ext cx="62" cy="35"/>
            </a:xfrm>
            <a:custGeom>
              <a:avLst/>
              <a:gdLst>
                <a:gd name="T0" fmla="*/ 13 w 26"/>
                <a:gd name="T1" fmla="*/ 11 h 15"/>
                <a:gd name="T2" fmla="*/ 12 w 26"/>
                <a:gd name="T3" fmla="*/ 14 h 15"/>
                <a:gd name="T4" fmla="*/ 10 w 26"/>
                <a:gd name="T5" fmla="*/ 11 h 15"/>
                <a:gd name="T6" fmla="*/ 14 w 26"/>
                <a:gd name="T7" fmla="*/ 14 h 15"/>
                <a:gd name="T8" fmla="*/ 15 w 26"/>
                <a:gd name="T9" fmla="*/ 11 h 15"/>
                <a:gd name="T10" fmla="*/ 15 w 26"/>
                <a:gd name="T11" fmla="*/ 14 h 15"/>
                <a:gd name="T12" fmla="*/ 15 w 26"/>
                <a:gd name="T13" fmla="*/ 11 h 15"/>
                <a:gd name="T14" fmla="*/ 15 w 26"/>
                <a:gd name="T15" fmla="*/ 14 h 15"/>
                <a:gd name="T16" fmla="*/ 8 w 26"/>
                <a:gd name="T17" fmla="*/ 11 h 15"/>
                <a:gd name="T18" fmla="*/ 10 w 26"/>
                <a:gd name="T19" fmla="*/ 14 h 15"/>
                <a:gd name="T20" fmla="*/ 16 w 26"/>
                <a:gd name="T21" fmla="*/ 11 h 15"/>
                <a:gd name="T22" fmla="*/ 16 w 26"/>
                <a:gd name="T23" fmla="*/ 13 h 15"/>
                <a:gd name="T24" fmla="*/ 18 w 26"/>
                <a:gd name="T25" fmla="*/ 10 h 15"/>
                <a:gd name="T26" fmla="*/ 17 w 26"/>
                <a:gd name="T27" fmla="*/ 13 h 15"/>
                <a:gd name="T28" fmla="*/ 6 w 26"/>
                <a:gd name="T29" fmla="*/ 10 h 15"/>
                <a:gd name="T30" fmla="*/ 18 w 26"/>
                <a:gd name="T31" fmla="*/ 13 h 15"/>
                <a:gd name="T32" fmla="*/ 18 w 26"/>
                <a:gd name="T33" fmla="*/ 10 h 15"/>
                <a:gd name="T34" fmla="*/ 18 w 26"/>
                <a:gd name="T35" fmla="*/ 13 h 15"/>
                <a:gd name="T36" fmla="*/ 21 w 26"/>
                <a:gd name="T37" fmla="*/ 10 h 15"/>
                <a:gd name="T38" fmla="*/ 6 w 26"/>
                <a:gd name="T39" fmla="*/ 13 h 15"/>
                <a:gd name="T40" fmla="*/ 6 w 26"/>
                <a:gd name="T41" fmla="*/ 10 h 15"/>
                <a:gd name="T42" fmla="*/ 21 w 26"/>
                <a:gd name="T43" fmla="*/ 10 h 15"/>
                <a:gd name="T44" fmla="*/ 21 w 26"/>
                <a:gd name="T45" fmla="*/ 12 h 15"/>
                <a:gd name="T46" fmla="*/ 3 w 26"/>
                <a:gd name="T47" fmla="*/ 9 h 15"/>
                <a:gd name="T48" fmla="*/ 3 w 26"/>
                <a:gd name="T49" fmla="*/ 12 h 15"/>
                <a:gd name="T50" fmla="*/ 24 w 26"/>
                <a:gd name="T51" fmla="*/ 8 h 15"/>
                <a:gd name="T52" fmla="*/ 2 w 26"/>
                <a:gd name="T53" fmla="*/ 11 h 15"/>
                <a:gd name="T54" fmla="*/ 2 w 26"/>
                <a:gd name="T55" fmla="*/ 8 h 15"/>
                <a:gd name="T56" fmla="*/ 2 w 26"/>
                <a:gd name="T57" fmla="*/ 9 h 15"/>
                <a:gd name="T58" fmla="*/ 2 w 26"/>
                <a:gd name="T59" fmla="*/ 8 h 15"/>
                <a:gd name="T60" fmla="*/ 24 w 26"/>
                <a:gd name="T61" fmla="*/ 8 h 15"/>
                <a:gd name="T62" fmla="*/ 25 w 26"/>
                <a:gd name="T63" fmla="*/ 9 h 15"/>
                <a:gd name="T64" fmla="*/ 3 w 26"/>
                <a:gd name="T65" fmla="*/ 7 h 15"/>
                <a:gd name="T66" fmla="*/ 14 w 26"/>
                <a:gd name="T67" fmla="*/ 1 h 15"/>
                <a:gd name="T68" fmla="*/ 25 w 26"/>
                <a:gd name="T69" fmla="*/ 6 h 15"/>
                <a:gd name="T70" fmla="*/ 3 w 26"/>
                <a:gd name="T71" fmla="*/ 2 h 15"/>
                <a:gd name="T72" fmla="*/ 1 w 26"/>
                <a:gd name="T73" fmla="*/ 6 h 15"/>
                <a:gd name="T74" fmla="*/ 2 w 26"/>
                <a:gd name="T75" fmla="*/ 12 h 15"/>
                <a:gd name="T76" fmla="*/ 22 w 26"/>
                <a:gd name="T77" fmla="*/ 13 h 15"/>
                <a:gd name="T78" fmla="*/ 24 w 26"/>
                <a:gd name="T79" fmla="*/ 12 h 15"/>
                <a:gd name="T80" fmla="*/ 24 w 26"/>
                <a:gd name="T81" fmla="*/ 12 h 15"/>
                <a:gd name="T82" fmla="*/ 26 w 26"/>
                <a:gd name="T83" fmla="*/ 9 h 15"/>
                <a:gd name="T84" fmla="*/ 25 w 26"/>
                <a:gd name="T8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5">
                  <a:moveTo>
                    <a:pt x="12" y="14"/>
                  </a:moveTo>
                  <a:cubicBezTo>
                    <a:pt x="12" y="13"/>
                    <a:pt x="12" y="12"/>
                    <a:pt x="12" y="11"/>
                  </a:cubicBezTo>
                  <a:cubicBezTo>
                    <a:pt x="13" y="11"/>
                    <a:pt x="13" y="11"/>
                    <a:pt x="13" y="11"/>
                  </a:cubicBezTo>
                  <a:cubicBezTo>
                    <a:pt x="14" y="14"/>
                    <a:pt x="14" y="14"/>
                    <a:pt x="14" y="14"/>
                  </a:cubicBezTo>
                  <a:cubicBezTo>
                    <a:pt x="13" y="14"/>
                    <a:pt x="13" y="14"/>
                    <a:pt x="12" y="14"/>
                  </a:cubicBezTo>
                  <a:moveTo>
                    <a:pt x="12" y="14"/>
                  </a:moveTo>
                  <a:cubicBezTo>
                    <a:pt x="11" y="14"/>
                    <a:pt x="11" y="14"/>
                    <a:pt x="10" y="14"/>
                  </a:cubicBezTo>
                  <a:cubicBezTo>
                    <a:pt x="10" y="14"/>
                    <a:pt x="10" y="14"/>
                    <a:pt x="10" y="14"/>
                  </a:cubicBezTo>
                  <a:cubicBezTo>
                    <a:pt x="10" y="11"/>
                    <a:pt x="10" y="11"/>
                    <a:pt x="10" y="11"/>
                  </a:cubicBezTo>
                  <a:cubicBezTo>
                    <a:pt x="11" y="11"/>
                    <a:pt x="11" y="11"/>
                    <a:pt x="12" y="11"/>
                  </a:cubicBezTo>
                  <a:cubicBezTo>
                    <a:pt x="12" y="12"/>
                    <a:pt x="12" y="13"/>
                    <a:pt x="12" y="14"/>
                  </a:cubicBezTo>
                  <a:moveTo>
                    <a:pt x="14" y="14"/>
                  </a:moveTo>
                  <a:cubicBezTo>
                    <a:pt x="14" y="11"/>
                    <a:pt x="14" y="11"/>
                    <a:pt x="14" y="11"/>
                  </a:cubicBezTo>
                  <a:cubicBezTo>
                    <a:pt x="14" y="11"/>
                    <a:pt x="14" y="11"/>
                    <a:pt x="14" y="11"/>
                  </a:cubicBezTo>
                  <a:cubicBezTo>
                    <a:pt x="15" y="11"/>
                    <a:pt x="15" y="11"/>
                    <a:pt x="15" y="11"/>
                  </a:cubicBezTo>
                  <a:cubicBezTo>
                    <a:pt x="15" y="12"/>
                    <a:pt x="15" y="13"/>
                    <a:pt x="15" y="14"/>
                  </a:cubicBezTo>
                  <a:cubicBezTo>
                    <a:pt x="14" y="14"/>
                    <a:pt x="14" y="14"/>
                    <a:pt x="14" y="14"/>
                  </a:cubicBezTo>
                  <a:moveTo>
                    <a:pt x="15" y="14"/>
                  </a:moveTo>
                  <a:cubicBezTo>
                    <a:pt x="15" y="13"/>
                    <a:pt x="15" y="13"/>
                    <a:pt x="15" y="13"/>
                  </a:cubicBezTo>
                  <a:cubicBezTo>
                    <a:pt x="15" y="13"/>
                    <a:pt x="15" y="13"/>
                    <a:pt x="15" y="13"/>
                  </a:cubicBezTo>
                  <a:cubicBezTo>
                    <a:pt x="15" y="12"/>
                    <a:pt x="15" y="12"/>
                    <a:pt x="15" y="11"/>
                  </a:cubicBezTo>
                  <a:cubicBezTo>
                    <a:pt x="16" y="11"/>
                    <a:pt x="16" y="11"/>
                    <a:pt x="16" y="11"/>
                  </a:cubicBezTo>
                  <a:cubicBezTo>
                    <a:pt x="16" y="13"/>
                    <a:pt x="16" y="13"/>
                    <a:pt x="16" y="13"/>
                  </a:cubicBezTo>
                  <a:cubicBezTo>
                    <a:pt x="15" y="14"/>
                    <a:pt x="15" y="14"/>
                    <a:pt x="15" y="14"/>
                  </a:cubicBezTo>
                  <a:moveTo>
                    <a:pt x="10" y="14"/>
                  </a:moveTo>
                  <a:cubicBezTo>
                    <a:pt x="9" y="14"/>
                    <a:pt x="9" y="14"/>
                    <a:pt x="8" y="13"/>
                  </a:cubicBezTo>
                  <a:cubicBezTo>
                    <a:pt x="8" y="13"/>
                    <a:pt x="8" y="12"/>
                    <a:pt x="8" y="11"/>
                  </a:cubicBezTo>
                  <a:cubicBezTo>
                    <a:pt x="9" y="11"/>
                    <a:pt x="9" y="11"/>
                    <a:pt x="10" y="11"/>
                  </a:cubicBezTo>
                  <a:cubicBezTo>
                    <a:pt x="10" y="14"/>
                    <a:pt x="10" y="14"/>
                    <a:pt x="10" y="14"/>
                  </a:cubicBezTo>
                  <a:cubicBezTo>
                    <a:pt x="10" y="14"/>
                    <a:pt x="10" y="14"/>
                    <a:pt x="10" y="14"/>
                  </a:cubicBezTo>
                  <a:moveTo>
                    <a:pt x="16" y="13"/>
                  </a:moveTo>
                  <a:cubicBezTo>
                    <a:pt x="16" y="13"/>
                    <a:pt x="16" y="13"/>
                    <a:pt x="16" y="13"/>
                  </a:cubicBezTo>
                  <a:cubicBezTo>
                    <a:pt x="16" y="11"/>
                    <a:pt x="16" y="11"/>
                    <a:pt x="16" y="11"/>
                  </a:cubicBezTo>
                  <a:cubicBezTo>
                    <a:pt x="16" y="11"/>
                    <a:pt x="16" y="11"/>
                    <a:pt x="16" y="11"/>
                  </a:cubicBezTo>
                  <a:cubicBezTo>
                    <a:pt x="17" y="13"/>
                    <a:pt x="17" y="13"/>
                    <a:pt x="17" y="13"/>
                  </a:cubicBezTo>
                  <a:cubicBezTo>
                    <a:pt x="16" y="13"/>
                    <a:pt x="16" y="13"/>
                    <a:pt x="16" y="13"/>
                  </a:cubicBezTo>
                  <a:moveTo>
                    <a:pt x="17" y="13"/>
                  </a:moveTo>
                  <a:cubicBezTo>
                    <a:pt x="17" y="11"/>
                    <a:pt x="17" y="11"/>
                    <a:pt x="17" y="11"/>
                  </a:cubicBezTo>
                  <a:cubicBezTo>
                    <a:pt x="18" y="10"/>
                    <a:pt x="18" y="10"/>
                    <a:pt x="18" y="10"/>
                  </a:cubicBezTo>
                  <a:cubicBezTo>
                    <a:pt x="18" y="13"/>
                    <a:pt x="18" y="13"/>
                    <a:pt x="18" y="13"/>
                  </a:cubicBezTo>
                  <a:cubicBezTo>
                    <a:pt x="18" y="13"/>
                    <a:pt x="18" y="13"/>
                    <a:pt x="18" y="13"/>
                  </a:cubicBezTo>
                  <a:cubicBezTo>
                    <a:pt x="17" y="13"/>
                    <a:pt x="17" y="13"/>
                    <a:pt x="17" y="13"/>
                  </a:cubicBezTo>
                  <a:moveTo>
                    <a:pt x="8" y="13"/>
                  </a:moveTo>
                  <a:cubicBezTo>
                    <a:pt x="7" y="13"/>
                    <a:pt x="7" y="13"/>
                    <a:pt x="6" y="13"/>
                  </a:cubicBezTo>
                  <a:cubicBezTo>
                    <a:pt x="6" y="12"/>
                    <a:pt x="6" y="11"/>
                    <a:pt x="6" y="10"/>
                  </a:cubicBezTo>
                  <a:cubicBezTo>
                    <a:pt x="7" y="10"/>
                    <a:pt x="7" y="11"/>
                    <a:pt x="8" y="11"/>
                  </a:cubicBezTo>
                  <a:cubicBezTo>
                    <a:pt x="8" y="12"/>
                    <a:pt x="8" y="12"/>
                    <a:pt x="8" y="13"/>
                  </a:cubicBezTo>
                  <a:moveTo>
                    <a:pt x="18" y="13"/>
                  </a:moveTo>
                  <a:cubicBezTo>
                    <a:pt x="18" y="13"/>
                    <a:pt x="18" y="13"/>
                    <a:pt x="18" y="13"/>
                  </a:cubicBezTo>
                  <a:cubicBezTo>
                    <a:pt x="18" y="13"/>
                    <a:pt x="18" y="13"/>
                    <a:pt x="18" y="13"/>
                  </a:cubicBezTo>
                  <a:cubicBezTo>
                    <a:pt x="18" y="10"/>
                    <a:pt x="18" y="10"/>
                    <a:pt x="18" y="10"/>
                  </a:cubicBezTo>
                  <a:cubicBezTo>
                    <a:pt x="19" y="10"/>
                    <a:pt x="19" y="10"/>
                    <a:pt x="19" y="10"/>
                  </a:cubicBezTo>
                  <a:cubicBezTo>
                    <a:pt x="19" y="11"/>
                    <a:pt x="19" y="12"/>
                    <a:pt x="19" y="13"/>
                  </a:cubicBezTo>
                  <a:cubicBezTo>
                    <a:pt x="18" y="13"/>
                    <a:pt x="18" y="13"/>
                    <a:pt x="18" y="13"/>
                  </a:cubicBezTo>
                  <a:moveTo>
                    <a:pt x="20" y="13"/>
                  </a:moveTo>
                  <a:cubicBezTo>
                    <a:pt x="19" y="12"/>
                    <a:pt x="19" y="11"/>
                    <a:pt x="20" y="10"/>
                  </a:cubicBezTo>
                  <a:cubicBezTo>
                    <a:pt x="21" y="10"/>
                    <a:pt x="21" y="10"/>
                    <a:pt x="21" y="10"/>
                  </a:cubicBezTo>
                  <a:cubicBezTo>
                    <a:pt x="21" y="11"/>
                    <a:pt x="21" y="12"/>
                    <a:pt x="21" y="12"/>
                  </a:cubicBezTo>
                  <a:cubicBezTo>
                    <a:pt x="20" y="12"/>
                    <a:pt x="20" y="13"/>
                    <a:pt x="20" y="13"/>
                  </a:cubicBezTo>
                  <a:moveTo>
                    <a:pt x="6" y="13"/>
                  </a:moveTo>
                  <a:cubicBezTo>
                    <a:pt x="5" y="13"/>
                    <a:pt x="4" y="12"/>
                    <a:pt x="4" y="12"/>
                  </a:cubicBezTo>
                  <a:cubicBezTo>
                    <a:pt x="4" y="9"/>
                    <a:pt x="4" y="9"/>
                    <a:pt x="4" y="9"/>
                  </a:cubicBezTo>
                  <a:cubicBezTo>
                    <a:pt x="4" y="10"/>
                    <a:pt x="5" y="10"/>
                    <a:pt x="6" y="10"/>
                  </a:cubicBezTo>
                  <a:cubicBezTo>
                    <a:pt x="6" y="11"/>
                    <a:pt x="6" y="12"/>
                    <a:pt x="6" y="13"/>
                  </a:cubicBezTo>
                  <a:moveTo>
                    <a:pt x="21" y="12"/>
                  </a:moveTo>
                  <a:cubicBezTo>
                    <a:pt x="21" y="11"/>
                    <a:pt x="21" y="11"/>
                    <a:pt x="21" y="10"/>
                  </a:cubicBezTo>
                  <a:cubicBezTo>
                    <a:pt x="22" y="9"/>
                    <a:pt x="22" y="9"/>
                    <a:pt x="22" y="9"/>
                  </a:cubicBezTo>
                  <a:cubicBezTo>
                    <a:pt x="22" y="12"/>
                    <a:pt x="22" y="12"/>
                    <a:pt x="22" y="12"/>
                  </a:cubicBezTo>
                  <a:cubicBezTo>
                    <a:pt x="21" y="12"/>
                    <a:pt x="21" y="12"/>
                    <a:pt x="21" y="12"/>
                  </a:cubicBezTo>
                  <a:moveTo>
                    <a:pt x="3" y="12"/>
                  </a:moveTo>
                  <a:cubicBezTo>
                    <a:pt x="3" y="11"/>
                    <a:pt x="3" y="11"/>
                    <a:pt x="3" y="11"/>
                  </a:cubicBezTo>
                  <a:cubicBezTo>
                    <a:pt x="3" y="9"/>
                    <a:pt x="3" y="9"/>
                    <a:pt x="3" y="9"/>
                  </a:cubicBezTo>
                  <a:cubicBezTo>
                    <a:pt x="4" y="9"/>
                    <a:pt x="4" y="9"/>
                    <a:pt x="4" y="9"/>
                  </a:cubicBezTo>
                  <a:cubicBezTo>
                    <a:pt x="3" y="9"/>
                    <a:pt x="3" y="9"/>
                    <a:pt x="3" y="9"/>
                  </a:cubicBezTo>
                  <a:cubicBezTo>
                    <a:pt x="3" y="12"/>
                    <a:pt x="3" y="12"/>
                    <a:pt x="3" y="12"/>
                  </a:cubicBezTo>
                  <a:moveTo>
                    <a:pt x="22" y="12"/>
                  </a:moveTo>
                  <a:cubicBezTo>
                    <a:pt x="22" y="9"/>
                    <a:pt x="22" y="9"/>
                    <a:pt x="22" y="9"/>
                  </a:cubicBezTo>
                  <a:cubicBezTo>
                    <a:pt x="23" y="9"/>
                    <a:pt x="23" y="9"/>
                    <a:pt x="24" y="8"/>
                  </a:cubicBezTo>
                  <a:cubicBezTo>
                    <a:pt x="24" y="9"/>
                    <a:pt x="24" y="10"/>
                    <a:pt x="24" y="11"/>
                  </a:cubicBezTo>
                  <a:cubicBezTo>
                    <a:pt x="23" y="11"/>
                    <a:pt x="23" y="11"/>
                    <a:pt x="22" y="12"/>
                  </a:cubicBezTo>
                  <a:moveTo>
                    <a:pt x="2" y="11"/>
                  </a:moveTo>
                  <a:cubicBezTo>
                    <a:pt x="2" y="10"/>
                    <a:pt x="2" y="10"/>
                    <a:pt x="2" y="10"/>
                  </a:cubicBezTo>
                  <a:cubicBezTo>
                    <a:pt x="2" y="10"/>
                    <a:pt x="2" y="10"/>
                    <a:pt x="2" y="10"/>
                  </a:cubicBezTo>
                  <a:cubicBezTo>
                    <a:pt x="2" y="8"/>
                    <a:pt x="2" y="8"/>
                    <a:pt x="2" y="8"/>
                  </a:cubicBezTo>
                  <a:cubicBezTo>
                    <a:pt x="2" y="8"/>
                    <a:pt x="2" y="8"/>
                    <a:pt x="2" y="8"/>
                  </a:cubicBezTo>
                  <a:cubicBezTo>
                    <a:pt x="2" y="11"/>
                    <a:pt x="2" y="11"/>
                    <a:pt x="2" y="11"/>
                  </a:cubicBezTo>
                  <a:moveTo>
                    <a:pt x="2" y="9"/>
                  </a:moveTo>
                  <a:cubicBezTo>
                    <a:pt x="2" y="9"/>
                    <a:pt x="2" y="9"/>
                    <a:pt x="2" y="9"/>
                  </a:cubicBezTo>
                  <a:cubicBezTo>
                    <a:pt x="1" y="8"/>
                    <a:pt x="1" y="8"/>
                    <a:pt x="1" y="7"/>
                  </a:cubicBezTo>
                  <a:cubicBezTo>
                    <a:pt x="2" y="8"/>
                    <a:pt x="2" y="8"/>
                    <a:pt x="2" y="8"/>
                  </a:cubicBezTo>
                  <a:cubicBezTo>
                    <a:pt x="2" y="9"/>
                    <a:pt x="2" y="9"/>
                    <a:pt x="2" y="9"/>
                  </a:cubicBezTo>
                  <a:moveTo>
                    <a:pt x="24" y="10"/>
                  </a:moveTo>
                  <a:cubicBezTo>
                    <a:pt x="24" y="10"/>
                    <a:pt x="24" y="9"/>
                    <a:pt x="24" y="8"/>
                  </a:cubicBezTo>
                  <a:cubicBezTo>
                    <a:pt x="25" y="7"/>
                    <a:pt x="25" y="7"/>
                    <a:pt x="25" y="7"/>
                  </a:cubicBezTo>
                  <a:cubicBezTo>
                    <a:pt x="25" y="9"/>
                    <a:pt x="25" y="9"/>
                    <a:pt x="25" y="9"/>
                  </a:cubicBezTo>
                  <a:cubicBezTo>
                    <a:pt x="25" y="9"/>
                    <a:pt x="25" y="9"/>
                    <a:pt x="25" y="9"/>
                  </a:cubicBezTo>
                  <a:cubicBezTo>
                    <a:pt x="25" y="10"/>
                    <a:pt x="25" y="10"/>
                    <a:pt x="24" y="10"/>
                  </a:cubicBezTo>
                  <a:moveTo>
                    <a:pt x="12" y="10"/>
                  </a:moveTo>
                  <a:cubicBezTo>
                    <a:pt x="6" y="10"/>
                    <a:pt x="3" y="8"/>
                    <a:pt x="3" y="7"/>
                  </a:cubicBezTo>
                  <a:cubicBezTo>
                    <a:pt x="2" y="7"/>
                    <a:pt x="2" y="6"/>
                    <a:pt x="2" y="6"/>
                  </a:cubicBezTo>
                  <a:cubicBezTo>
                    <a:pt x="2" y="5"/>
                    <a:pt x="3" y="4"/>
                    <a:pt x="4" y="3"/>
                  </a:cubicBezTo>
                  <a:cubicBezTo>
                    <a:pt x="7" y="1"/>
                    <a:pt x="10" y="1"/>
                    <a:pt x="14" y="1"/>
                  </a:cubicBezTo>
                  <a:cubicBezTo>
                    <a:pt x="17" y="1"/>
                    <a:pt x="20" y="1"/>
                    <a:pt x="22" y="2"/>
                  </a:cubicBezTo>
                  <a:cubicBezTo>
                    <a:pt x="23" y="3"/>
                    <a:pt x="24" y="3"/>
                    <a:pt x="24" y="4"/>
                  </a:cubicBezTo>
                  <a:cubicBezTo>
                    <a:pt x="25" y="4"/>
                    <a:pt x="25" y="5"/>
                    <a:pt x="25" y="6"/>
                  </a:cubicBezTo>
                  <a:cubicBezTo>
                    <a:pt x="24" y="9"/>
                    <a:pt x="16" y="10"/>
                    <a:pt x="12" y="10"/>
                  </a:cubicBezTo>
                  <a:moveTo>
                    <a:pt x="14" y="0"/>
                  </a:moveTo>
                  <a:cubicBezTo>
                    <a:pt x="10" y="0"/>
                    <a:pt x="6" y="0"/>
                    <a:pt x="3" y="2"/>
                  </a:cubicBezTo>
                  <a:cubicBezTo>
                    <a:pt x="2" y="3"/>
                    <a:pt x="1" y="4"/>
                    <a:pt x="1" y="5"/>
                  </a:cubicBezTo>
                  <a:cubicBezTo>
                    <a:pt x="1" y="5"/>
                    <a:pt x="1" y="5"/>
                    <a:pt x="1" y="5"/>
                  </a:cubicBezTo>
                  <a:cubicBezTo>
                    <a:pt x="1" y="6"/>
                    <a:pt x="1" y="6"/>
                    <a:pt x="1" y="6"/>
                  </a:cubicBezTo>
                  <a:cubicBezTo>
                    <a:pt x="0" y="7"/>
                    <a:pt x="0" y="8"/>
                    <a:pt x="1" y="10"/>
                  </a:cubicBezTo>
                  <a:cubicBezTo>
                    <a:pt x="1" y="10"/>
                    <a:pt x="1" y="10"/>
                    <a:pt x="1" y="10"/>
                  </a:cubicBezTo>
                  <a:cubicBezTo>
                    <a:pt x="1" y="11"/>
                    <a:pt x="1" y="11"/>
                    <a:pt x="2" y="12"/>
                  </a:cubicBezTo>
                  <a:cubicBezTo>
                    <a:pt x="3" y="13"/>
                    <a:pt x="6" y="15"/>
                    <a:pt x="12" y="15"/>
                  </a:cubicBezTo>
                  <a:cubicBezTo>
                    <a:pt x="14" y="15"/>
                    <a:pt x="19" y="14"/>
                    <a:pt x="22" y="13"/>
                  </a:cubicBezTo>
                  <a:cubicBezTo>
                    <a:pt x="22" y="13"/>
                    <a:pt x="22" y="13"/>
                    <a:pt x="22" y="13"/>
                  </a:cubicBezTo>
                  <a:cubicBezTo>
                    <a:pt x="23" y="13"/>
                    <a:pt x="23" y="13"/>
                    <a:pt x="23" y="13"/>
                  </a:cubicBezTo>
                  <a:cubicBezTo>
                    <a:pt x="23" y="13"/>
                    <a:pt x="23" y="13"/>
                    <a:pt x="23" y="13"/>
                  </a:cubicBezTo>
                  <a:cubicBezTo>
                    <a:pt x="23" y="12"/>
                    <a:pt x="24" y="12"/>
                    <a:pt x="24" y="12"/>
                  </a:cubicBezTo>
                  <a:cubicBezTo>
                    <a:pt x="24" y="12"/>
                    <a:pt x="24" y="12"/>
                    <a:pt x="24" y="12"/>
                  </a:cubicBezTo>
                  <a:cubicBezTo>
                    <a:pt x="24" y="12"/>
                    <a:pt x="24" y="12"/>
                    <a:pt x="24" y="12"/>
                  </a:cubicBezTo>
                  <a:cubicBezTo>
                    <a:pt x="24" y="12"/>
                    <a:pt x="24" y="12"/>
                    <a:pt x="24" y="12"/>
                  </a:cubicBezTo>
                  <a:cubicBezTo>
                    <a:pt x="25" y="11"/>
                    <a:pt x="26" y="10"/>
                    <a:pt x="26" y="10"/>
                  </a:cubicBezTo>
                  <a:cubicBezTo>
                    <a:pt x="26" y="9"/>
                    <a:pt x="26" y="9"/>
                    <a:pt x="26" y="9"/>
                  </a:cubicBezTo>
                  <a:cubicBezTo>
                    <a:pt x="26" y="9"/>
                    <a:pt x="26" y="9"/>
                    <a:pt x="26" y="9"/>
                  </a:cubicBezTo>
                  <a:cubicBezTo>
                    <a:pt x="26" y="5"/>
                    <a:pt x="26" y="5"/>
                    <a:pt x="26" y="5"/>
                  </a:cubicBezTo>
                  <a:cubicBezTo>
                    <a:pt x="26" y="5"/>
                    <a:pt x="26" y="5"/>
                    <a:pt x="26" y="5"/>
                  </a:cubicBezTo>
                  <a:cubicBezTo>
                    <a:pt x="26" y="4"/>
                    <a:pt x="26" y="3"/>
                    <a:pt x="25" y="3"/>
                  </a:cubicBezTo>
                  <a:cubicBezTo>
                    <a:pt x="24" y="2"/>
                    <a:pt x="23" y="2"/>
                    <a:pt x="23" y="1"/>
                  </a:cubicBezTo>
                  <a:cubicBezTo>
                    <a:pt x="20" y="0"/>
                    <a:pt x="17"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8" name="Freeform 64"/>
            <p:cNvSpPr>
              <a:spLocks noEditPoints="1"/>
            </p:cNvSpPr>
            <p:nvPr/>
          </p:nvSpPr>
          <p:spPr bwMode="auto">
            <a:xfrm>
              <a:off x="3584" y="2498"/>
              <a:ext cx="50" cy="19"/>
            </a:xfrm>
            <a:custGeom>
              <a:avLst/>
              <a:gdLst>
                <a:gd name="T0" fmla="*/ 10 w 21"/>
                <a:gd name="T1" fmla="*/ 7 h 8"/>
                <a:gd name="T2" fmla="*/ 10 w 21"/>
                <a:gd name="T3" fmla="*/ 7 h 8"/>
                <a:gd name="T4" fmla="*/ 16 w 21"/>
                <a:gd name="T5" fmla="*/ 4 h 8"/>
                <a:gd name="T6" fmla="*/ 18 w 21"/>
                <a:gd name="T7" fmla="*/ 5 h 8"/>
                <a:gd name="T8" fmla="*/ 13 w 21"/>
                <a:gd name="T9" fmla="*/ 7 h 8"/>
                <a:gd name="T10" fmla="*/ 14 w 21"/>
                <a:gd name="T11" fmla="*/ 6 h 8"/>
                <a:gd name="T12" fmla="*/ 12 w 21"/>
                <a:gd name="T13" fmla="*/ 4 h 8"/>
                <a:gd name="T14" fmla="*/ 12 w 21"/>
                <a:gd name="T15" fmla="*/ 4 h 8"/>
                <a:gd name="T16" fmla="*/ 14 w 21"/>
                <a:gd name="T17" fmla="*/ 5 h 8"/>
                <a:gd name="T18" fmla="*/ 2 w 21"/>
                <a:gd name="T19" fmla="*/ 5 h 8"/>
                <a:gd name="T20" fmla="*/ 3 w 21"/>
                <a:gd name="T21" fmla="*/ 4 h 8"/>
                <a:gd name="T22" fmla="*/ 8 w 21"/>
                <a:gd name="T23" fmla="*/ 4 h 8"/>
                <a:gd name="T24" fmla="*/ 7 w 21"/>
                <a:gd name="T25" fmla="*/ 4 h 8"/>
                <a:gd name="T26" fmla="*/ 5 w 21"/>
                <a:gd name="T27" fmla="*/ 5 h 8"/>
                <a:gd name="T28" fmla="*/ 5 w 21"/>
                <a:gd name="T29" fmla="*/ 5 h 8"/>
                <a:gd name="T30" fmla="*/ 7 w 21"/>
                <a:gd name="T31" fmla="*/ 7 h 8"/>
                <a:gd name="T32" fmla="*/ 11 w 21"/>
                <a:gd name="T33" fmla="*/ 3 h 8"/>
                <a:gd name="T34" fmla="*/ 12 w 21"/>
                <a:gd name="T35" fmla="*/ 2 h 8"/>
                <a:gd name="T36" fmla="*/ 13 w 21"/>
                <a:gd name="T37" fmla="*/ 2 h 8"/>
                <a:gd name="T38" fmla="*/ 13 w 21"/>
                <a:gd name="T39" fmla="*/ 3 h 8"/>
                <a:gd name="T40" fmla="*/ 15 w 21"/>
                <a:gd name="T41" fmla="*/ 4 h 8"/>
                <a:gd name="T42" fmla="*/ 13 w 21"/>
                <a:gd name="T43" fmla="*/ 4 h 8"/>
                <a:gd name="T44" fmla="*/ 11 w 21"/>
                <a:gd name="T45" fmla="*/ 3 h 8"/>
                <a:gd name="T46" fmla="*/ 10 w 21"/>
                <a:gd name="T47" fmla="*/ 4 h 8"/>
                <a:gd name="T48" fmla="*/ 13 w 21"/>
                <a:gd name="T49" fmla="*/ 5 h 8"/>
                <a:gd name="T50" fmla="*/ 13 w 21"/>
                <a:gd name="T51" fmla="*/ 6 h 8"/>
                <a:gd name="T52" fmla="*/ 10 w 21"/>
                <a:gd name="T53" fmla="*/ 6 h 8"/>
                <a:gd name="T54" fmla="*/ 10 w 21"/>
                <a:gd name="T55" fmla="*/ 6 h 8"/>
                <a:gd name="T56" fmla="*/ 9 w 21"/>
                <a:gd name="T57" fmla="*/ 7 h 8"/>
                <a:gd name="T58" fmla="*/ 8 w 21"/>
                <a:gd name="T59" fmla="*/ 7 h 8"/>
                <a:gd name="T60" fmla="*/ 8 w 21"/>
                <a:gd name="T61" fmla="*/ 6 h 8"/>
                <a:gd name="T62" fmla="*/ 6 w 21"/>
                <a:gd name="T63" fmla="*/ 5 h 8"/>
                <a:gd name="T64" fmla="*/ 10 w 21"/>
                <a:gd name="T65" fmla="*/ 6 h 8"/>
                <a:gd name="T66" fmla="*/ 11 w 21"/>
                <a:gd name="T67" fmla="*/ 5 h 8"/>
                <a:gd name="T68" fmla="*/ 9 w 21"/>
                <a:gd name="T69" fmla="*/ 4 h 8"/>
                <a:gd name="T70" fmla="*/ 9 w 21"/>
                <a:gd name="T71" fmla="*/ 3 h 8"/>
                <a:gd name="T72" fmla="*/ 9 w 21"/>
                <a:gd name="T73" fmla="*/ 3 h 8"/>
                <a:gd name="T74" fmla="*/ 11 w 21"/>
                <a:gd name="T75" fmla="*/ 3 h 8"/>
                <a:gd name="T76" fmla="*/ 1 w 21"/>
                <a:gd name="T77" fmla="*/ 4 h 8"/>
                <a:gd name="T78" fmla="*/ 11 w 21"/>
                <a:gd name="T79" fmla="*/ 1 h 8"/>
                <a:gd name="T80" fmla="*/ 19 w 21"/>
                <a:gd name="T81" fmla="*/ 3 h 8"/>
                <a:gd name="T82" fmla="*/ 19 w 21"/>
                <a:gd name="T83" fmla="*/ 5 h 8"/>
                <a:gd name="T84" fmla="*/ 17 w 21"/>
                <a:gd name="T85" fmla="*/ 3 h 8"/>
                <a:gd name="T86" fmla="*/ 14 w 21"/>
                <a:gd name="T87" fmla="*/ 2 h 8"/>
                <a:gd name="T88" fmla="*/ 14 w 21"/>
                <a:gd name="T89" fmla="*/ 2 h 8"/>
                <a:gd name="T90" fmla="*/ 12 w 21"/>
                <a:gd name="T91" fmla="*/ 2 h 8"/>
                <a:gd name="T92" fmla="*/ 11 w 21"/>
                <a:gd name="T93" fmla="*/ 2 h 8"/>
                <a:gd name="T94" fmla="*/ 9 w 21"/>
                <a:gd name="T95" fmla="*/ 2 h 8"/>
                <a:gd name="T96" fmla="*/ 3 w 21"/>
                <a:gd name="T97" fmla="*/ 4 h 8"/>
                <a:gd name="T98" fmla="*/ 3 w 21"/>
                <a:gd name="T99" fmla="*/ 4 h 8"/>
                <a:gd name="T100" fmla="*/ 2 w 21"/>
                <a:gd name="T101" fmla="*/ 5 h 8"/>
                <a:gd name="T102" fmla="*/ 2 w 21"/>
                <a:gd name="T103" fmla="*/ 2 h 8"/>
                <a:gd name="T104" fmla="*/ 1 w 21"/>
                <a:gd name="T105" fmla="*/ 6 h 8"/>
                <a:gd name="T106" fmla="*/ 20 w 21"/>
                <a:gd name="T107" fmla="*/ 4 h 8"/>
                <a:gd name="T108" fmla="*/ 18 w 21"/>
                <a:gd name="T10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8">
                  <a:moveTo>
                    <a:pt x="10" y="7"/>
                  </a:moveTo>
                  <a:cubicBezTo>
                    <a:pt x="10" y="7"/>
                    <a:pt x="10" y="7"/>
                    <a:pt x="10" y="7"/>
                  </a:cubicBezTo>
                  <a:cubicBezTo>
                    <a:pt x="10" y="7"/>
                    <a:pt x="10" y="7"/>
                    <a:pt x="10" y="7"/>
                  </a:cubicBezTo>
                  <a:cubicBezTo>
                    <a:pt x="10" y="7"/>
                    <a:pt x="10" y="7"/>
                    <a:pt x="10" y="7"/>
                  </a:cubicBezTo>
                  <a:moveTo>
                    <a:pt x="14" y="5"/>
                  </a:moveTo>
                  <a:cubicBezTo>
                    <a:pt x="14" y="5"/>
                    <a:pt x="16" y="4"/>
                    <a:pt x="16" y="4"/>
                  </a:cubicBezTo>
                  <a:cubicBezTo>
                    <a:pt x="16" y="4"/>
                    <a:pt x="16" y="4"/>
                    <a:pt x="16" y="4"/>
                  </a:cubicBezTo>
                  <a:cubicBezTo>
                    <a:pt x="17" y="4"/>
                    <a:pt x="17" y="4"/>
                    <a:pt x="18" y="5"/>
                  </a:cubicBezTo>
                  <a:cubicBezTo>
                    <a:pt x="18" y="5"/>
                    <a:pt x="18" y="5"/>
                    <a:pt x="18" y="5"/>
                  </a:cubicBezTo>
                  <a:cubicBezTo>
                    <a:pt x="17" y="6"/>
                    <a:pt x="15" y="7"/>
                    <a:pt x="13" y="7"/>
                  </a:cubicBezTo>
                  <a:cubicBezTo>
                    <a:pt x="13" y="7"/>
                    <a:pt x="13" y="7"/>
                    <a:pt x="13" y="7"/>
                  </a:cubicBezTo>
                  <a:cubicBezTo>
                    <a:pt x="14" y="6"/>
                    <a:pt x="14" y="6"/>
                    <a:pt x="14" y="6"/>
                  </a:cubicBezTo>
                  <a:cubicBezTo>
                    <a:pt x="14" y="5"/>
                    <a:pt x="13" y="5"/>
                    <a:pt x="13" y="5"/>
                  </a:cubicBezTo>
                  <a:cubicBezTo>
                    <a:pt x="12" y="4"/>
                    <a:pt x="12" y="4"/>
                    <a:pt x="12" y="4"/>
                  </a:cubicBezTo>
                  <a:cubicBezTo>
                    <a:pt x="11" y="4"/>
                    <a:pt x="11" y="4"/>
                    <a:pt x="11" y="4"/>
                  </a:cubicBezTo>
                  <a:cubicBezTo>
                    <a:pt x="12" y="4"/>
                    <a:pt x="12" y="4"/>
                    <a:pt x="12" y="4"/>
                  </a:cubicBezTo>
                  <a:cubicBezTo>
                    <a:pt x="12" y="4"/>
                    <a:pt x="13" y="4"/>
                    <a:pt x="13" y="4"/>
                  </a:cubicBezTo>
                  <a:cubicBezTo>
                    <a:pt x="14" y="4"/>
                    <a:pt x="14" y="4"/>
                    <a:pt x="14" y="5"/>
                  </a:cubicBezTo>
                  <a:moveTo>
                    <a:pt x="7" y="7"/>
                  </a:moveTo>
                  <a:cubicBezTo>
                    <a:pt x="4" y="7"/>
                    <a:pt x="3" y="6"/>
                    <a:pt x="2" y="5"/>
                  </a:cubicBezTo>
                  <a:cubicBezTo>
                    <a:pt x="2" y="5"/>
                    <a:pt x="2" y="5"/>
                    <a:pt x="2" y="5"/>
                  </a:cubicBezTo>
                  <a:cubicBezTo>
                    <a:pt x="2" y="5"/>
                    <a:pt x="3" y="5"/>
                    <a:pt x="3" y="4"/>
                  </a:cubicBezTo>
                  <a:cubicBezTo>
                    <a:pt x="4" y="4"/>
                    <a:pt x="6" y="3"/>
                    <a:pt x="8" y="3"/>
                  </a:cubicBezTo>
                  <a:cubicBezTo>
                    <a:pt x="8" y="4"/>
                    <a:pt x="8" y="4"/>
                    <a:pt x="8" y="4"/>
                  </a:cubicBezTo>
                  <a:cubicBezTo>
                    <a:pt x="8" y="5"/>
                    <a:pt x="8" y="5"/>
                    <a:pt x="8" y="5"/>
                  </a:cubicBezTo>
                  <a:cubicBezTo>
                    <a:pt x="8" y="4"/>
                    <a:pt x="8" y="4"/>
                    <a:pt x="7" y="4"/>
                  </a:cubicBezTo>
                  <a:cubicBezTo>
                    <a:pt x="7" y="4"/>
                    <a:pt x="7" y="4"/>
                    <a:pt x="7" y="4"/>
                  </a:cubicBezTo>
                  <a:cubicBezTo>
                    <a:pt x="7" y="4"/>
                    <a:pt x="5" y="5"/>
                    <a:pt x="5" y="5"/>
                  </a:cubicBezTo>
                  <a:cubicBezTo>
                    <a:pt x="5" y="5"/>
                    <a:pt x="5" y="5"/>
                    <a:pt x="5" y="5"/>
                  </a:cubicBezTo>
                  <a:cubicBezTo>
                    <a:pt x="5" y="5"/>
                    <a:pt x="5" y="5"/>
                    <a:pt x="5" y="5"/>
                  </a:cubicBezTo>
                  <a:cubicBezTo>
                    <a:pt x="5" y="6"/>
                    <a:pt x="6" y="6"/>
                    <a:pt x="7" y="6"/>
                  </a:cubicBezTo>
                  <a:cubicBezTo>
                    <a:pt x="7" y="7"/>
                    <a:pt x="7" y="7"/>
                    <a:pt x="7" y="7"/>
                  </a:cubicBezTo>
                  <a:cubicBezTo>
                    <a:pt x="7" y="7"/>
                    <a:pt x="7" y="7"/>
                    <a:pt x="7" y="7"/>
                  </a:cubicBezTo>
                  <a:moveTo>
                    <a:pt x="11" y="3"/>
                  </a:moveTo>
                  <a:cubicBezTo>
                    <a:pt x="12" y="2"/>
                    <a:pt x="12" y="2"/>
                    <a:pt x="12" y="2"/>
                  </a:cubicBezTo>
                  <a:cubicBezTo>
                    <a:pt x="12" y="2"/>
                    <a:pt x="12" y="2"/>
                    <a:pt x="12" y="2"/>
                  </a:cubicBezTo>
                  <a:cubicBezTo>
                    <a:pt x="12" y="2"/>
                    <a:pt x="12" y="2"/>
                    <a:pt x="12" y="2"/>
                  </a:cubicBezTo>
                  <a:cubicBezTo>
                    <a:pt x="13" y="2"/>
                    <a:pt x="13" y="2"/>
                    <a:pt x="13" y="2"/>
                  </a:cubicBezTo>
                  <a:cubicBezTo>
                    <a:pt x="13" y="2"/>
                    <a:pt x="13" y="2"/>
                    <a:pt x="13" y="2"/>
                  </a:cubicBezTo>
                  <a:cubicBezTo>
                    <a:pt x="13" y="3"/>
                    <a:pt x="13" y="3"/>
                    <a:pt x="13" y="3"/>
                  </a:cubicBezTo>
                  <a:cubicBezTo>
                    <a:pt x="13" y="3"/>
                    <a:pt x="13" y="3"/>
                    <a:pt x="13" y="3"/>
                  </a:cubicBezTo>
                  <a:cubicBezTo>
                    <a:pt x="13" y="3"/>
                    <a:pt x="14" y="3"/>
                    <a:pt x="15" y="4"/>
                  </a:cubicBezTo>
                  <a:cubicBezTo>
                    <a:pt x="14" y="4"/>
                    <a:pt x="14" y="4"/>
                    <a:pt x="14" y="4"/>
                  </a:cubicBezTo>
                  <a:cubicBezTo>
                    <a:pt x="13" y="4"/>
                    <a:pt x="13" y="4"/>
                    <a:pt x="13" y="4"/>
                  </a:cubicBezTo>
                  <a:cubicBezTo>
                    <a:pt x="13" y="3"/>
                    <a:pt x="12" y="3"/>
                    <a:pt x="12" y="3"/>
                  </a:cubicBezTo>
                  <a:cubicBezTo>
                    <a:pt x="11" y="3"/>
                    <a:pt x="11" y="3"/>
                    <a:pt x="11" y="3"/>
                  </a:cubicBezTo>
                  <a:cubicBezTo>
                    <a:pt x="11" y="3"/>
                    <a:pt x="11" y="3"/>
                    <a:pt x="10" y="4"/>
                  </a:cubicBezTo>
                  <a:cubicBezTo>
                    <a:pt x="10" y="4"/>
                    <a:pt x="10" y="4"/>
                    <a:pt x="10" y="4"/>
                  </a:cubicBezTo>
                  <a:cubicBezTo>
                    <a:pt x="10" y="4"/>
                    <a:pt x="11" y="4"/>
                    <a:pt x="12" y="5"/>
                  </a:cubicBezTo>
                  <a:cubicBezTo>
                    <a:pt x="13" y="5"/>
                    <a:pt x="13" y="5"/>
                    <a:pt x="13" y="5"/>
                  </a:cubicBezTo>
                  <a:cubicBezTo>
                    <a:pt x="13" y="6"/>
                    <a:pt x="13" y="6"/>
                    <a:pt x="13" y="6"/>
                  </a:cubicBezTo>
                  <a:cubicBezTo>
                    <a:pt x="13" y="6"/>
                    <a:pt x="13" y="6"/>
                    <a:pt x="13" y="6"/>
                  </a:cubicBezTo>
                  <a:cubicBezTo>
                    <a:pt x="13" y="6"/>
                    <a:pt x="12" y="6"/>
                    <a:pt x="11" y="6"/>
                  </a:cubicBezTo>
                  <a:cubicBezTo>
                    <a:pt x="10" y="6"/>
                    <a:pt x="10" y="6"/>
                    <a:pt x="10" y="6"/>
                  </a:cubicBezTo>
                  <a:cubicBezTo>
                    <a:pt x="10" y="6"/>
                    <a:pt x="10" y="6"/>
                    <a:pt x="10" y="6"/>
                  </a:cubicBezTo>
                  <a:cubicBezTo>
                    <a:pt x="10" y="6"/>
                    <a:pt x="10" y="6"/>
                    <a:pt x="10" y="6"/>
                  </a:cubicBezTo>
                  <a:cubicBezTo>
                    <a:pt x="9" y="7"/>
                    <a:pt x="9" y="7"/>
                    <a:pt x="9" y="7"/>
                  </a:cubicBezTo>
                  <a:cubicBezTo>
                    <a:pt x="9" y="7"/>
                    <a:pt x="9" y="7"/>
                    <a:pt x="9" y="7"/>
                  </a:cubicBezTo>
                  <a:cubicBezTo>
                    <a:pt x="9" y="7"/>
                    <a:pt x="9" y="7"/>
                    <a:pt x="8" y="7"/>
                  </a:cubicBezTo>
                  <a:cubicBezTo>
                    <a:pt x="8" y="7"/>
                    <a:pt x="8" y="7"/>
                    <a:pt x="8" y="7"/>
                  </a:cubicBezTo>
                  <a:cubicBezTo>
                    <a:pt x="8" y="7"/>
                    <a:pt x="8" y="6"/>
                    <a:pt x="8" y="6"/>
                  </a:cubicBezTo>
                  <a:cubicBezTo>
                    <a:pt x="8" y="6"/>
                    <a:pt x="8" y="6"/>
                    <a:pt x="8" y="6"/>
                  </a:cubicBezTo>
                  <a:cubicBezTo>
                    <a:pt x="8" y="6"/>
                    <a:pt x="8" y="6"/>
                    <a:pt x="8" y="6"/>
                  </a:cubicBezTo>
                  <a:cubicBezTo>
                    <a:pt x="7" y="6"/>
                    <a:pt x="6" y="6"/>
                    <a:pt x="6" y="5"/>
                  </a:cubicBezTo>
                  <a:cubicBezTo>
                    <a:pt x="6" y="5"/>
                    <a:pt x="7" y="5"/>
                    <a:pt x="7" y="5"/>
                  </a:cubicBezTo>
                  <a:cubicBezTo>
                    <a:pt x="8" y="5"/>
                    <a:pt x="10" y="6"/>
                    <a:pt x="10" y="6"/>
                  </a:cubicBezTo>
                  <a:cubicBezTo>
                    <a:pt x="11" y="5"/>
                    <a:pt x="11" y="5"/>
                    <a:pt x="11" y="5"/>
                  </a:cubicBezTo>
                  <a:cubicBezTo>
                    <a:pt x="11" y="5"/>
                    <a:pt x="11" y="5"/>
                    <a:pt x="11" y="5"/>
                  </a:cubicBezTo>
                  <a:cubicBezTo>
                    <a:pt x="10" y="4"/>
                    <a:pt x="10" y="4"/>
                    <a:pt x="9" y="4"/>
                  </a:cubicBezTo>
                  <a:cubicBezTo>
                    <a:pt x="9" y="4"/>
                    <a:pt x="9" y="4"/>
                    <a:pt x="9" y="4"/>
                  </a:cubicBezTo>
                  <a:cubicBezTo>
                    <a:pt x="8" y="4"/>
                    <a:pt x="8" y="4"/>
                    <a:pt x="8" y="4"/>
                  </a:cubicBezTo>
                  <a:cubicBezTo>
                    <a:pt x="9" y="3"/>
                    <a:pt x="9" y="3"/>
                    <a:pt x="9" y="3"/>
                  </a:cubicBezTo>
                  <a:cubicBezTo>
                    <a:pt x="9" y="3"/>
                    <a:pt x="9" y="3"/>
                    <a:pt x="9" y="3"/>
                  </a:cubicBezTo>
                  <a:cubicBezTo>
                    <a:pt x="9" y="3"/>
                    <a:pt x="9" y="3"/>
                    <a:pt x="9" y="3"/>
                  </a:cubicBezTo>
                  <a:cubicBezTo>
                    <a:pt x="10" y="3"/>
                    <a:pt x="10" y="3"/>
                    <a:pt x="11" y="3"/>
                  </a:cubicBezTo>
                  <a:cubicBezTo>
                    <a:pt x="11" y="3"/>
                    <a:pt x="11" y="3"/>
                    <a:pt x="11" y="3"/>
                  </a:cubicBezTo>
                  <a:moveTo>
                    <a:pt x="2" y="5"/>
                  </a:moveTo>
                  <a:cubicBezTo>
                    <a:pt x="1" y="4"/>
                    <a:pt x="1" y="4"/>
                    <a:pt x="1" y="4"/>
                  </a:cubicBezTo>
                  <a:cubicBezTo>
                    <a:pt x="2" y="4"/>
                    <a:pt x="2" y="3"/>
                    <a:pt x="2" y="3"/>
                  </a:cubicBezTo>
                  <a:cubicBezTo>
                    <a:pt x="5" y="2"/>
                    <a:pt x="8" y="1"/>
                    <a:pt x="11" y="1"/>
                  </a:cubicBezTo>
                  <a:cubicBezTo>
                    <a:pt x="13" y="1"/>
                    <a:pt x="15" y="1"/>
                    <a:pt x="17" y="2"/>
                  </a:cubicBezTo>
                  <a:cubicBezTo>
                    <a:pt x="18" y="2"/>
                    <a:pt x="18" y="2"/>
                    <a:pt x="19" y="3"/>
                  </a:cubicBezTo>
                  <a:cubicBezTo>
                    <a:pt x="19" y="3"/>
                    <a:pt x="20" y="4"/>
                    <a:pt x="19" y="4"/>
                  </a:cubicBezTo>
                  <a:cubicBezTo>
                    <a:pt x="19" y="5"/>
                    <a:pt x="19" y="5"/>
                    <a:pt x="19" y="5"/>
                  </a:cubicBezTo>
                  <a:cubicBezTo>
                    <a:pt x="18" y="4"/>
                    <a:pt x="18" y="4"/>
                    <a:pt x="18" y="4"/>
                  </a:cubicBezTo>
                  <a:cubicBezTo>
                    <a:pt x="18" y="3"/>
                    <a:pt x="17" y="3"/>
                    <a:pt x="17" y="3"/>
                  </a:cubicBezTo>
                  <a:cubicBezTo>
                    <a:pt x="16" y="3"/>
                    <a:pt x="14" y="2"/>
                    <a:pt x="14" y="2"/>
                  </a:cubicBezTo>
                  <a:cubicBezTo>
                    <a:pt x="14" y="2"/>
                    <a:pt x="14" y="2"/>
                    <a:pt x="14" y="2"/>
                  </a:cubicBezTo>
                  <a:cubicBezTo>
                    <a:pt x="14" y="2"/>
                    <a:pt x="14" y="2"/>
                    <a:pt x="14" y="2"/>
                  </a:cubicBezTo>
                  <a:cubicBezTo>
                    <a:pt x="14" y="2"/>
                    <a:pt x="14" y="2"/>
                    <a:pt x="14" y="2"/>
                  </a:cubicBezTo>
                  <a:cubicBezTo>
                    <a:pt x="13" y="2"/>
                    <a:pt x="13" y="1"/>
                    <a:pt x="12" y="1"/>
                  </a:cubicBezTo>
                  <a:cubicBezTo>
                    <a:pt x="12" y="2"/>
                    <a:pt x="12" y="2"/>
                    <a:pt x="12" y="2"/>
                  </a:cubicBezTo>
                  <a:cubicBezTo>
                    <a:pt x="12" y="2"/>
                    <a:pt x="12" y="2"/>
                    <a:pt x="12" y="2"/>
                  </a:cubicBezTo>
                  <a:cubicBezTo>
                    <a:pt x="11" y="2"/>
                    <a:pt x="11" y="2"/>
                    <a:pt x="11" y="2"/>
                  </a:cubicBezTo>
                  <a:cubicBezTo>
                    <a:pt x="11" y="2"/>
                    <a:pt x="11" y="2"/>
                    <a:pt x="11" y="2"/>
                  </a:cubicBezTo>
                  <a:cubicBezTo>
                    <a:pt x="10" y="2"/>
                    <a:pt x="10" y="2"/>
                    <a:pt x="9" y="2"/>
                  </a:cubicBezTo>
                  <a:cubicBezTo>
                    <a:pt x="9" y="2"/>
                    <a:pt x="9" y="2"/>
                    <a:pt x="9" y="2"/>
                  </a:cubicBezTo>
                  <a:cubicBezTo>
                    <a:pt x="7" y="2"/>
                    <a:pt x="5" y="2"/>
                    <a:pt x="3" y="4"/>
                  </a:cubicBezTo>
                  <a:cubicBezTo>
                    <a:pt x="3" y="4"/>
                    <a:pt x="3" y="4"/>
                    <a:pt x="3" y="4"/>
                  </a:cubicBezTo>
                  <a:cubicBezTo>
                    <a:pt x="3" y="4"/>
                    <a:pt x="3" y="4"/>
                    <a:pt x="3" y="4"/>
                  </a:cubicBezTo>
                  <a:cubicBezTo>
                    <a:pt x="3" y="4"/>
                    <a:pt x="3" y="4"/>
                    <a:pt x="3" y="4"/>
                  </a:cubicBezTo>
                  <a:cubicBezTo>
                    <a:pt x="2" y="4"/>
                    <a:pt x="2" y="4"/>
                    <a:pt x="2" y="5"/>
                  </a:cubicBezTo>
                  <a:moveTo>
                    <a:pt x="11" y="0"/>
                  </a:moveTo>
                  <a:cubicBezTo>
                    <a:pt x="8" y="0"/>
                    <a:pt x="5" y="1"/>
                    <a:pt x="2" y="2"/>
                  </a:cubicBezTo>
                  <a:cubicBezTo>
                    <a:pt x="1" y="3"/>
                    <a:pt x="1" y="3"/>
                    <a:pt x="1" y="4"/>
                  </a:cubicBezTo>
                  <a:cubicBezTo>
                    <a:pt x="0" y="5"/>
                    <a:pt x="1" y="5"/>
                    <a:pt x="1" y="6"/>
                  </a:cubicBezTo>
                  <a:cubicBezTo>
                    <a:pt x="2" y="7"/>
                    <a:pt x="4" y="8"/>
                    <a:pt x="9" y="8"/>
                  </a:cubicBezTo>
                  <a:cubicBezTo>
                    <a:pt x="12" y="8"/>
                    <a:pt x="19" y="7"/>
                    <a:pt x="20" y="4"/>
                  </a:cubicBezTo>
                  <a:cubicBezTo>
                    <a:pt x="21" y="4"/>
                    <a:pt x="20" y="3"/>
                    <a:pt x="20" y="2"/>
                  </a:cubicBezTo>
                  <a:cubicBezTo>
                    <a:pt x="19" y="2"/>
                    <a:pt x="18" y="1"/>
                    <a:pt x="18" y="1"/>
                  </a:cubicBezTo>
                  <a:cubicBezTo>
                    <a:pt x="15" y="0"/>
                    <a:pt x="13"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79" name="Freeform 65"/>
            <p:cNvSpPr>
              <a:spLocks noEditPoints="1"/>
            </p:cNvSpPr>
            <p:nvPr/>
          </p:nvSpPr>
          <p:spPr bwMode="auto">
            <a:xfrm>
              <a:off x="3577" y="2522"/>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5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3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8"/>
                    <a:pt x="18" y="8"/>
                    <a:pt x="18" y="8"/>
                  </a:cubicBezTo>
                  <a:cubicBezTo>
                    <a:pt x="17" y="9"/>
                    <a:pt x="17" y="9"/>
                    <a:pt x="17" y="9"/>
                  </a:cubicBezTo>
                  <a:moveTo>
                    <a:pt x="8" y="9"/>
                  </a:moveTo>
                  <a:cubicBezTo>
                    <a:pt x="7" y="9"/>
                    <a:pt x="7" y="8"/>
                    <a:pt x="6" y="8"/>
                  </a:cubicBezTo>
                  <a:cubicBezTo>
                    <a:pt x="6" y="7"/>
                    <a:pt x="6" y="6"/>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5"/>
                    <a:pt x="19" y="5"/>
                    <a:pt x="19" y="5"/>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5"/>
                  </a:cubicBezTo>
                  <a:cubicBezTo>
                    <a:pt x="6" y="6"/>
                    <a:pt x="6" y="7"/>
                    <a:pt x="6" y="8"/>
                  </a:cubicBezTo>
                  <a:moveTo>
                    <a:pt x="21" y="8"/>
                  </a:moveTo>
                  <a:cubicBezTo>
                    <a:pt x="21" y="7"/>
                    <a:pt x="21" y="6"/>
                    <a:pt x="21" y="5"/>
                  </a:cubicBezTo>
                  <a:cubicBezTo>
                    <a:pt x="22" y="4"/>
                    <a:pt x="22" y="4"/>
                    <a:pt x="22" y="4"/>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3"/>
                  </a:cubicBezTo>
                  <a:cubicBezTo>
                    <a:pt x="24" y="4"/>
                    <a:pt x="24" y="5"/>
                    <a:pt x="24" y="6"/>
                  </a:cubicBezTo>
                  <a:cubicBezTo>
                    <a:pt x="23" y="6"/>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5"/>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4"/>
                    <a:pt x="2" y="2"/>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6"/>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0" name="Freeform 66"/>
            <p:cNvSpPr>
              <a:spLocks noEditPoints="1"/>
            </p:cNvSpPr>
            <p:nvPr/>
          </p:nvSpPr>
          <p:spPr bwMode="auto">
            <a:xfrm>
              <a:off x="3577" y="2536"/>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7"/>
                    <a:pt x="6" y="7"/>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6"/>
                  </a:cubicBezTo>
                  <a:cubicBezTo>
                    <a:pt x="6" y="6"/>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4"/>
                    <a:pt x="24" y="5"/>
                    <a:pt x="24" y="6"/>
                  </a:cubicBezTo>
                  <a:cubicBezTo>
                    <a:pt x="23" y="7"/>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1" name="Freeform 67"/>
            <p:cNvSpPr>
              <a:spLocks noEditPoints="1"/>
            </p:cNvSpPr>
            <p:nvPr/>
          </p:nvSpPr>
          <p:spPr bwMode="auto">
            <a:xfrm>
              <a:off x="3577" y="2550"/>
              <a:ext cx="62" cy="24"/>
            </a:xfrm>
            <a:custGeom>
              <a:avLst/>
              <a:gdLst>
                <a:gd name="T0" fmla="*/ 13 w 26"/>
                <a:gd name="T1" fmla="*/ 7 h 10"/>
                <a:gd name="T2" fmla="*/ 12 w 26"/>
                <a:gd name="T3" fmla="*/ 6 h 10"/>
                <a:gd name="T4" fmla="*/ 10 w 26"/>
                <a:gd name="T5" fmla="*/ 9 h 10"/>
                <a:gd name="T6" fmla="*/ 12 w 26"/>
                <a:gd name="T7" fmla="*/ 6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0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7"/>
                    <a:pt x="14" y="7"/>
                    <a:pt x="14" y="7"/>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7"/>
                    <a:pt x="19" y="8"/>
                  </a:cubicBezTo>
                  <a:cubicBezTo>
                    <a:pt x="18" y="9"/>
                    <a:pt x="18" y="9"/>
                    <a:pt x="18" y="9"/>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5"/>
                    <a:pt x="6" y="6"/>
                  </a:cubicBezTo>
                  <a:cubicBezTo>
                    <a:pt x="6" y="7"/>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5"/>
                    <a:pt x="24" y="5"/>
                    <a:pt x="24" y="6"/>
                  </a:cubicBezTo>
                  <a:cubicBezTo>
                    <a:pt x="23" y="7"/>
                    <a:pt x="23" y="7"/>
                    <a:pt x="22" y="7"/>
                  </a:cubicBezTo>
                  <a:moveTo>
                    <a:pt x="2" y="4"/>
                  </a:moveTo>
                  <a:cubicBezTo>
                    <a:pt x="2" y="4"/>
                    <a:pt x="2" y="4"/>
                    <a:pt x="2" y="4"/>
                  </a:cubicBezTo>
                  <a:cubicBezTo>
                    <a:pt x="1" y="3"/>
                    <a:pt x="1" y="3"/>
                    <a:pt x="1" y="3"/>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6"/>
                    <a:pt x="12" y="6"/>
                  </a:cubicBezTo>
                  <a:cubicBezTo>
                    <a:pt x="11" y="6"/>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2" name="Freeform 68"/>
            <p:cNvSpPr>
              <a:spLocks noEditPoints="1"/>
            </p:cNvSpPr>
            <p:nvPr/>
          </p:nvSpPr>
          <p:spPr bwMode="auto">
            <a:xfrm>
              <a:off x="3577" y="2565"/>
              <a:ext cx="62" cy="23"/>
            </a:xfrm>
            <a:custGeom>
              <a:avLst/>
              <a:gdLst>
                <a:gd name="T0" fmla="*/ 13 w 26"/>
                <a:gd name="T1" fmla="*/ 7 h 10"/>
                <a:gd name="T2" fmla="*/ 12 w 26"/>
                <a:gd name="T3" fmla="*/ 7 h 10"/>
                <a:gd name="T4" fmla="*/ 10 w 26"/>
                <a:gd name="T5" fmla="*/ 9 h 10"/>
                <a:gd name="T6" fmla="*/ 12 w 26"/>
                <a:gd name="T7" fmla="*/ 7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9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5 h 10"/>
                <a:gd name="T52" fmla="*/ 2 w 26"/>
                <a:gd name="T53" fmla="*/ 7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1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7"/>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7"/>
                  </a:cubicBezTo>
                  <a:cubicBezTo>
                    <a:pt x="12" y="7"/>
                    <a:pt x="12" y="7"/>
                    <a:pt x="12" y="7"/>
                  </a:cubicBezTo>
                  <a:moveTo>
                    <a:pt x="12" y="9"/>
                  </a:moveTo>
                  <a:cubicBezTo>
                    <a:pt x="11" y="9"/>
                    <a:pt x="11" y="9"/>
                    <a:pt x="10" y="9"/>
                  </a:cubicBezTo>
                  <a:cubicBezTo>
                    <a:pt x="10" y="9"/>
                    <a:pt x="10" y="9"/>
                    <a:pt x="10" y="9"/>
                  </a:cubicBezTo>
                  <a:cubicBezTo>
                    <a:pt x="10" y="6"/>
                    <a:pt x="10" y="6"/>
                    <a:pt x="10" y="6"/>
                  </a:cubicBezTo>
                  <a:cubicBezTo>
                    <a:pt x="11" y="6"/>
                    <a:pt x="11" y="7"/>
                    <a:pt x="12" y="7"/>
                  </a:cubicBezTo>
                  <a:cubicBezTo>
                    <a:pt x="12" y="7"/>
                    <a:pt x="12" y="8"/>
                    <a:pt x="12" y="9"/>
                  </a:cubicBezTo>
                  <a:moveTo>
                    <a:pt x="14" y="9"/>
                  </a:moveTo>
                  <a:cubicBezTo>
                    <a:pt x="14" y="7"/>
                    <a:pt x="14" y="7"/>
                    <a:pt x="14" y="7"/>
                  </a:cubicBezTo>
                  <a:cubicBezTo>
                    <a:pt x="14" y="7"/>
                    <a:pt x="14" y="7"/>
                    <a:pt x="14" y="7"/>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9"/>
                    <a:pt x="15" y="9"/>
                    <a:pt x="15" y="9"/>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9"/>
                    <a:pt x="18" y="9"/>
                    <a:pt x="18" y="9"/>
                  </a:cubicBezTo>
                  <a:cubicBezTo>
                    <a:pt x="18" y="9"/>
                    <a:pt x="18" y="9"/>
                    <a:pt x="18" y="9"/>
                  </a:cubicBezTo>
                  <a:cubicBezTo>
                    <a:pt x="17" y="9"/>
                    <a:pt x="17" y="9"/>
                    <a:pt x="17" y="9"/>
                  </a:cubicBezTo>
                  <a:moveTo>
                    <a:pt x="8" y="9"/>
                  </a:moveTo>
                  <a:cubicBezTo>
                    <a:pt x="7" y="9"/>
                    <a:pt x="7" y="9"/>
                    <a:pt x="6" y="9"/>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8"/>
                    <a:pt x="19" y="8"/>
                  </a:cubicBezTo>
                  <a:cubicBezTo>
                    <a:pt x="18" y="9"/>
                    <a:pt x="18" y="9"/>
                    <a:pt x="18" y="9"/>
                  </a:cubicBezTo>
                  <a:moveTo>
                    <a:pt x="20" y="8"/>
                  </a:moveTo>
                  <a:cubicBezTo>
                    <a:pt x="19" y="7"/>
                    <a:pt x="19" y="7"/>
                    <a:pt x="20" y="6"/>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6"/>
                    <a:pt x="6" y="6"/>
                  </a:cubicBezTo>
                  <a:cubicBezTo>
                    <a:pt x="6" y="7"/>
                    <a:pt x="6" y="8"/>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5"/>
                    <a:pt x="3" y="5"/>
                    <a:pt x="3" y="5"/>
                  </a:cubicBezTo>
                  <a:cubicBezTo>
                    <a:pt x="3" y="5"/>
                    <a:pt x="3" y="5"/>
                    <a:pt x="3" y="5"/>
                  </a:cubicBezTo>
                  <a:cubicBezTo>
                    <a:pt x="3" y="7"/>
                    <a:pt x="3" y="7"/>
                    <a:pt x="3" y="7"/>
                  </a:cubicBezTo>
                  <a:moveTo>
                    <a:pt x="2" y="7"/>
                  </a:moveTo>
                  <a:cubicBezTo>
                    <a:pt x="2" y="6"/>
                    <a:pt x="2" y="6"/>
                    <a:pt x="2" y="6"/>
                  </a:cubicBezTo>
                  <a:cubicBezTo>
                    <a:pt x="2" y="6"/>
                    <a:pt x="2" y="6"/>
                    <a:pt x="2" y="6"/>
                  </a:cubicBezTo>
                  <a:cubicBezTo>
                    <a:pt x="2" y="4"/>
                    <a:pt x="2" y="4"/>
                    <a:pt x="2" y="4"/>
                  </a:cubicBezTo>
                  <a:cubicBezTo>
                    <a:pt x="2" y="4"/>
                    <a:pt x="2" y="4"/>
                    <a:pt x="2" y="4"/>
                  </a:cubicBezTo>
                  <a:cubicBezTo>
                    <a:pt x="2" y="7"/>
                    <a:pt x="2" y="7"/>
                    <a:pt x="2" y="7"/>
                  </a:cubicBezTo>
                  <a:moveTo>
                    <a:pt x="22" y="7"/>
                  </a:moveTo>
                  <a:cubicBezTo>
                    <a:pt x="22" y="5"/>
                    <a:pt x="22" y="5"/>
                    <a:pt x="22" y="5"/>
                  </a:cubicBezTo>
                  <a:cubicBezTo>
                    <a:pt x="22" y="5"/>
                    <a:pt x="22" y="5"/>
                    <a:pt x="22" y="5"/>
                  </a:cubicBezTo>
                  <a:cubicBezTo>
                    <a:pt x="23" y="4"/>
                    <a:pt x="23" y="4"/>
                    <a:pt x="24" y="4"/>
                  </a:cubicBezTo>
                  <a:cubicBezTo>
                    <a:pt x="24" y="5"/>
                    <a:pt x="24" y="6"/>
                    <a:pt x="24" y="6"/>
                  </a:cubicBezTo>
                  <a:cubicBezTo>
                    <a:pt x="23" y="7"/>
                    <a:pt x="23" y="7"/>
                    <a:pt x="22" y="7"/>
                  </a:cubicBezTo>
                  <a:moveTo>
                    <a:pt x="2" y="4"/>
                  </a:moveTo>
                  <a:cubicBezTo>
                    <a:pt x="2" y="4"/>
                    <a:pt x="2" y="4"/>
                    <a:pt x="2" y="4"/>
                  </a:cubicBezTo>
                  <a:cubicBezTo>
                    <a:pt x="1" y="4"/>
                    <a:pt x="1" y="4"/>
                    <a:pt x="1" y="4"/>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1"/>
                    <a:pt x="25" y="1"/>
                    <a:pt x="25" y="1"/>
                  </a:cubicBezTo>
                  <a:cubicBezTo>
                    <a:pt x="25" y="2"/>
                    <a:pt x="25" y="2"/>
                    <a:pt x="25" y="2"/>
                  </a:cubicBezTo>
                  <a:cubicBezTo>
                    <a:pt x="25" y="2"/>
                    <a:pt x="25" y="2"/>
                    <a:pt x="25" y="2"/>
                  </a:cubicBezTo>
                  <a:cubicBezTo>
                    <a:pt x="21" y="5"/>
                    <a:pt x="17" y="6"/>
                    <a:pt x="12" y="6"/>
                  </a:cubicBezTo>
                  <a:cubicBezTo>
                    <a:pt x="11" y="6"/>
                    <a:pt x="10" y="6"/>
                    <a:pt x="9" y="5"/>
                  </a:cubicBezTo>
                  <a:cubicBezTo>
                    <a:pt x="7" y="5"/>
                    <a:pt x="4" y="5"/>
                    <a:pt x="2" y="3"/>
                  </a:cubicBezTo>
                  <a:cubicBezTo>
                    <a:pt x="1" y="2"/>
                    <a:pt x="1" y="2"/>
                    <a:pt x="1" y="2"/>
                  </a:cubicBezTo>
                  <a:cubicBezTo>
                    <a:pt x="2" y="2"/>
                    <a:pt x="2" y="2"/>
                    <a:pt x="2" y="2"/>
                  </a:cubicBezTo>
                  <a:cubicBezTo>
                    <a:pt x="1" y="1"/>
                    <a:pt x="1" y="1"/>
                    <a:pt x="1" y="1"/>
                  </a:cubicBezTo>
                  <a:cubicBezTo>
                    <a:pt x="1" y="1"/>
                    <a:pt x="1" y="1"/>
                    <a:pt x="1" y="1"/>
                  </a:cubicBezTo>
                  <a:cubicBezTo>
                    <a:pt x="1" y="1"/>
                    <a:pt x="1" y="1"/>
                    <a:pt x="1" y="1"/>
                  </a:cubicBezTo>
                  <a:cubicBezTo>
                    <a:pt x="0" y="2"/>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1"/>
                    <a:pt x="26" y="1"/>
                    <a:pt x="26" y="1"/>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3" name="Freeform 69"/>
            <p:cNvSpPr>
              <a:spLocks noEditPoints="1"/>
            </p:cNvSpPr>
            <p:nvPr/>
          </p:nvSpPr>
          <p:spPr bwMode="auto">
            <a:xfrm>
              <a:off x="3515" y="1822"/>
              <a:ext cx="74" cy="65"/>
            </a:xfrm>
            <a:custGeom>
              <a:avLst/>
              <a:gdLst>
                <a:gd name="T0" fmla="*/ 22 w 31"/>
                <a:gd name="T1" fmla="*/ 26 h 27"/>
                <a:gd name="T2" fmla="*/ 20 w 31"/>
                <a:gd name="T3" fmla="*/ 23 h 27"/>
                <a:gd name="T4" fmla="*/ 17 w 31"/>
                <a:gd name="T5" fmla="*/ 21 h 27"/>
                <a:gd name="T6" fmla="*/ 21 w 31"/>
                <a:gd name="T7" fmla="*/ 18 h 27"/>
                <a:gd name="T8" fmla="*/ 22 w 31"/>
                <a:gd name="T9" fmla="*/ 25 h 27"/>
                <a:gd name="T10" fmla="*/ 22 w 31"/>
                <a:gd name="T11" fmla="*/ 26 h 27"/>
                <a:gd name="T12" fmla="*/ 22 w 31"/>
                <a:gd name="T13" fmla="*/ 24 h 27"/>
                <a:gd name="T14" fmla="*/ 21 w 31"/>
                <a:gd name="T15" fmla="*/ 18 h 27"/>
                <a:gd name="T16" fmla="*/ 21 w 31"/>
                <a:gd name="T17" fmla="*/ 18 h 27"/>
                <a:gd name="T18" fmla="*/ 21 w 31"/>
                <a:gd name="T19" fmla="*/ 17 h 27"/>
                <a:gd name="T20" fmla="*/ 15 w 31"/>
                <a:gd name="T21" fmla="*/ 12 h 27"/>
                <a:gd name="T22" fmla="*/ 6 w 31"/>
                <a:gd name="T23" fmla="*/ 4 h 27"/>
                <a:gd name="T24" fmla="*/ 8 w 31"/>
                <a:gd name="T25" fmla="*/ 6 h 27"/>
                <a:gd name="T26" fmla="*/ 16 w 31"/>
                <a:gd name="T27" fmla="*/ 11 h 27"/>
                <a:gd name="T28" fmla="*/ 24 w 31"/>
                <a:gd name="T29" fmla="*/ 16 h 27"/>
                <a:gd name="T30" fmla="*/ 22 w 31"/>
                <a:gd name="T31" fmla="*/ 24 h 27"/>
                <a:gd name="T32" fmla="*/ 13 w 31"/>
                <a:gd name="T33" fmla="*/ 23 h 27"/>
                <a:gd name="T34" fmla="*/ 2 w 31"/>
                <a:gd name="T35" fmla="*/ 2 h 27"/>
                <a:gd name="T36" fmla="*/ 15 w 31"/>
                <a:gd name="T37" fmla="*/ 13 h 27"/>
                <a:gd name="T38" fmla="*/ 20 w 31"/>
                <a:gd name="T39" fmla="*/ 18 h 27"/>
                <a:gd name="T40" fmla="*/ 17 w 31"/>
                <a:gd name="T41" fmla="*/ 20 h 27"/>
                <a:gd name="T42" fmla="*/ 13 w 31"/>
                <a:gd name="T43" fmla="*/ 23 h 27"/>
                <a:gd name="T44" fmla="*/ 24 w 31"/>
                <a:gd name="T45" fmla="*/ 15 h 27"/>
                <a:gd name="T46" fmla="*/ 16 w 31"/>
                <a:gd name="T47" fmla="*/ 10 h 27"/>
                <a:gd name="T48" fmla="*/ 9 w 31"/>
                <a:gd name="T49" fmla="*/ 5 h 27"/>
                <a:gd name="T50" fmla="*/ 3 w 31"/>
                <a:gd name="T51" fmla="*/ 2 h 27"/>
                <a:gd name="T52" fmla="*/ 8 w 31"/>
                <a:gd name="T53" fmla="*/ 3 h 27"/>
                <a:gd name="T54" fmla="*/ 10 w 31"/>
                <a:gd name="T55" fmla="*/ 4 h 27"/>
                <a:gd name="T56" fmla="*/ 30 w 31"/>
                <a:gd name="T57" fmla="*/ 12 h 27"/>
                <a:gd name="T58" fmla="*/ 24 w 31"/>
                <a:gd name="T59" fmla="*/ 15 h 27"/>
                <a:gd name="T60" fmla="*/ 1 w 31"/>
                <a:gd name="T61" fmla="*/ 0 h 27"/>
                <a:gd name="T62" fmla="*/ 1 w 31"/>
                <a:gd name="T63" fmla="*/ 1 h 27"/>
                <a:gd name="T64" fmla="*/ 1 w 31"/>
                <a:gd name="T65" fmla="*/ 1 h 27"/>
                <a:gd name="T66" fmla="*/ 1 w 31"/>
                <a:gd name="T67" fmla="*/ 1 h 27"/>
                <a:gd name="T68" fmla="*/ 5 w 31"/>
                <a:gd name="T69" fmla="*/ 11 h 27"/>
                <a:gd name="T70" fmla="*/ 12 w 31"/>
                <a:gd name="T71" fmla="*/ 24 h 27"/>
                <a:gd name="T72" fmla="*/ 12 w 31"/>
                <a:gd name="T73" fmla="*/ 24 h 27"/>
                <a:gd name="T74" fmla="*/ 17 w 31"/>
                <a:gd name="T75" fmla="*/ 21 h 27"/>
                <a:gd name="T76" fmla="*/ 19 w 31"/>
                <a:gd name="T77" fmla="*/ 24 h 27"/>
                <a:gd name="T78" fmla="*/ 22 w 31"/>
                <a:gd name="T79" fmla="*/ 27 h 27"/>
                <a:gd name="T80" fmla="*/ 22 w 31"/>
                <a:gd name="T81" fmla="*/ 27 h 27"/>
                <a:gd name="T82" fmla="*/ 22 w 31"/>
                <a:gd name="T83" fmla="*/ 27 h 27"/>
                <a:gd name="T84" fmla="*/ 22 w 31"/>
                <a:gd name="T85" fmla="*/ 27 h 27"/>
                <a:gd name="T86" fmla="*/ 23 w 31"/>
                <a:gd name="T87" fmla="*/ 27 h 27"/>
                <a:gd name="T88" fmla="*/ 23 w 31"/>
                <a:gd name="T89" fmla="*/ 26 h 27"/>
                <a:gd name="T90" fmla="*/ 24 w 31"/>
                <a:gd name="T91" fmla="*/ 16 h 27"/>
                <a:gd name="T92" fmla="*/ 30 w 31"/>
                <a:gd name="T93" fmla="*/ 13 h 27"/>
                <a:gd name="T94" fmla="*/ 31 w 31"/>
                <a:gd name="T95" fmla="*/ 13 h 27"/>
                <a:gd name="T96" fmla="*/ 31 w 31"/>
                <a:gd name="T97" fmla="*/ 12 h 27"/>
                <a:gd name="T98" fmla="*/ 31 w 31"/>
                <a:gd name="T99" fmla="*/ 12 h 27"/>
                <a:gd name="T100" fmla="*/ 11 w 31"/>
                <a:gd name="T101" fmla="*/ 4 h 27"/>
                <a:gd name="T102" fmla="*/ 8 w 31"/>
                <a:gd name="T103" fmla="*/ 3 h 27"/>
                <a:gd name="T104" fmla="*/ 1 w 31"/>
                <a:gd name="T10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27">
                  <a:moveTo>
                    <a:pt x="22" y="26"/>
                  </a:moveTo>
                  <a:cubicBezTo>
                    <a:pt x="21" y="25"/>
                    <a:pt x="20" y="24"/>
                    <a:pt x="20" y="23"/>
                  </a:cubicBezTo>
                  <a:cubicBezTo>
                    <a:pt x="19" y="22"/>
                    <a:pt x="18" y="22"/>
                    <a:pt x="17" y="21"/>
                  </a:cubicBezTo>
                  <a:cubicBezTo>
                    <a:pt x="18" y="20"/>
                    <a:pt x="19" y="19"/>
                    <a:pt x="21" y="18"/>
                  </a:cubicBezTo>
                  <a:cubicBezTo>
                    <a:pt x="21" y="20"/>
                    <a:pt x="21" y="22"/>
                    <a:pt x="22" y="25"/>
                  </a:cubicBezTo>
                  <a:cubicBezTo>
                    <a:pt x="22" y="26"/>
                    <a:pt x="22" y="26"/>
                    <a:pt x="22" y="26"/>
                  </a:cubicBezTo>
                  <a:moveTo>
                    <a:pt x="22" y="24"/>
                  </a:moveTo>
                  <a:cubicBezTo>
                    <a:pt x="22" y="21"/>
                    <a:pt x="22" y="20"/>
                    <a:pt x="21" y="18"/>
                  </a:cubicBezTo>
                  <a:cubicBezTo>
                    <a:pt x="21" y="18"/>
                    <a:pt x="21" y="18"/>
                    <a:pt x="21" y="18"/>
                  </a:cubicBezTo>
                  <a:cubicBezTo>
                    <a:pt x="21" y="17"/>
                    <a:pt x="21" y="17"/>
                    <a:pt x="21" y="17"/>
                  </a:cubicBezTo>
                  <a:cubicBezTo>
                    <a:pt x="19" y="15"/>
                    <a:pt x="17" y="14"/>
                    <a:pt x="15" y="12"/>
                  </a:cubicBezTo>
                  <a:cubicBezTo>
                    <a:pt x="12" y="9"/>
                    <a:pt x="9" y="7"/>
                    <a:pt x="6" y="4"/>
                  </a:cubicBezTo>
                  <a:cubicBezTo>
                    <a:pt x="7" y="5"/>
                    <a:pt x="8" y="5"/>
                    <a:pt x="8" y="6"/>
                  </a:cubicBezTo>
                  <a:cubicBezTo>
                    <a:pt x="11" y="7"/>
                    <a:pt x="13" y="9"/>
                    <a:pt x="16" y="11"/>
                  </a:cubicBezTo>
                  <a:cubicBezTo>
                    <a:pt x="19" y="13"/>
                    <a:pt x="22" y="15"/>
                    <a:pt x="24" y="16"/>
                  </a:cubicBezTo>
                  <a:cubicBezTo>
                    <a:pt x="22" y="24"/>
                    <a:pt x="22" y="24"/>
                    <a:pt x="22" y="24"/>
                  </a:cubicBezTo>
                  <a:moveTo>
                    <a:pt x="13" y="23"/>
                  </a:moveTo>
                  <a:cubicBezTo>
                    <a:pt x="10" y="19"/>
                    <a:pt x="3" y="5"/>
                    <a:pt x="2" y="2"/>
                  </a:cubicBezTo>
                  <a:cubicBezTo>
                    <a:pt x="7" y="6"/>
                    <a:pt x="10" y="9"/>
                    <a:pt x="15" y="13"/>
                  </a:cubicBezTo>
                  <a:cubicBezTo>
                    <a:pt x="16" y="14"/>
                    <a:pt x="18" y="16"/>
                    <a:pt x="20" y="18"/>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5" y="3"/>
                    <a:pt x="3" y="2"/>
                  </a:cubicBezTo>
                  <a:cubicBezTo>
                    <a:pt x="5" y="2"/>
                    <a:pt x="6" y="3"/>
                    <a:pt x="8" y="3"/>
                  </a:cubicBezTo>
                  <a:cubicBezTo>
                    <a:pt x="9" y="4"/>
                    <a:pt x="9" y="4"/>
                    <a:pt x="10" y="4"/>
                  </a:cubicBezTo>
                  <a:cubicBezTo>
                    <a:pt x="16" y="7"/>
                    <a:pt x="23" y="9"/>
                    <a:pt x="30"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1" y="21"/>
                    <a:pt x="12" y="24"/>
                  </a:cubicBezTo>
                  <a:cubicBezTo>
                    <a:pt x="12" y="24"/>
                    <a:pt x="12" y="24"/>
                    <a:pt x="12" y="24"/>
                  </a:cubicBezTo>
                  <a:cubicBezTo>
                    <a:pt x="14" y="24"/>
                    <a:pt x="15" y="23"/>
                    <a:pt x="17" y="21"/>
                  </a:cubicBezTo>
                  <a:cubicBezTo>
                    <a:pt x="17" y="22"/>
                    <a:pt x="18" y="23"/>
                    <a:pt x="19" y="24"/>
                  </a:cubicBezTo>
                  <a:cubicBezTo>
                    <a:pt x="20" y="25"/>
                    <a:pt x="21" y="25"/>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4" y="16"/>
                    <a:pt x="24" y="16"/>
                    <a:pt x="24" y="16"/>
                  </a:cubicBezTo>
                  <a:cubicBezTo>
                    <a:pt x="26" y="15"/>
                    <a:pt x="28" y="14"/>
                    <a:pt x="30" y="13"/>
                  </a:cubicBezTo>
                  <a:cubicBezTo>
                    <a:pt x="31" y="13"/>
                    <a:pt x="31" y="13"/>
                    <a:pt x="31" y="13"/>
                  </a:cubicBezTo>
                  <a:cubicBezTo>
                    <a:pt x="31" y="12"/>
                    <a:pt x="31" y="12"/>
                    <a:pt x="31" y="12"/>
                  </a:cubicBezTo>
                  <a:cubicBezTo>
                    <a:pt x="31" y="12"/>
                    <a:pt x="31" y="12"/>
                    <a:pt x="31" y="12"/>
                  </a:cubicBezTo>
                  <a:cubicBezTo>
                    <a:pt x="24" y="9"/>
                    <a:pt x="17" y="6"/>
                    <a:pt x="11" y="4"/>
                  </a:cubicBezTo>
                  <a:cubicBezTo>
                    <a:pt x="10" y="3"/>
                    <a:pt x="9" y="3"/>
                    <a:pt x="8"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4" name="Freeform 70"/>
            <p:cNvSpPr>
              <a:spLocks noEditPoints="1"/>
            </p:cNvSpPr>
            <p:nvPr/>
          </p:nvSpPr>
          <p:spPr bwMode="auto">
            <a:xfrm>
              <a:off x="3453" y="1742"/>
              <a:ext cx="74" cy="64"/>
            </a:xfrm>
            <a:custGeom>
              <a:avLst/>
              <a:gdLst>
                <a:gd name="T0" fmla="*/ 22 w 31"/>
                <a:gd name="T1" fmla="*/ 25 h 27"/>
                <a:gd name="T2" fmla="*/ 20 w 31"/>
                <a:gd name="T3" fmla="*/ 23 h 27"/>
                <a:gd name="T4" fmla="*/ 17 w 31"/>
                <a:gd name="T5" fmla="*/ 21 h 27"/>
                <a:gd name="T6" fmla="*/ 21 w 31"/>
                <a:gd name="T7" fmla="*/ 18 h 27"/>
                <a:gd name="T8" fmla="*/ 22 w 31"/>
                <a:gd name="T9" fmla="*/ 25 h 27"/>
                <a:gd name="T10" fmla="*/ 22 w 31"/>
                <a:gd name="T11" fmla="*/ 25 h 27"/>
                <a:gd name="T12" fmla="*/ 23 w 31"/>
                <a:gd name="T13" fmla="*/ 23 h 27"/>
                <a:gd name="T14" fmla="*/ 21 w 31"/>
                <a:gd name="T15" fmla="*/ 18 h 27"/>
                <a:gd name="T16" fmla="*/ 22 w 31"/>
                <a:gd name="T17" fmla="*/ 18 h 27"/>
                <a:gd name="T18" fmla="*/ 21 w 31"/>
                <a:gd name="T19" fmla="*/ 17 h 27"/>
                <a:gd name="T20" fmla="*/ 15 w 31"/>
                <a:gd name="T21" fmla="*/ 12 h 27"/>
                <a:gd name="T22" fmla="*/ 9 w 31"/>
                <a:gd name="T23" fmla="*/ 6 h 27"/>
                <a:gd name="T24" fmla="*/ 16 w 31"/>
                <a:gd name="T25" fmla="*/ 11 h 27"/>
                <a:gd name="T26" fmla="*/ 24 w 31"/>
                <a:gd name="T27" fmla="*/ 16 h 27"/>
                <a:gd name="T28" fmla="*/ 23 w 31"/>
                <a:gd name="T29" fmla="*/ 23 h 27"/>
                <a:gd name="T30" fmla="*/ 13 w 31"/>
                <a:gd name="T31" fmla="*/ 23 h 27"/>
                <a:gd name="T32" fmla="*/ 2 w 31"/>
                <a:gd name="T33" fmla="*/ 2 h 27"/>
                <a:gd name="T34" fmla="*/ 15 w 31"/>
                <a:gd name="T35" fmla="*/ 13 h 27"/>
                <a:gd name="T36" fmla="*/ 20 w 31"/>
                <a:gd name="T37" fmla="*/ 17 h 27"/>
                <a:gd name="T38" fmla="*/ 17 w 31"/>
                <a:gd name="T39" fmla="*/ 20 h 27"/>
                <a:gd name="T40" fmla="*/ 13 w 31"/>
                <a:gd name="T41" fmla="*/ 23 h 27"/>
                <a:gd name="T42" fmla="*/ 24 w 31"/>
                <a:gd name="T43" fmla="*/ 15 h 27"/>
                <a:gd name="T44" fmla="*/ 16 w 31"/>
                <a:gd name="T45" fmla="*/ 10 h 27"/>
                <a:gd name="T46" fmla="*/ 9 w 31"/>
                <a:gd name="T47" fmla="*/ 5 h 27"/>
                <a:gd name="T48" fmla="*/ 4 w 31"/>
                <a:gd name="T49" fmla="*/ 2 h 27"/>
                <a:gd name="T50" fmla="*/ 8 w 31"/>
                <a:gd name="T51" fmla="*/ 4 h 27"/>
                <a:gd name="T52" fmla="*/ 10 w 31"/>
                <a:gd name="T53" fmla="*/ 4 h 27"/>
                <a:gd name="T54" fmla="*/ 29 w 31"/>
                <a:gd name="T55" fmla="*/ 12 h 27"/>
                <a:gd name="T56" fmla="*/ 24 w 31"/>
                <a:gd name="T57" fmla="*/ 15 h 27"/>
                <a:gd name="T58" fmla="*/ 1 w 31"/>
                <a:gd name="T59" fmla="*/ 0 h 27"/>
                <a:gd name="T60" fmla="*/ 1 w 31"/>
                <a:gd name="T61" fmla="*/ 1 h 27"/>
                <a:gd name="T62" fmla="*/ 1 w 31"/>
                <a:gd name="T63" fmla="*/ 1 h 27"/>
                <a:gd name="T64" fmla="*/ 1 w 31"/>
                <a:gd name="T65" fmla="*/ 1 h 27"/>
                <a:gd name="T66" fmla="*/ 5 w 31"/>
                <a:gd name="T67" fmla="*/ 11 h 27"/>
                <a:gd name="T68" fmla="*/ 12 w 31"/>
                <a:gd name="T69" fmla="*/ 24 h 27"/>
                <a:gd name="T70" fmla="*/ 12 w 31"/>
                <a:gd name="T71" fmla="*/ 24 h 27"/>
                <a:gd name="T72" fmla="*/ 17 w 31"/>
                <a:gd name="T73" fmla="*/ 22 h 27"/>
                <a:gd name="T74" fmla="*/ 19 w 31"/>
                <a:gd name="T75" fmla="*/ 24 h 27"/>
                <a:gd name="T76" fmla="*/ 22 w 31"/>
                <a:gd name="T77" fmla="*/ 27 h 27"/>
                <a:gd name="T78" fmla="*/ 22 w 31"/>
                <a:gd name="T79" fmla="*/ 27 h 27"/>
                <a:gd name="T80" fmla="*/ 22 w 31"/>
                <a:gd name="T81" fmla="*/ 27 h 27"/>
                <a:gd name="T82" fmla="*/ 22 w 31"/>
                <a:gd name="T83" fmla="*/ 27 h 27"/>
                <a:gd name="T84" fmla="*/ 23 w 31"/>
                <a:gd name="T85" fmla="*/ 27 h 27"/>
                <a:gd name="T86" fmla="*/ 23 w 31"/>
                <a:gd name="T87" fmla="*/ 26 h 27"/>
                <a:gd name="T88" fmla="*/ 25 w 31"/>
                <a:gd name="T89" fmla="*/ 16 h 27"/>
                <a:gd name="T90" fmla="*/ 30 w 31"/>
                <a:gd name="T91" fmla="*/ 13 h 27"/>
                <a:gd name="T92" fmla="*/ 31 w 31"/>
                <a:gd name="T93" fmla="*/ 13 h 27"/>
                <a:gd name="T94" fmla="*/ 31 w 31"/>
                <a:gd name="T95" fmla="*/ 12 h 27"/>
                <a:gd name="T96" fmla="*/ 31 w 31"/>
                <a:gd name="T97" fmla="*/ 12 h 27"/>
                <a:gd name="T98" fmla="*/ 11 w 31"/>
                <a:gd name="T99" fmla="*/ 3 h 27"/>
                <a:gd name="T100" fmla="*/ 9 w 31"/>
                <a:gd name="T101" fmla="*/ 3 h 27"/>
                <a:gd name="T102" fmla="*/ 1 w 31"/>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27">
                  <a:moveTo>
                    <a:pt x="22" y="25"/>
                  </a:moveTo>
                  <a:cubicBezTo>
                    <a:pt x="21" y="24"/>
                    <a:pt x="20" y="24"/>
                    <a:pt x="20" y="23"/>
                  </a:cubicBezTo>
                  <a:cubicBezTo>
                    <a:pt x="19" y="22"/>
                    <a:pt x="18" y="22"/>
                    <a:pt x="17" y="21"/>
                  </a:cubicBezTo>
                  <a:cubicBezTo>
                    <a:pt x="18" y="20"/>
                    <a:pt x="19" y="19"/>
                    <a:pt x="21" y="18"/>
                  </a:cubicBezTo>
                  <a:cubicBezTo>
                    <a:pt x="21" y="20"/>
                    <a:pt x="21" y="22"/>
                    <a:pt x="22" y="25"/>
                  </a:cubicBezTo>
                  <a:cubicBezTo>
                    <a:pt x="22" y="25"/>
                    <a:pt x="22" y="25"/>
                    <a:pt x="22" y="25"/>
                  </a:cubicBezTo>
                  <a:moveTo>
                    <a:pt x="23" y="23"/>
                  </a:moveTo>
                  <a:cubicBezTo>
                    <a:pt x="22" y="21"/>
                    <a:pt x="22" y="19"/>
                    <a:pt x="21" y="18"/>
                  </a:cubicBezTo>
                  <a:cubicBezTo>
                    <a:pt x="22" y="18"/>
                    <a:pt x="22" y="18"/>
                    <a:pt x="22" y="18"/>
                  </a:cubicBezTo>
                  <a:cubicBezTo>
                    <a:pt x="21" y="17"/>
                    <a:pt x="21" y="17"/>
                    <a:pt x="21" y="17"/>
                  </a:cubicBezTo>
                  <a:cubicBezTo>
                    <a:pt x="19" y="15"/>
                    <a:pt x="17" y="14"/>
                    <a:pt x="15" y="12"/>
                  </a:cubicBezTo>
                  <a:cubicBezTo>
                    <a:pt x="13" y="10"/>
                    <a:pt x="11" y="8"/>
                    <a:pt x="9" y="6"/>
                  </a:cubicBezTo>
                  <a:cubicBezTo>
                    <a:pt x="11" y="8"/>
                    <a:pt x="13" y="9"/>
                    <a:pt x="16" y="11"/>
                  </a:cubicBezTo>
                  <a:cubicBezTo>
                    <a:pt x="19" y="13"/>
                    <a:pt x="22" y="15"/>
                    <a:pt x="24" y="16"/>
                  </a:cubicBezTo>
                  <a:cubicBezTo>
                    <a:pt x="23" y="23"/>
                    <a:pt x="23" y="23"/>
                    <a:pt x="23" y="23"/>
                  </a:cubicBezTo>
                  <a:moveTo>
                    <a:pt x="13" y="23"/>
                  </a:moveTo>
                  <a:cubicBezTo>
                    <a:pt x="10" y="19"/>
                    <a:pt x="4" y="6"/>
                    <a:pt x="2" y="2"/>
                  </a:cubicBezTo>
                  <a:cubicBezTo>
                    <a:pt x="7" y="6"/>
                    <a:pt x="10" y="9"/>
                    <a:pt x="15" y="13"/>
                  </a:cubicBezTo>
                  <a:cubicBezTo>
                    <a:pt x="16" y="14"/>
                    <a:pt x="18" y="16"/>
                    <a:pt x="20" y="17"/>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6" y="3"/>
                    <a:pt x="4" y="2"/>
                  </a:cubicBezTo>
                  <a:cubicBezTo>
                    <a:pt x="6" y="3"/>
                    <a:pt x="7" y="3"/>
                    <a:pt x="8" y="4"/>
                  </a:cubicBezTo>
                  <a:cubicBezTo>
                    <a:pt x="9" y="4"/>
                    <a:pt x="9" y="4"/>
                    <a:pt x="10" y="4"/>
                  </a:cubicBezTo>
                  <a:cubicBezTo>
                    <a:pt x="16" y="7"/>
                    <a:pt x="23" y="10"/>
                    <a:pt x="29"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0" y="22"/>
                    <a:pt x="12" y="24"/>
                  </a:cubicBezTo>
                  <a:cubicBezTo>
                    <a:pt x="12" y="24"/>
                    <a:pt x="12" y="24"/>
                    <a:pt x="12" y="24"/>
                  </a:cubicBezTo>
                  <a:cubicBezTo>
                    <a:pt x="14" y="24"/>
                    <a:pt x="15" y="23"/>
                    <a:pt x="17" y="22"/>
                  </a:cubicBezTo>
                  <a:cubicBezTo>
                    <a:pt x="17" y="22"/>
                    <a:pt x="18" y="23"/>
                    <a:pt x="19" y="24"/>
                  </a:cubicBezTo>
                  <a:cubicBezTo>
                    <a:pt x="20" y="25"/>
                    <a:pt x="21" y="26"/>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5" y="16"/>
                    <a:pt x="25" y="16"/>
                    <a:pt x="25" y="16"/>
                  </a:cubicBezTo>
                  <a:cubicBezTo>
                    <a:pt x="27" y="15"/>
                    <a:pt x="28" y="14"/>
                    <a:pt x="30" y="13"/>
                  </a:cubicBezTo>
                  <a:cubicBezTo>
                    <a:pt x="31" y="13"/>
                    <a:pt x="31" y="13"/>
                    <a:pt x="31" y="13"/>
                  </a:cubicBezTo>
                  <a:cubicBezTo>
                    <a:pt x="31" y="12"/>
                    <a:pt x="31" y="12"/>
                    <a:pt x="31" y="12"/>
                  </a:cubicBezTo>
                  <a:cubicBezTo>
                    <a:pt x="31" y="12"/>
                    <a:pt x="31" y="12"/>
                    <a:pt x="31" y="12"/>
                  </a:cubicBezTo>
                  <a:cubicBezTo>
                    <a:pt x="24" y="9"/>
                    <a:pt x="17" y="6"/>
                    <a:pt x="11" y="3"/>
                  </a:cubicBezTo>
                  <a:cubicBezTo>
                    <a:pt x="10" y="3"/>
                    <a:pt x="9" y="3"/>
                    <a:pt x="9"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5" name="Freeform 71"/>
            <p:cNvSpPr>
              <a:spLocks noEditPoints="1"/>
            </p:cNvSpPr>
            <p:nvPr/>
          </p:nvSpPr>
          <p:spPr bwMode="auto">
            <a:xfrm>
              <a:off x="3539" y="2108"/>
              <a:ext cx="119" cy="112"/>
            </a:xfrm>
            <a:custGeom>
              <a:avLst/>
              <a:gdLst>
                <a:gd name="T0" fmla="*/ 14 w 50"/>
                <a:gd name="T1" fmla="*/ 46 h 47"/>
                <a:gd name="T2" fmla="*/ 16 w 50"/>
                <a:gd name="T3" fmla="*/ 46 h 47"/>
                <a:gd name="T4" fmla="*/ 19 w 50"/>
                <a:gd name="T5" fmla="*/ 46 h 47"/>
                <a:gd name="T6" fmla="*/ 20 w 50"/>
                <a:gd name="T7" fmla="*/ 46 h 47"/>
                <a:gd name="T8" fmla="*/ 22 w 50"/>
                <a:gd name="T9" fmla="*/ 46 h 47"/>
                <a:gd name="T10" fmla="*/ 24 w 50"/>
                <a:gd name="T11" fmla="*/ 46 h 47"/>
                <a:gd name="T12" fmla="*/ 27 w 50"/>
                <a:gd name="T13" fmla="*/ 46 h 47"/>
                <a:gd name="T14" fmla="*/ 28 w 50"/>
                <a:gd name="T15" fmla="*/ 46 h 47"/>
                <a:gd name="T16" fmla="*/ 33 w 50"/>
                <a:gd name="T17" fmla="*/ 46 h 47"/>
                <a:gd name="T18" fmla="*/ 34 w 50"/>
                <a:gd name="T19" fmla="*/ 46 h 47"/>
                <a:gd name="T20" fmla="*/ 37 w 50"/>
                <a:gd name="T21" fmla="*/ 45 h 47"/>
                <a:gd name="T22" fmla="*/ 38 w 50"/>
                <a:gd name="T23" fmla="*/ 45 h 47"/>
                <a:gd name="T24" fmla="*/ 13 w 50"/>
                <a:gd name="T25" fmla="*/ 45 h 47"/>
                <a:gd name="T26" fmla="*/ 19 w 50"/>
                <a:gd name="T27" fmla="*/ 42 h 47"/>
                <a:gd name="T28" fmla="*/ 31 w 50"/>
                <a:gd name="T29" fmla="*/ 40 h 47"/>
                <a:gd name="T30" fmla="*/ 38 w 50"/>
                <a:gd name="T31" fmla="*/ 44 h 47"/>
                <a:gd name="T32" fmla="*/ 13 w 50"/>
                <a:gd name="T33" fmla="*/ 43 h 47"/>
                <a:gd name="T34" fmla="*/ 6 w 50"/>
                <a:gd name="T35" fmla="*/ 37 h 47"/>
                <a:gd name="T36" fmla="*/ 4 w 50"/>
                <a:gd name="T37" fmla="*/ 37 h 47"/>
                <a:gd name="T38" fmla="*/ 42 w 50"/>
                <a:gd name="T39" fmla="*/ 36 h 47"/>
                <a:gd name="T40" fmla="*/ 8 w 50"/>
                <a:gd name="T41" fmla="*/ 37 h 47"/>
                <a:gd name="T42" fmla="*/ 39 w 50"/>
                <a:gd name="T43" fmla="*/ 36 h 47"/>
                <a:gd name="T44" fmla="*/ 36 w 50"/>
                <a:gd name="T45" fmla="*/ 37 h 47"/>
                <a:gd name="T46" fmla="*/ 43 w 50"/>
                <a:gd name="T47" fmla="*/ 36 h 47"/>
                <a:gd name="T48" fmla="*/ 35 w 50"/>
                <a:gd name="T49" fmla="*/ 35 h 47"/>
                <a:gd name="T50" fmla="*/ 34 w 50"/>
                <a:gd name="T51" fmla="*/ 35 h 47"/>
                <a:gd name="T52" fmla="*/ 31 w 50"/>
                <a:gd name="T53" fmla="*/ 35 h 47"/>
                <a:gd name="T54" fmla="*/ 30 w 50"/>
                <a:gd name="T55" fmla="*/ 35 h 47"/>
                <a:gd name="T56" fmla="*/ 28 w 50"/>
                <a:gd name="T57" fmla="*/ 35 h 47"/>
                <a:gd name="T58" fmla="*/ 26 w 50"/>
                <a:gd name="T59" fmla="*/ 35 h 47"/>
                <a:gd name="T60" fmla="*/ 25 w 50"/>
                <a:gd name="T61" fmla="*/ 35 h 47"/>
                <a:gd name="T62" fmla="*/ 24 w 50"/>
                <a:gd name="T63" fmla="*/ 35 h 47"/>
                <a:gd name="T64" fmla="*/ 11 w 50"/>
                <a:gd name="T65" fmla="*/ 35 h 47"/>
                <a:gd name="T66" fmla="*/ 20 w 50"/>
                <a:gd name="T67" fmla="*/ 35 h 47"/>
                <a:gd name="T68" fmla="*/ 18 w 50"/>
                <a:gd name="T69" fmla="*/ 35 h 47"/>
                <a:gd name="T70" fmla="*/ 17 w 50"/>
                <a:gd name="T71" fmla="*/ 35 h 47"/>
                <a:gd name="T72" fmla="*/ 15 w 50"/>
                <a:gd name="T73" fmla="*/ 35 h 47"/>
                <a:gd name="T74" fmla="*/ 47 w 50"/>
                <a:gd name="T75" fmla="*/ 35 h 47"/>
                <a:gd name="T76" fmla="*/ 4 w 50"/>
                <a:gd name="T77" fmla="*/ 35 h 47"/>
                <a:gd name="T78" fmla="*/ 47 w 50"/>
                <a:gd name="T79" fmla="*/ 36 h 47"/>
                <a:gd name="T80" fmla="*/ 2 w 50"/>
                <a:gd name="T81" fmla="*/ 31 h 47"/>
                <a:gd name="T82" fmla="*/ 7 w 50"/>
                <a:gd name="T83" fmla="*/ 1 h 47"/>
                <a:gd name="T84" fmla="*/ 49 w 50"/>
                <a:gd name="T85" fmla="*/ 9 h 47"/>
                <a:gd name="T86" fmla="*/ 41 w 50"/>
                <a:gd name="T87" fmla="*/ 35 h 47"/>
                <a:gd name="T88" fmla="*/ 7 w 50"/>
                <a:gd name="T89" fmla="*/ 0 h 47"/>
                <a:gd name="T90" fmla="*/ 1 w 50"/>
                <a:gd name="T91" fmla="*/ 32 h 47"/>
                <a:gd name="T92" fmla="*/ 18 w 50"/>
                <a:gd name="T93" fmla="*/ 41 h 47"/>
                <a:gd name="T94" fmla="*/ 12 w 50"/>
                <a:gd name="T95" fmla="*/ 42 h 47"/>
                <a:gd name="T96" fmla="*/ 14 w 50"/>
                <a:gd name="T97" fmla="*/ 47 h 47"/>
                <a:gd name="T98" fmla="*/ 39 w 50"/>
                <a:gd name="T99" fmla="*/ 46 h 47"/>
                <a:gd name="T100" fmla="*/ 32 w 50"/>
                <a:gd name="T101" fmla="*/ 42 h 47"/>
                <a:gd name="T102" fmla="*/ 49 w 50"/>
                <a:gd name="T103" fmla="*/ 37 h 47"/>
                <a:gd name="T104" fmla="*/ 50 w 50"/>
                <a:gd name="T105" fmla="*/ 9 h 47"/>
                <a:gd name="T106" fmla="*/ 7 w 50"/>
                <a:gd name="T10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47">
                  <a:moveTo>
                    <a:pt x="14" y="46"/>
                  </a:moveTo>
                  <a:cubicBezTo>
                    <a:pt x="13" y="46"/>
                    <a:pt x="13" y="46"/>
                    <a:pt x="13" y="46"/>
                  </a:cubicBezTo>
                  <a:cubicBezTo>
                    <a:pt x="14" y="45"/>
                    <a:pt x="14" y="45"/>
                    <a:pt x="14" y="45"/>
                  </a:cubicBezTo>
                  <a:cubicBezTo>
                    <a:pt x="15" y="45"/>
                    <a:pt x="15" y="45"/>
                    <a:pt x="15" y="45"/>
                  </a:cubicBezTo>
                  <a:cubicBezTo>
                    <a:pt x="14" y="46"/>
                    <a:pt x="14" y="46"/>
                    <a:pt x="14" y="46"/>
                  </a:cubicBezTo>
                  <a:cubicBezTo>
                    <a:pt x="14" y="46"/>
                    <a:pt x="14" y="46"/>
                    <a:pt x="14" y="46"/>
                  </a:cubicBezTo>
                  <a:moveTo>
                    <a:pt x="15" y="46"/>
                  </a:moveTo>
                  <a:cubicBezTo>
                    <a:pt x="16" y="45"/>
                    <a:pt x="16" y="45"/>
                    <a:pt x="16" y="45"/>
                  </a:cubicBezTo>
                  <a:cubicBezTo>
                    <a:pt x="17" y="45"/>
                    <a:pt x="17" y="45"/>
                    <a:pt x="17" y="45"/>
                  </a:cubicBezTo>
                  <a:cubicBezTo>
                    <a:pt x="16" y="46"/>
                    <a:pt x="16" y="46"/>
                    <a:pt x="16" y="46"/>
                  </a:cubicBezTo>
                  <a:cubicBezTo>
                    <a:pt x="16" y="46"/>
                    <a:pt x="16" y="46"/>
                    <a:pt x="16" y="46"/>
                  </a:cubicBezTo>
                  <a:cubicBezTo>
                    <a:pt x="16" y="46"/>
                    <a:pt x="16" y="46"/>
                    <a:pt x="16" y="46"/>
                  </a:cubicBezTo>
                  <a:cubicBezTo>
                    <a:pt x="15" y="46"/>
                    <a:pt x="15" y="46"/>
                    <a:pt x="15" y="46"/>
                  </a:cubicBezTo>
                  <a:cubicBezTo>
                    <a:pt x="15" y="46"/>
                    <a:pt x="15" y="46"/>
                    <a:pt x="15" y="46"/>
                  </a:cubicBezTo>
                  <a:moveTo>
                    <a:pt x="17" y="46"/>
                  </a:moveTo>
                  <a:cubicBezTo>
                    <a:pt x="18" y="45"/>
                    <a:pt x="18" y="45"/>
                    <a:pt x="18" y="45"/>
                  </a:cubicBezTo>
                  <a:cubicBezTo>
                    <a:pt x="19" y="45"/>
                    <a:pt x="19" y="45"/>
                    <a:pt x="19" y="45"/>
                  </a:cubicBezTo>
                  <a:cubicBezTo>
                    <a:pt x="19" y="46"/>
                    <a:pt x="19" y="46"/>
                    <a:pt x="19" y="46"/>
                  </a:cubicBezTo>
                  <a:cubicBezTo>
                    <a:pt x="19" y="46"/>
                    <a:pt x="19" y="46"/>
                    <a:pt x="19" y="46"/>
                  </a:cubicBezTo>
                  <a:cubicBezTo>
                    <a:pt x="18" y="46"/>
                    <a:pt x="18" y="46"/>
                    <a:pt x="17" y="46"/>
                  </a:cubicBezTo>
                  <a:moveTo>
                    <a:pt x="19" y="46"/>
                  </a:moveTo>
                  <a:cubicBezTo>
                    <a:pt x="20" y="45"/>
                    <a:pt x="20" y="45"/>
                    <a:pt x="20" y="45"/>
                  </a:cubicBezTo>
                  <a:cubicBezTo>
                    <a:pt x="21" y="45"/>
                    <a:pt x="21" y="45"/>
                    <a:pt x="21" y="45"/>
                  </a:cubicBezTo>
                  <a:cubicBezTo>
                    <a:pt x="20" y="46"/>
                    <a:pt x="20" y="46"/>
                    <a:pt x="20" y="46"/>
                  </a:cubicBezTo>
                  <a:cubicBezTo>
                    <a:pt x="19" y="46"/>
                    <a:pt x="19" y="46"/>
                    <a:pt x="19" y="46"/>
                  </a:cubicBezTo>
                  <a:moveTo>
                    <a:pt x="21" y="46"/>
                  </a:moveTo>
                  <a:cubicBezTo>
                    <a:pt x="21" y="45"/>
                    <a:pt x="21" y="45"/>
                    <a:pt x="21" y="45"/>
                  </a:cubicBezTo>
                  <a:cubicBezTo>
                    <a:pt x="23" y="45"/>
                    <a:pt x="23" y="45"/>
                    <a:pt x="23" y="45"/>
                  </a:cubicBezTo>
                  <a:cubicBezTo>
                    <a:pt x="22" y="46"/>
                    <a:pt x="22" y="46"/>
                    <a:pt x="22" y="46"/>
                  </a:cubicBezTo>
                  <a:cubicBezTo>
                    <a:pt x="22" y="46"/>
                    <a:pt x="22" y="46"/>
                    <a:pt x="22" y="46"/>
                  </a:cubicBezTo>
                  <a:cubicBezTo>
                    <a:pt x="21" y="46"/>
                    <a:pt x="21" y="46"/>
                    <a:pt x="21" y="46"/>
                  </a:cubicBezTo>
                  <a:moveTo>
                    <a:pt x="23" y="46"/>
                  </a:moveTo>
                  <a:cubicBezTo>
                    <a:pt x="24" y="45"/>
                    <a:pt x="24" y="45"/>
                    <a:pt x="24" y="45"/>
                  </a:cubicBezTo>
                  <a:cubicBezTo>
                    <a:pt x="24" y="45"/>
                    <a:pt x="24" y="45"/>
                    <a:pt x="24" y="45"/>
                  </a:cubicBezTo>
                  <a:cubicBezTo>
                    <a:pt x="24" y="46"/>
                    <a:pt x="24" y="46"/>
                    <a:pt x="24" y="46"/>
                  </a:cubicBezTo>
                  <a:cubicBezTo>
                    <a:pt x="24" y="46"/>
                    <a:pt x="24" y="46"/>
                    <a:pt x="24" y="46"/>
                  </a:cubicBezTo>
                  <a:cubicBezTo>
                    <a:pt x="23" y="46"/>
                    <a:pt x="23" y="46"/>
                    <a:pt x="23" y="46"/>
                  </a:cubicBezTo>
                  <a:moveTo>
                    <a:pt x="25" y="46"/>
                  </a:moveTo>
                  <a:cubicBezTo>
                    <a:pt x="26" y="45"/>
                    <a:pt x="26" y="45"/>
                    <a:pt x="26" y="45"/>
                  </a:cubicBezTo>
                  <a:cubicBezTo>
                    <a:pt x="27" y="45"/>
                    <a:pt x="27" y="45"/>
                    <a:pt x="27" y="45"/>
                  </a:cubicBezTo>
                  <a:cubicBezTo>
                    <a:pt x="27" y="46"/>
                    <a:pt x="27" y="46"/>
                    <a:pt x="27" y="46"/>
                  </a:cubicBezTo>
                  <a:cubicBezTo>
                    <a:pt x="27" y="46"/>
                    <a:pt x="27" y="46"/>
                    <a:pt x="27" y="46"/>
                  </a:cubicBezTo>
                  <a:cubicBezTo>
                    <a:pt x="26" y="46"/>
                    <a:pt x="25" y="46"/>
                    <a:pt x="25" y="46"/>
                  </a:cubicBezTo>
                  <a:moveTo>
                    <a:pt x="28" y="46"/>
                  </a:moveTo>
                  <a:cubicBezTo>
                    <a:pt x="28" y="45"/>
                    <a:pt x="28" y="45"/>
                    <a:pt x="28" y="45"/>
                  </a:cubicBezTo>
                  <a:cubicBezTo>
                    <a:pt x="29" y="45"/>
                    <a:pt x="29" y="45"/>
                    <a:pt x="29" y="45"/>
                  </a:cubicBezTo>
                  <a:cubicBezTo>
                    <a:pt x="29" y="46"/>
                    <a:pt x="29" y="46"/>
                    <a:pt x="29" y="46"/>
                  </a:cubicBezTo>
                  <a:cubicBezTo>
                    <a:pt x="28" y="46"/>
                    <a:pt x="28" y="46"/>
                    <a:pt x="28" y="46"/>
                  </a:cubicBezTo>
                  <a:moveTo>
                    <a:pt x="31" y="46"/>
                  </a:moveTo>
                  <a:cubicBezTo>
                    <a:pt x="31" y="46"/>
                    <a:pt x="30" y="46"/>
                    <a:pt x="30" y="46"/>
                  </a:cubicBezTo>
                  <a:cubicBezTo>
                    <a:pt x="30" y="45"/>
                    <a:pt x="30" y="45"/>
                    <a:pt x="30" y="45"/>
                  </a:cubicBezTo>
                  <a:cubicBezTo>
                    <a:pt x="32" y="45"/>
                    <a:pt x="32" y="45"/>
                    <a:pt x="32" y="45"/>
                  </a:cubicBezTo>
                  <a:cubicBezTo>
                    <a:pt x="31" y="46"/>
                    <a:pt x="31" y="46"/>
                    <a:pt x="31" y="46"/>
                  </a:cubicBezTo>
                  <a:moveTo>
                    <a:pt x="33" y="46"/>
                  </a:moveTo>
                  <a:cubicBezTo>
                    <a:pt x="33" y="46"/>
                    <a:pt x="32" y="46"/>
                    <a:pt x="32" y="46"/>
                  </a:cubicBezTo>
                  <a:cubicBezTo>
                    <a:pt x="33" y="45"/>
                    <a:pt x="33" y="45"/>
                    <a:pt x="33" y="45"/>
                  </a:cubicBezTo>
                  <a:cubicBezTo>
                    <a:pt x="34" y="45"/>
                    <a:pt x="34" y="45"/>
                    <a:pt x="34" y="45"/>
                  </a:cubicBezTo>
                  <a:cubicBezTo>
                    <a:pt x="33" y="46"/>
                    <a:pt x="33" y="46"/>
                    <a:pt x="33" y="46"/>
                  </a:cubicBezTo>
                  <a:moveTo>
                    <a:pt x="35" y="46"/>
                  </a:moveTo>
                  <a:cubicBezTo>
                    <a:pt x="34" y="46"/>
                    <a:pt x="34" y="46"/>
                    <a:pt x="34" y="46"/>
                  </a:cubicBezTo>
                  <a:cubicBezTo>
                    <a:pt x="35" y="45"/>
                    <a:pt x="35" y="45"/>
                    <a:pt x="35" y="45"/>
                  </a:cubicBezTo>
                  <a:cubicBezTo>
                    <a:pt x="36" y="45"/>
                    <a:pt x="36" y="45"/>
                    <a:pt x="36" y="45"/>
                  </a:cubicBezTo>
                  <a:cubicBezTo>
                    <a:pt x="35" y="46"/>
                    <a:pt x="35" y="46"/>
                    <a:pt x="35" y="46"/>
                  </a:cubicBezTo>
                  <a:moveTo>
                    <a:pt x="36" y="46"/>
                  </a:moveTo>
                  <a:cubicBezTo>
                    <a:pt x="36" y="45"/>
                    <a:pt x="36" y="45"/>
                    <a:pt x="36" y="45"/>
                  </a:cubicBezTo>
                  <a:cubicBezTo>
                    <a:pt x="37" y="45"/>
                    <a:pt x="37" y="45"/>
                    <a:pt x="37" y="45"/>
                  </a:cubicBezTo>
                  <a:cubicBezTo>
                    <a:pt x="36" y="46"/>
                    <a:pt x="36" y="46"/>
                    <a:pt x="36" y="46"/>
                  </a:cubicBezTo>
                  <a:cubicBezTo>
                    <a:pt x="36" y="46"/>
                    <a:pt x="36" y="46"/>
                    <a:pt x="36" y="46"/>
                  </a:cubicBezTo>
                  <a:moveTo>
                    <a:pt x="37" y="46"/>
                  </a:moveTo>
                  <a:cubicBezTo>
                    <a:pt x="38" y="45"/>
                    <a:pt x="38" y="45"/>
                    <a:pt x="38" y="45"/>
                  </a:cubicBezTo>
                  <a:cubicBezTo>
                    <a:pt x="38" y="45"/>
                    <a:pt x="38" y="45"/>
                    <a:pt x="38" y="45"/>
                  </a:cubicBezTo>
                  <a:cubicBezTo>
                    <a:pt x="38" y="45"/>
                    <a:pt x="38" y="45"/>
                    <a:pt x="38" y="45"/>
                  </a:cubicBezTo>
                  <a:cubicBezTo>
                    <a:pt x="38" y="46"/>
                    <a:pt x="38" y="46"/>
                    <a:pt x="38" y="46"/>
                  </a:cubicBezTo>
                  <a:cubicBezTo>
                    <a:pt x="37" y="46"/>
                    <a:pt x="37" y="46"/>
                    <a:pt x="37" y="46"/>
                  </a:cubicBezTo>
                  <a:moveTo>
                    <a:pt x="13" y="46"/>
                  </a:moveTo>
                  <a:cubicBezTo>
                    <a:pt x="13" y="45"/>
                    <a:pt x="13" y="45"/>
                    <a:pt x="13" y="45"/>
                  </a:cubicBezTo>
                  <a:cubicBezTo>
                    <a:pt x="13" y="45"/>
                    <a:pt x="13" y="45"/>
                    <a:pt x="13" y="45"/>
                  </a:cubicBezTo>
                  <a:cubicBezTo>
                    <a:pt x="13" y="45"/>
                    <a:pt x="13" y="45"/>
                    <a:pt x="13" y="45"/>
                  </a:cubicBezTo>
                  <a:cubicBezTo>
                    <a:pt x="13" y="45"/>
                    <a:pt x="13" y="45"/>
                    <a:pt x="13" y="45"/>
                  </a:cubicBezTo>
                  <a:cubicBezTo>
                    <a:pt x="13" y="46"/>
                    <a:pt x="13" y="46"/>
                    <a:pt x="13" y="46"/>
                  </a:cubicBezTo>
                  <a:moveTo>
                    <a:pt x="15" y="43"/>
                  </a:moveTo>
                  <a:cubicBezTo>
                    <a:pt x="15" y="43"/>
                    <a:pt x="15" y="43"/>
                    <a:pt x="15" y="43"/>
                  </a:cubicBezTo>
                  <a:cubicBezTo>
                    <a:pt x="16" y="43"/>
                    <a:pt x="16" y="43"/>
                    <a:pt x="17" y="43"/>
                  </a:cubicBezTo>
                  <a:cubicBezTo>
                    <a:pt x="18" y="43"/>
                    <a:pt x="18" y="43"/>
                    <a:pt x="19" y="42"/>
                  </a:cubicBezTo>
                  <a:cubicBezTo>
                    <a:pt x="19" y="42"/>
                    <a:pt x="19" y="42"/>
                    <a:pt x="19" y="41"/>
                  </a:cubicBezTo>
                  <a:cubicBezTo>
                    <a:pt x="19" y="40"/>
                    <a:pt x="19" y="39"/>
                    <a:pt x="19" y="39"/>
                  </a:cubicBezTo>
                  <a:cubicBezTo>
                    <a:pt x="19" y="38"/>
                    <a:pt x="19" y="38"/>
                    <a:pt x="19" y="38"/>
                  </a:cubicBezTo>
                  <a:cubicBezTo>
                    <a:pt x="23" y="38"/>
                    <a:pt x="27" y="38"/>
                    <a:pt x="31" y="38"/>
                  </a:cubicBezTo>
                  <a:cubicBezTo>
                    <a:pt x="31" y="38"/>
                    <a:pt x="31" y="39"/>
                    <a:pt x="31" y="39"/>
                  </a:cubicBezTo>
                  <a:cubicBezTo>
                    <a:pt x="31" y="40"/>
                    <a:pt x="31" y="40"/>
                    <a:pt x="31" y="40"/>
                  </a:cubicBezTo>
                  <a:cubicBezTo>
                    <a:pt x="31" y="40"/>
                    <a:pt x="31" y="40"/>
                    <a:pt x="31" y="40"/>
                  </a:cubicBezTo>
                  <a:cubicBezTo>
                    <a:pt x="31" y="41"/>
                    <a:pt x="31" y="42"/>
                    <a:pt x="31" y="42"/>
                  </a:cubicBezTo>
                  <a:cubicBezTo>
                    <a:pt x="31" y="43"/>
                    <a:pt x="32" y="43"/>
                    <a:pt x="32" y="43"/>
                  </a:cubicBezTo>
                  <a:cubicBezTo>
                    <a:pt x="37" y="43"/>
                    <a:pt x="37" y="43"/>
                    <a:pt x="37" y="43"/>
                  </a:cubicBezTo>
                  <a:cubicBezTo>
                    <a:pt x="37" y="43"/>
                    <a:pt x="37" y="43"/>
                    <a:pt x="38" y="43"/>
                  </a:cubicBezTo>
                  <a:cubicBezTo>
                    <a:pt x="38" y="44"/>
                    <a:pt x="38" y="44"/>
                    <a:pt x="38" y="44"/>
                  </a:cubicBezTo>
                  <a:cubicBezTo>
                    <a:pt x="26" y="44"/>
                    <a:pt x="26" y="44"/>
                    <a:pt x="26" y="44"/>
                  </a:cubicBezTo>
                  <a:cubicBezTo>
                    <a:pt x="26" y="44"/>
                    <a:pt x="26" y="44"/>
                    <a:pt x="26"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3"/>
                  </a:cubicBezTo>
                  <a:cubicBezTo>
                    <a:pt x="14" y="43"/>
                    <a:pt x="14" y="43"/>
                    <a:pt x="14" y="43"/>
                  </a:cubicBezTo>
                  <a:cubicBezTo>
                    <a:pt x="14" y="43"/>
                    <a:pt x="15" y="43"/>
                    <a:pt x="15" y="43"/>
                  </a:cubicBezTo>
                  <a:moveTo>
                    <a:pt x="7" y="37"/>
                  </a:moveTo>
                  <a:cubicBezTo>
                    <a:pt x="7" y="37"/>
                    <a:pt x="7" y="37"/>
                    <a:pt x="7" y="37"/>
                  </a:cubicBezTo>
                  <a:cubicBezTo>
                    <a:pt x="6" y="37"/>
                    <a:pt x="6" y="37"/>
                    <a:pt x="6" y="37"/>
                  </a:cubicBezTo>
                  <a:cubicBezTo>
                    <a:pt x="6" y="36"/>
                    <a:pt x="7" y="36"/>
                    <a:pt x="7" y="36"/>
                  </a:cubicBezTo>
                  <a:cubicBezTo>
                    <a:pt x="7" y="36"/>
                    <a:pt x="7" y="36"/>
                    <a:pt x="7" y="36"/>
                  </a:cubicBezTo>
                  <a:cubicBezTo>
                    <a:pt x="8" y="36"/>
                    <a:pt x="8" y="36"/>
                    <a:pt x="8" y="36"/>
                  </a:cubicBezTo>
                  <a:cubicBezTo>
                    <a:pt x="8" y="36"/>
                    <a:pt x="7" y="36"/>
                    <a:pt x="7" y="37"/>
                  </a:cubicBezTo>
                  <a:moveTo>
                    <a:pt x="5" y="37"/>
                  </a:moveTo>
                  <a:cubicBezTo>
                    <a:pt x="5" y="37"/>
                    <a:pt x="5" y="37"/>
                    <a:pt x="4" y="37"/>
                  </a:cubicBezTo>
                  <a:cubicBezTo>
                    <a:pt x="5" y="36"/>
                    <a:pt x="5" y="36"/>
                    <a:pt x="5" y="36"/>
                  </a:cubicBezTo>
                  <a:cubicBezTo>
                    <a:pt x="6" y="36"/>
                    <a:pt x="6" y="36"/>
                    <a:pt x="6" y="36"/>
                  </a:cubicBezTo>
                  <a:cubicBezTo>
                    <a:pt x="5" y="36"/>
                    <a:pt x="5" y="36"/>
                    <a:pt x="5" y="36"/>
                  </a:cubicBezTo>
                  <a:cubicBezTo>
                    <a:pt x="5" y="37"/>
                    <a:pt x="5" y="37"/>
                    <a:pt x="5" y="37"/>
                  </a:cubicBezTo>
                  <a:moveTo>
                    <a:pt x="41" y="36"/>
                  </a:moveTo>
                  <a:cubicBezTo>
                    <a:pt x="42" y="36"/>
                    <a:pt x="42" y="36"/>
                    <a:pt x="42" y="36"/>
                  </a:cubicBezTo>
                  <a:cubicBezTo>
                    <a:pt x="43" y="36"/>
                    <a:pt x="43" y="36"/>
                    <a:pt x="43" y="36"/>
                  </a:cubicBezTo>
                  <a:cubicBezTo>
                    <a:pt x="42" y="36"/>
                    <a:pt x="42" y="36"/>
                    <a:pt x="42" y="36"/>
                  </a:cubicBezTo>
                  <a:cubicBezTo>
                    <a:pt x="42" y="36"/>
                    <a:pt x="42" y="36"/>
                    <a:pt x="42" y="36"/>
                  </a:cubicBezTo>
                  <a:cubicBezTo>
                    <a:pt x="42" y="36"/>
                    <a:pt x="41" y="36"/>
                    <a:pt x="41" y="36"/>
                  </a:cubicBezTo>
                  <a:moveTo>
                    <a:pt x="9" y="37"/>
                  </a:moveTo>
                  <a:cubicBezTo>
                    <a:pt x="8" y="37"/>
                    <a:pt x="8" y="37"/>
                    <a:pt x="8" y="37"/>
                  </a:cubicBezTo>
                  <a:cubicBezTo>
                    <a:pt x="8" y="36"/>
                    <a:pt x="9" y="36"/>
                    <a:pt x="9" y="36"/>
                  </a:cubicBezTo>
                  <a:cubicBezTo>
                    <a:pt x="10" y="36"/>
                    <a:pt x="10" y="36"/>
                    <a:pt x="10" y="36"/>
                  </a:cubicBezTo>
                  <a:cubicBezTo>
                    <a:pt x="10" y="36"/>
                    <a:pt x="9" y="36"/>
                    <a:pt x="9" y="37"/>
                  </a:cubicBezTo>
                  <a:cubicBezTo>
                    <a:pt x="9" y="37"/>
                    <a:pt x="9" y="37"/>
                    <a:pt x="9" y="37"/>
                  </a:cubicBezTo>
                  <a:moveTo>
                    <a:pt x="39" y="37"/>
                  </a:moveTo>
                  <a:cubicBezTo>
                    <a:pt x="39" y="36"/>
                    <a:pt x="39" y="36"/>
                    <a:pt x="39" y="36"/>
                  </a:cubicBezTo>
                  <a:cubicBezTo>
                    <a:pt x="40" y="36"/>
                    <a:pt x="40" y="36"/>
                    <a:pt x="40" y="36"/>
                  </a:cubicBezTo>
                  <a:cubicBezTo>
                    <a:pt x="41" y="36"/>
                    <a:pt x="41" y="36"/>
                    <a:pt x="41" y="36"/>
                  </a:cubicBezTo>
                  <a:cubicBezTo>
                    <a:pt x="40" y="36"/>
                    <a:pt x="40" y="36"/>
                    <a:pt x="40" y="36"/>
                  </a:cubicBezTo>
                  <a:cubicBezTo>
                    <a:pt x="40" y="37"/>
                    <a:pt x="40" y="37"/>
                    <a:pt x="40" y="37"/>
                  </a:cubicBezTo>
                  <a:cubicBezTo>
                    <a:pt x="40" y="37"/>
                    <a:pt x="39" y="37"/>
                    <a:pt x="39" y="37"/>
                  </a:cubicBezTo>
                  <a:moveTo>
                    <a:pt x="36" y="37"/>
                  </a:moveTo>
                  <a:cubicBezTo>
                    <a:pt x="37" y="36"/>
                    <a:pt x="37" y="36"/>
                    <a:pt x="37" y="36"/>
                  </a:cubicBezTo>
                  <a:cubicBezTo>
                    <a:pt x="38" y="36"/>
                    <a:pt x="38" y="36"/>
                    <a:pt x="39" y="36"/>
                  </a:cubicBezTo>
                  <a:cubicBezTo>
                    <a:pt x="38" y="36"/>
                    <a:pt x="38" y="36"/>
                    <a:pt x="38" y="36"/>
                  </a:cubicBezTo>
                  <a:cubicBezTo>
                    <a:pt x="38" y="37"/>
                    <a:pt x="38" y="37"/>
                    <a:pt x="38" y="37"/>
                  </a:cubicBezTo>
                  <a:cubicBezTo>
                    <a:pt x="37" y="37"/>
                    <a:pt x="37" y="37"/>
                    <a:pt x="36" y="37"/>
                  </a:cubicBezTo>
                  <a:moveTo>
                    <a:pt x="43" y="36"/>
                  </a:moveTo>
                  <a:cubicBezTo>
                    <a:pt x="44" y="36"/>
                    <a:pt x="44" y="36"/>
                    <a:pt x="44" y="36"/>
                  </a:cubicBezTo>
                  <a:cubicBezTo>
                    <a:pt x="44" y="36"/>
                    <a:pt x="44" y="36"/>
                    <a:pt x="45" y="35"/>
                  </a:cubicBezTo>
                  <a:cubicBezTo>
                    <a:pt x="44" y="36"/>
                    <a:pt x="44" y="36"/>
                    <a:pt x="44" y="36"/>
                  </a:cubicBezTo>
                  <a:cubicBezTo>
                    <a:pt x="44" y="36"/>
                    <a:pt x="43" y="36"/>
                    <a:pt x="43" y="36"/>
                  </a:cubicBezTo>
                  <a:moveTo>
                    <a:pt x="35" y="37"/>
                  </a:moveTo>
                  <a:cubicBezTo>
                    <a:pt x="35" y="35"/>
                    <a:pt x="35" y="35"/>
                    <a:pt x="35" y="35"/>
                  </a:cubicBezTo>
                  <a:cubicBezTo>
                    <a:pt x="36" y="35"/>
                    <a:pt x="36" y="35"/>
                    <a:pt x="36" y="35"/>
                  </a:cubicBezTo>
                  <a:cubicBezTo>
                    <a:pt x="36" y="36"/>
                    <a:pt x="36" y="36"/>
                    <a:pt x="35" y="37"/>
                  </a:cubicBezTo>
                  <a:cubicBezTo>
                    <a:pt x="35" y="37"/>
                    <a:pt x="35" y="37"/>
                    <a:pt x="35" y="37"/>
                  </a:cubicBezTo>
                  <a:moveTo>
                    <a:pt x="32" y="37"/>
                  </a:moveTo>
                  <a:cubicBezTo>
                    <a:pt x="32" y="36"/>
                    <a:pt x="32" y="36"/>
                    <a:pt x="33" y="35"/>
                  </a:cubicBezTo>
                  <a:cubicBezTo>
                    <a:pt x="33" y="35"/>
                    <a:pt x="34" y="35"/>
                    <a:pt x="34" y="35"/>
                  </a:cubicBezTo>
                  <a:cubicBezTo>
                    <a:pt x="34" y="37"/>
                    <a:pt x="34" y="37"/>
                    <a:pt x="34" y="37"/>
                  </a:cubicBezTo>
                  <a:cubicBezTo>
                    <a:pt x="34" y="37"/>
                    <a:pt x="34" y="37"/>
                    <a:pt x="34" y="37"/>
                  </a:cubicBezTo>
                  <a:cubicBezTo>
                    <a:pt x="33" y="37"/>
                    <a:pt x="32" y="37"/>
                    <a:pt x="32" y="37"/>
                  </a:cubicBezTo>
                  <a:moveTo>
                    <a:pt x="30" y="37"/>
                  </a:moveTo>
                  <a:cubicBezTo>
                    <a:pt x="31" y="36"/>
                    <a:pt x="31" y="36"/>
                    <a:pt x="31" y="36"/>
                  </a:cubicBezTo>
                  <a:cubicBezTo>
                    <a:pt x="31" y="35"/>
                    <a:pt x="31" y="35"/>
                    <a:pt x="31" y="35"/>
                  </a:cubicBezTo>
                  <a:cubicBezTo>
                    <a:pt x="32" y="35"/>
                    <a:pt x="32" y="35"/>
                    <a:pt x="32" y="35"/>
                  </a:cubicBezTo>
                  <a:cubicBezTo>
                    <a:pt x="31" y="36"/>
                    <a:pt x="31" y="36"/>
                    <a:pt x="31" y="37"/>
                  </a:cubicBezTo>
                  <a:cubicBezTo>
                    <a:pt x="30" y="37"/>
                    <a:pt x="30" y="37"/>
                    <a:pt x="30" y="37"/>
                  </a:cubicBezTo>
                  <a:moveTo>
                    <a:pt x="29" y="37"/>
                  </a:moveTo>
                  <a:cubicBezTo>
                    <a:pt x="29" y="35"/>
                    <a:pt x="29" y="35"/>
                    <a:pt x="29" y="35"/>
                  </a:cubicBezTo>
                  <a:cubicBezTo>
                    <a:pt x="30" y="35"/>
                    <a:pt x="30" y="35"/>
                    <a:pt x="30" y="35"/>
                  </a:cubicBezTo>
                  <a:cubicBezTo>
                    <a:pt x="30" y="35"/>
                    <a:pt x="30" y="35"/>
                    <a:pt x="30" y="35"/>
                  </a:cubicBezTo>
                  <a:cubicBezTo>
                    <a:pt x="30" y="37"/>
                    <a:pt x="30" y="37"/>
                    <a:pt x="30" y="37"/>
                  </a:cubicBezTo>
                  <a:cubicBezTo>
                    <a:pt x="29" y="37"/>
                    <a:pt x="29" y="37"/>
                    <a:pt x="29" y="37"/>
                  </a:cubicBezTo>
                  <a:moveTo>
                    <a:pt x="27" y="37"/>
                  </a:moveTo>
                  <a:cubicBezTo>
                    <a:pt x="27" y="36"/>
                    <a:pt x="28" y="36"/>
                    <a:pt x="28" y="35"/>
                  </a:cubicBezTo>
                  <a:cubicBezTo>
                    <a:pt x="28" y="35"/>
                    <a:pt x="28" y="35"/>
                    <a:pt x="28" y="35"/>
                  </a:cubicBezTo>
                  <a:cubicBezTo>
                    <a:pt x="29" y="35"/>
                    <a:pt x="29" y="35"/>
                    <a:pt x="29" y="35"/>
                  </a:cubicBezTo>
                  <a:cubicBezTo>
                    <a:pt x="28" y="37"/>
                    <a:pt x="28" y="37"/>
                    <a:pt x="28" y="37"/>
                  </a:cubicBezTo>
                  <a:cubicBezTo>
                    <a:pt x="27" y="37"/>
                    <a:pt x="27" y="37"/>
                    <a:pt x="27" y="37"/>
                  </a:cubicBezTo>
                  <a:moveTo>
                    <a:pt x="26" y="37"/>
                  </a:moveTo>
                  <a:cubicBezTo>
                    <a:pt x="26" y="36"/>
                    <a:pt x="26" y="36"/>
                    <a:pt x="26" y="36"/>
                  </a:cubicBezTo>
                  <a:cubicBezTo>
                    <a:pt x="26" y="35"/>
                    <a:pt x="26" y="35"/>
                    <a:pt x="26" y="35"/>
                  </a:cubicBezTo>
                  <a:cubicBezTo>
                    <a:pt x="27" y="35"/>
                    <a:pt x="27" y="35"/>
                    <a:pt x="27" y="35"/>
                  </a:cubicBezTo>
                  <a:cubicBezTo>
                    <a:pt x="27" y="35"/>
                    <a:pt x="27" y="35"/>
                    <a:pt x="27" y="35"/>
                  </a:cubicBezTo>
                  <a:cubicBezTo>
                    <a:pt x="27" y="36"/>
                    <a:pt x="26" y="36"/>
                    <a:pt x="26" y="37"/>
                  </a:cubicBezTo>
                  <a:cubicBezTo>
                    <a:pt x="26" y="37"/>
                    <a:pt x="26" y="37"/>
                    <a:pt x="26" y="37"/>
                  </a:cubicBezTo>
                  <a:moveTo>
                    <a:pt x="24" y="37"/>
                  </a:moveTo>
                  <a:cubicBezTo>
                    <a:pt x="24" y="36"/>
                    <a:pt x="25" y="36"/>
                    <a:pt x="25" y="35"/>
                  </a:cubicBezTo>
                  <a:cubicBezTo>
                    <a:pt x="26" y="35"/>
                    <a:pt x="26" y="35"/>
                    <a:pt x="26" y="35"/>
                  </a:cubicBezTo>
                  <a:cubicBezTo>
                    <a:pt x="25" y="36"/>
                    <a:pt x="25" y="36"/>
                    <a:pt x="25" y="37"/>
                  </a:cubicBezTo>
                  <a:cubicBezTo>
                    <a:pt x="24" y="37"/>
                    <a:pt x="24" y="37"/>
                    <a:pt x="24" y="37"/>
                  </a:cubicBezTo>
                  <a:moveTo>
                    <a:pt x="22" y="37"/>
                  </a:moveTo>
                  <a:cubicBezTo>
                    <a:pt x="22" y="36"/>
                    <a:pt x="23" y="36"/>
                    <a:pt x="23" y="35"/>
                  </a:cubicBezTo>
                  <a:cubicBezTo>
                    <a:pt x="23" y="35"/>
                    <a:pt x="24" y="35"/>
                    <a:pt x="24" y="35"/>
                  </a:cubicBezTo>
                  <a:cubicBezTo>
                    <a:pt x="24" y="36"/>
                    <a:pt x="24" y="36"/>
                    <a:pt x="23" y="37"/>
                  </a:cubicBezTo>
                  <a:cubicBezTo>
                    <a:pt x="23" y="37"/>
                    <a:pt x="23" y="37"/>
                    <a:pt x="23" y="37"/>
                  </a:cubicBezTo>
                  <a:cubicBezTo>
                    <a:pt x="23" y="37"/>
                    <a:pt x="22" y="37"/>
                    <a:pt x="22" y="37"/>
                  </a:cubicBezTo>
                  <a:moveTo>
                    <a:pt x="11" y="37"/>
                  </a:moveTo>
                  <a:cubicBezTo>
                    <a:pt x="11" y="37"/>
                    <a:pt x="10" y="37"/>
                    <a:pt x="10" y="37"/>
                  </a:cubicBezTo>
                  <a:cubicBezTo>
                    <a:pt x="10" y="36"/>
                    <a:pt x="10" y="36"/>
                    <a:pt x="11" y="35"/>
                  </a:cubicBezTo>
                  <a:cubicBezTo>
                    <a:pt x="11" y="35"/>
                    <a:pt x="11" y="35"/>
                    <a:pt x="11" y="35"/>
                  </a:cubicBezTo>
                  <a:cubicBezTo>
                    <a:pt x="12" y="35"/>
                    <a:pt x="12" y="35"/>
                    <a:pt x="12" y="35"/>
                  </a:cubicBezTo>
                  <a:cubicBezTo>
                    <a:pt x="11" y="37"/>
                    <a:pt x="11" y="37"/>
                    <a:pt x="11" y="37"/>
                  </a:cubicBezTo>
                  <a:moveTo>
                    <a:pt x="19" y="37"/>
                  </a:moveTo>
                  <a:cubicBezTo>
                    <a:pt x="20" y="36"/>
                    <a:pt x="20" y="36"/>
                    <a:pt x="20" y="36"/>
                  </a:cubicBezTo>
                  <a:cubicBezTo>
                    <a:pt x="20" y="35"/>
                    <a:pt x="20" y="35"/>
                    <a:pt x="20" y="35"/>
                  </a:cubicBezTo>
                  <a:cubicBezTo>
                    <a:pt x="21" y="35"/>
                    <a:pt x="21" y="35"/>
                    <a:pt x="22" y="35"/>
                  </a:cubicBezTo>
                  <a:cubicBezTo>
                    <a:pt x="22" y="36"/>
                    <a:pt x="22" y="36"/>
                    <a:pt x="21" y="37"/>
                  </a:cubicBezTo>
                  <a:cubicBezTo>
                    <a:pt x="21" y="37"/>
                    <a:pt x="21" y="37"/>
                    <a:pt x="21" y="37"/>
                  </a:cubicBezTo>
                  <a:cubicBezTo>
                    <a:pt x="20" y="37"/>
                    <a:pt x="20" y="37"/>
                    <a:pt x="19" y="37"/>
                  </a:cubicBezTo>
                  <a:moveTo>
                    <a:pt x="17" y="37"/>
                  </a:moveTo>
                  <a:cubicBezTo>
                    <a:pt x="17" y="36"/>
                    <a:pt x="17" y="36"/>
                    <a:pt x="18" y="35"/>
                  </a:cubicBezTo>
                  <a:cubicBezTo>
                    <a:pt x="18" y="35"/>
                    <a:pt x="19" y="35"/>
                    <a:pt x="19" y="35"/>
                  </a:cubicBezTo>
                  <a:cubicBezTo>
                    <a:pt x="18" y="37"/>
                    <a:pt x="18" y="37"/>
                    <a:pt x="18" y="37"/>
                  </a:cubicBezTo>
                  <a:cubicBezTo>
                    <a:pt x="17" y="37"/>
                    <a:pt x="17" y="37"/>
                    <a:pt x="17" y="37"/>
                  </a:cubicBezTo>
                  <a:moveTo>
                    <a:pt x="15" y="37"/>
                  </a:moveTo>
                  <a:cubicBezTo>
                    <a:pt x="15" y="35"/>
                    <a:pt x="15" y="35"/>
                    <a:pt x="15" y="35"/>
                  </a:cubicBezTo>
                  <a:cubicBezTo>
                    <a:pt x="16" y="35"/>
                    <a:pt x="16" y="35"/>
                    <a:pt x="17" y="35"/>
                  </a:cubicBezTo>
                  <a:cubicBezTo>
                    <a:pt x="17" y="36"/>
                    <a:pt x="16" y="36"/>
                    <a:pt x="16" y="37"/>
                  </a:cubicBezTo>
                  <a:cubicBezTo>
                    <a:pt x="16" y="37"/>
                    <a:pt x="15" y="37"/>
                    <a:pt x="15" y="37"/>
                  </a:cubicBezTo>
                  <a:moveTo>
                    <a:pt x="12" y="37"/>
                  </a:moveTo>
                  <a:cubicBezTo>
                    <a:pt x="13" y="35"/>
                    <a:pt x="13" y="35"/>
                    <a:pt x="13" y="35"/>
                  </a:cubicBezTo>
                  <a:cubicBezTo>
                    <a:pt x="14" y="35"/>
                    <a:pt x="14" y="35"/>
                    <a:pt x="14" y="35"/>
                  </a:cubicBezTo>
                  <a:cubicBezTo>
                    <a:pt x="15" y="35"/>
                    <a:pt x="15" y="35"/>
                    <a:pt x="15" y="35"/>
                  </a:cubicBezTo>
                  <a:cubicBezTo>
                    <a:pt x="14" y="37"/>
                    <a:pt x="14" y="37"/>
                    <a:pt x="14" y="37"/>
                  </a:cubicBezTo>
                  <a:cubicBezTo>
                    <a:pt x="14" y="37"/>
                    <a:pt x="14" y="37"/>
                    <a:pt x="14" y="37"/>
                  </a:cubicBezTo>
                  <a:cubicBezTo>
                    <a:pt x="13" y="37"/>
                    <a:pt x="13" y="37"/>
                    <a:pt x="12" y="37"/>
                  </a:cubicBezTo>
                  <a:moveTo>
                    <a:pt x="45" y="36"/>
                  </a:moveTo>
                  <a:cubicBezTo>
                    <a:pt x="46" y="35"/>
                    <a:pt x="46" y="35"/>
                    <a:pt x="46" y="35"/>
                  </a:cubicBezTo>
                  <a:cubicBezTo>
                    <a:pt x="46" y="35"/>
                    <a:pt x="47" y="35"/>
                    <a:pt x="47" y="35"/>
                  </a:cubicBezTo>
                  <a:cubicBezTo>
                    <a:pt x="47" y="36"/>
                    <a:pt x="46" y="36"/>
                    <a:pt x="46" y="36"/>
                  </a:cubicBezTo>
                  <a:cubicBezTo>
                    <a:pt x="46" y="36"/>
                    <a:pt x="46" y="36"/>
                    <a:pt x="45" y="36"/>
                  </a:cubicBezTo>
                  <a:moveTo>
                    <a:pt x="4" y="36"/>
                  </a:moveTo>
                  <a:cubicBezTo>
                    <a:pt x="3" y="36"/>
                    <a:pt x="3" y="36"/>
                    <a:pt x="3" y="36"/>
                  </a:cubicBezTo>
                  <a:cubicBezTo>
                    <a:pt x="3" y="35"/>
                    <a:pt x="3" y="35"/>
                    <a:pt x="3" y="35"/>
                  </a:cubicBezTo>
                  <a:cubicBezTo>
                    <a:pt x="4" y="35"/>
                    <a:pt x="4" y="35"/>
                    <a:pt x="4" y="35"/>
                  </a:cubicBezTo>
                  <a:cubicBezTo>
                    <a:pt x="4" y="36"/>
                    <a:pt x="4" y="36"/>
                    <a:pt x="4" y="36"/>
                  </a:cubicBezTo>
                  <a:moveTo>
                    <a:pt x="47" y="36"/>
                  </a:moveTo>
                  <a:cubicBezTo>
                    <a:pt x="47" y="36"/>
                    <a:pt x="48" y="35"/>
                    <a:pt x="48" y="35"/>
                  </a:cubicBezTo>
                  <a:cubicBezTo>
                    <a:pt x="48" y="35"/>
                    <a:pt x="49" y="35"/>
                    <a:pt x="49" y="34"/>
                  </a:cubicBezTo>
                  <a:cubicBezTo>
                    <a:pt x="49" y="35"/>
                    <a:pt x="49" y="35"/>
                    <a:pt x="48" y="36"/>
                  </a:cubicBezTo>
                  <a:cubicBezTo>
                    <a:pt x="47" y="36"/>
                    <a:pt x="47" y="36"/>
                    <a:pt x="47" y="36"/>
                  </a:cubicBezTo>
                  <a:moveTo>
                    <a:pt x="2" y="36"/>
                  </a:moveTo>
                  <a:cubicBezTo>
                    <a:pt x="2" y="35"/>
                    <a:pt x="2" y="35"/>
                    <a:pt x="2" y="34"/>
                  </a:cubicBezTo>
                  <a:cubicBezTo>
                    <a:pt x="2" y="34"/>
                    <a:pt x="2" y="35"/>
                    <a:pt x="3" y="35"/>
                  </a:cubicBezTo>
                  <a:cubicBezTo>
                    <a:pt x="2" y="36"/>
                    <a:pt x="2" y="36"/>
                    <a:pt x="2" y="36"/>
                  </a:cubicBezTo>
                  <a:moveTo>
                    <a:pt x="7" y="35"/>
                  </a:moveTo>
                  <a:cubicBezTo>
                    <a:pt x="3" y="35"/>
                    <a:pt x="2" y="34"/>
                    <a:pt x="2" y="31"/>
                  </a:cubicBezTo>
                  <a:cubicBezTo>
                    <a:pt x="2" y="14"/>
                    <a:pt x="2" y="14"/>
                    <a:pt x="2" y="14"/>
                  </a:cubicBezTo>
                  <a:cubicBezTo>
                    <a:pt x="2" y="14"/>
                    <a:pt x="1" y="13"/>
                    <a:pt x="1" y="12"/>
                  </a:cubicBezTo>
                  <a:cubicBezTo>
                    <a:pt x="1" y="9"/>
                    <a:pt x="1" y="4"/>
                    <a:pt x="2" y="2"/>
                  </a:cubicBezTo>
                  <a:cubicBezTo>
                    <a:pt x="3" y="2"/>
                    <a:pt x="3" y="1"/>
                    <a:pt x="3" y="1"/>
                  </a:cubicBezTo>
                  <a:cubicBezTo>
                    <a:pt x="4" y="1"/>
                    <a:pt x="4" y="1"/>
                    <a:pt x="4" y="1"/>
                  </a:cubicBezTo>
                  <a:cubicBezTo>
                    <a:pt x="5" y="1"/>
                    <a:pt x="6" y="1"/>
                    <a:pt x="7" y="1"/>
                  </a:cubicBezTo>
                  <a:cubicBezTo>
                    <a:pt x="8" y="1"/>
                    <a:pt x="10" y="1"/>
                    <a:pt x="11" y="1"/>
                  </a:cubicBezTo>
                  <a:cubicBezTo>
                    <a:pt x="12" y="1"/>
                    <a:pt x="14" y="1"/>
                    <a:pt x="15" y="1"/>
                  </a:cubicBezTo>
                  <a:cubicBezTo>
                    <a:pt x="47" y="1"/>
                    <a:pt x="47" y="1"/>
                    <a:pt x="47" y="1"/>
                  </a:cubicBezTo>
                  <a:cubicBezTo>
                    <a:pt x="47" y="1"/>
                    <a:pt x="48" y="2"/>
                    <a:pt x="48" y="2"/>
                  </a:cubicBezTo>
                  <a:cubicBezTo>
                    <a:pt x="49" y="3"/>
                    <a:pt x="49" y="6"/>
                    <a:pt x="49" y="7"/>
                  </a:cubicBezTo>
                  <a:cubicBezTo>
                    <a:pt x="49" y="8"/>
                    <a:pt x="49" y="8"/>
                    <a:pt x="49" y="9"/>
                  </a:cubicBezTo>
                  <a:cubicBezTo>
                    <a:pt x="49" y="23"/>
                    <a:pt x="49" y="23"/>
                    <a:pt x="49" y="23"/>
                  </a:cubicBezTo>
                  <a:cubicBezTo>
                    <a:pt x="49" y="24"/>
                    <a:pt x="49" y="25"/>
                    <a:pt x="49" y="26"/>
                  </a:cubicBezTo>
                  <a:cubicBezTo>
                    <a:pt x="49" y="28"/>
                    <a:pt x="49" y="30"/>
                    <a:pt x="49" y="32"/>
                  </a:cubicBezTo>
                  <a:cubicBezTo>
                    <a:pt x="49" y="33"/>
                    <a:pt x="49" y="33"/>
                    <a:pt x="48" y="33"/>
                  </a:cubicBezTo>
                  <a:cubicBezTo>
                    <a:pt x="47" y="34"/>
                    <a:pt x="45" y="35"/>
                    <a:pt x="43" y="35"/>
                  </a:cubicBezTo>
                  <a:cubicBezTo>
                    <a:pt x="42" y="35"/>
                    <a:pt x="42" y="35"/>
                    <a:pt x="41" y="35"/>
                  </a:cubicBezTo>
                  <a:cubicBezTo>
                    <a:pt x="41" y="35"/>
                    <a:pt x="40" y="35"/>
                    <a:pt x="40" y="35"/>
                  </a:cubicBezTo>
                  <a:cubicBezTo>
                    <a:pt x="36" y="35"/>
                    <a:pt x="31" y="34"/>
                    <a:pt x="27" y="34"/>
                  </a:cubicBezTo>
                  <a:cubicBezTo>
                    <a:pt x="22" y="34"/>
                    <a:pt x="18" y="34"/>
                    <a:pt x="14" y="34"/>
                  </a:cubicBezTo>
                  <a:cubicBezTo>
                    <a:pt x="13" y="34"/>
                    <a:pt x="12" y="34"/>
                    <a:pt x="11" y="34"/>
                  </a:cubicBezTo>
                  <a:cubicBezTo>
                    <a:pt x="10" y="35"/>
                    <a:pt x="9" y="35"/>
                    <a:pt x="7" y="35"/>
                  </a:cubicBezTo>
                  <a:moveTo>
                    <a:pt x="7" y="0"/>
                  </a:moveTo>
                  <a:cubicBezTo>
                    <a:pt x="6" y="0"/>
                    <a:pt x="4" y="0"/>
                    <a:pt x="3" y="0"/>
                  </a:cubicBezTo>
                  <a:cubicBezTo>
                    <a:pt x="3" y="0"/>
                    <a:pt x="2" y="1"/>
                    <a:pt x="2" y="1"/>
                  </a:cubicBezTo>
                  <a:cubicBezTo>
                    <a:pt x="0" y="3"/>
                    <a:pt x="0" y="8"/>
                    <a:pt x="0" y="12"/>
                  </a:cubicBezTo>
                  <a:cubicBezTo>
                    <a:pt x="0" y="13"/>
                    <a:pt x="1" y="14"/>
                    <a:pt x="1" y="14"/>
                  </a:cubicBezTo>
                  <a:cubicBezTo>
                    <a:pt x="1" y="31"/>
                    <a:pt x="1" y="31"/>
                    <a:pt x="1" y="31"/>
                  </a:cubicBezTo>
                  <a:cubicBezTo>
                    <a:pt x="1" y="32"/>
                    <a:pt x="1" y="32"/>
                    <a:pt x="1" y="32"/>
                  </a:cubicBezTo>
                  <a:cubicBezTo>
                    <a:pt x="1" y="34"/>
                    <a:pt x="1" y="35"/>
                    <a:pt x="2" y="36"/>
                  </a:cubicBezTo>
                  <a:cubicBezTo>
                    <a:pt x="3" y="38"/>
                    <a:pt x="4" y="38"/>
                    <a:pt x="6" y="38"/>
                  </a:cubicBezTo>
                  <a:cubicBezTo>
                    <a:pt x="9" y="38"/>
                    <a:pt x="13" y="38"/>
                    <a:pt x="17" y="38"/>
                  </a:cubicBezTo>
                  <a:cubicBezTo>
                    <a:pt x="17" y="38"/>
                    <a:pt x="18" y="38"/>
                    <a:pt x="18" y="38"/>
                  </a:cubicBezTo>
                  <a:cubicBezTo>
                    <a:pt x="18" y="39"/>
                    <a:pt x="18" y="39"/>
                    <a:pt x="18" y="39"/>
                  </a:cubicBezTo>
                  <a:cubicBezTo>
                    <a:pt x="18" y="39"/>
                    <a:pt x="18" y="40"/>
                    <a:pt x="18" y="41"/>
                  </a:cubicBezTo>
                  <a:cubicBezTo>
                    <a:pt x="18" y="42"/>
                    <a:pt x="18" y="42"/>
                    <a:pt x="18" y="42"/>
                  </a:cubicBezTo>
                  <a:cubicBezTo>
                    <a:pt x="18" y="42"/>
                    <a:pt x="17" y="42"/>
                    <a:pt x="17" y="42"/>
                  </a:cubicBezTo>
                  <a:cubicBezTo>
                    <a:pt x="16" y="42"/>
                    <a:pt x="16" y="42"/>
                    <a:pt x="15" y="42"/>
                  </a:cubicBezTo>
                  <a:cubicBezTo>
                    <a:pt x="14" y="42"/>
                    <a:pt x="14" y="42"/>
                    <a:pt x="14" y="42"/>
                  </a:cubicBezTo>
                  <a:cubicBezTo>
                    <a:pt x="14" y="42"/>
                    <a:pt x="14" y="42"/>
                    <a:pt x="13" y="42"/>
                  </a:cubicBezTo>
                  <a:cubicBezTo>
                    <a:pt x="13" y="42"/>
                    <a:pt x="12" y="42"/>
                    <a:pt x="12" y="42"/>
                  </a:cubicBezTo>
                  <a:cubicBezTo>
                    <a:pt x="12" y="43"/>
                    <a:pt x="12" y="43"/>
                    <a:pt x="12" y="44"/>
                  </a:cubicBezTo>
                  <a:cubicBezTo>
                    <a:pt x="12" y="44"/>
                    <a:pt x="12" y="44"/>
                    <a:pt x="12" y="44"/>
                  </a:cubicBezTo>
                  <a:cubicBezTo>
                    <a:pt x="12" y="44"/>
                    <a:pt x="12" y="44"/>
                    <a:pt x="12" y="44"/>
                  </a:cubicBezTo>
                  <a:cubicBezTo>
                    <a:pt x="12" y="44"/>
                    <a:pt x="12" y="46"/>
                    <a:pt x="12" y="46"/>
                  </a:cubicBezTo>
                  <a:cubicBezTo>
                    <a:pt x="12" y="47"/>
                    <a:pt x="12" y="47"/>
                    <a:pt x="12" y="47"/>
                  </a:cubicBezTo>
                  <a:cubicBezTo>
                    <a:pt x="13" y="47"/>
                    <a:pt x="13" y="47"/>
                    <a:pt x="14" y="47"/>
                  </a:cubicBezTo>
                  <a:cubicBezTo>
                    <a:pt x="15" y="47"/>
                    <a:pt x="15" y="47"/>
                    <a:pt x="15" y="47"/>
                  </a:cubicBezTo>
                  <a:cubicBezTo>
                    <a:pt x="16" y="47"/>
                    <a:pt x="16" y="47"/>
                    <a:pt x="16" y="47"/>
                  </a:cubicBezTo>
                  <a:cubicBezTo>
                    <a:pt x="18" y="47"/>
                    <a:pt x="21" y="47"/>
                    <a:pt x="23" y="47"/>
                  </a:cubicBezTo>
                  <a:cubicBezTo>
                    <a:pt x="25" y="47"/>
                    <a:pt x="27" y="47"/>
                    <a:pt x="29" y="47"/>
                  </a:cubicBezTo>
                  <a:cubicBezTo>
                    <a:pt x="31" y="47"/>
                    <a:pt x="33" y="47"/>
                    <a:pt x="35" y="47"/>
                  </a:cubicBezTo>
                  <a:cubicBezTo>
                    <a:pt x="35" y="47"/>
                    <a:pt x="39" y="47"/>
                    <a:pt x="39" y="46"/>
                  </a:cubicBezTo>
                  <a:cubicBezTo>
                    <a:pt x="39" y="44"/>
                    <a:pt x="39" y="44"/>
                    <a:pt x="39" y="44"/>
                  </a:cubicBezTo>
                  <a:cubicBezTo>
                    <a:pt x="39" y="44"/>
                    <a:pt x="39" y="44"/>
                    <a:pt x="39" y="44"/>
                  </a:cubicBezTo>
                  <a:cubicBezTo>
                    <a:pt x="39" y="44"/>
                    <a:pt x="39" y="44"/>
                    <a:pt x="39" y="44"/>
                  </a:cubicBezTo>
                  <a:cubicBezTo>
                    <a:pt x="39" y="43"/>
                    <a:pt x="38" y="42"/>
                    <a:pt x="37" y="42"/>
                  </a:cubicBezTo>
                  <a:cubicBezTo>
                    <a:pt x="32" y="42"/>
                    <a:pt x="32" y="42"/>
                    <a:pt x="32" y="42"/>
                  </a:cubicBezTo>
                  <a:cubicBezTo>
                    <a:pt x="32" y="42"/>
                    <a:pt x="32" y="42"/>
                    <a:pt x="32" y="42"/>
                  </a:cubicBezTo>
                  <a:cubicBezTo>
                    <a:pt x="32" y="42"/>
                    <a:pt x="32" y="41"/>
                    <a:pt x="32" y="41"/>
                  </a:cubicBezTo>
                  <a:cubicBezTo>
                    <a:pt x="32" y="40"/>
                    <a:pt x="32" y="40"/>
                    <a:pt x="32" y="40"/>
                  </a:cubicBezTo>
                  <a:cubicBezTo>
                    <a:pt x="32" y="39"/>
                    <a:pt x="32" y="39"/>
                    <a:pt x="32" y="39"/>
                  </a:cubicBezTo>
                  <a:cubicBezTo>
                    <a:pt x="32" y="39"/>
                    <a:pt x="32" y="38"/>
                    <a:pt x="32" y="38"/>
                  </a:cubicBezTo>
                  <a:cubicBezTo>
                    <a:pt x="39" y="38"/>
                    <a:pt x="45" y="37"/>
                    <a:pt x="47" y="37"/>
                  </a:cubicBezTo>
                  <a:cubicBezTo>
                    <a:pt x="47" y="37"/>
                    <a:pt x="48" y="37"/>
                    <a:pt x="49" y="37"/>
                  </a:cubicBezTo>
                  <a:cubicBezTo>
                    <a:pt x="50" y="36"/>
                    <a:pt x="50" y="34"/>
                    <a:pt x="50" y="33"/>
                  </a:cubicBezTo>
                  <a:cubicBezTo>
                    <a:pt x="50" y="32"/>
                    <a:pt x="50" y="32"/>
                    <a:pt x="50" y="32"/>
                  </a:cubicBezTo>
                  <a:cubicBezTo>
                    <a:pt x="50" y="32"/>
                    <a:pt x="50" y="32"/>
                    <a:pt x="50" y="32"/>
                  </a:cubicBezTo>
                  <a:cubicBezTo>
                    <a:pt x="50" y="30"/>
                    <a:pt x="50" y="28"/>
                    <a:pt x="50" y="26"/>
                  </a:cubicBezTo>
                  <a:cubicBezTo>
                    <a:pt x="50" y="25"/>
                    <a:pt x="50" y="24"/>
                    <a:pt x="50" y="23"/>
                  </a:cubicBezTo>
                  <a:cubicBezTo>
                    <a:pt x="50" y="9"/>
                    <a:pt x="50" y="9"/>
                    <a:pt x="50" y="9"/>
                  </a:cubicBezTo>
                  <a:cubicBezTo>
                    <a:pt x="50" y="8"/>
                    <a:pt x="50" y="8"/>
                    <a:pt x="50" y="8"/>
                  </a:cubicBezTo>
                  <a:cubicBezTo>
                    <a:pt x="50" y="6"/>
                    <a:pt x="50" y="3"/>
                    <a:pt x="49" y="1"/>
                  </a:cubicBezTo>
                  <a:cubicBezTo>
                    <a:pt x="48" y="1"/>
                    <a:pt x="48" y="0"/>
                    <a:pt x="47" y="0"/>
                  </a:cubicBezTo>
                  <a:cubicBezTo>
                    <a:pt x="15" y="0"/>
                    <a:pt x="15" y="0"/>
                    <a:pt x="15" y="0"/>
                  </a:cubicBezTo>
                  <a:cubicBezTo>
                    <a:pt x="14" y="0"/>
                    <a:pt x="12" y="0"/>
                    <a:pt x="11" y="0"/>
                  </a:cubicBezTo>
                  <a:cubicBezTo>
                    <a:pt x="10" y="0"/>
                    <a:pt x="8"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6" name="Freeform 72"/>
            <p:cNvSpPr>
              <a:spLocks noEditPoints="1"/>
            </p:cNvSpPr>
            <p:nvPr/>
          </p:nvSpPr>
          <p:spPr bwMode="auto">
            <a:xfrm>
              <a:off x="3672" y="2213"/>
              <a:ext cx="60" cy="49"/>
            </a:xfrm>
            <a:custGeom>
              <a:avLst/>
              <a:gdLst>
                <a:gd name="T0" fmla="*/ 15 w 25"/>
                <a:gd name="T1" fmla="*/ 18 h 21"/>
                <a:gd name="T2" fmla="*/ 8 w 25"/>
                <a:gd name="T3" fmla="*/ 13 h 21"/>
                <a:gd name="T4" fmla="*/ 2 w 25"/>
                <a:gd name="T5" fmla="*/ 8 h 21"/>
                <a:gd name="T6" fmla="*/ 4 w 25"/>
                <a:gd name="T7" fmla="*/ 9 h 21"/>
                <a:gd name="T8" fmla="*/ 12 w 25"/>
                <a:gd name="T9" fmla="*/ 15 h 21"/>
                <a:gd name="T10" fmla="*/ 19 w 25"/>
                <a:gd name="T11" fmla="*/ 19 h 21"/>
                <a:gd name="T12" fmla="*/ 22 w 25"/>
                <a:gd name="T13" fmla="*/ 18 h 21"/>
                <a:gd name="T14" fmla="*/ 19 w 25"/>
                <a:gd name="T15" fmla="*/ 18 h 21"/>
                <a:gd name="T16" fmla="*/ 13 w 25"/>
                <a:gd name="T17" fmla="*/ 15 h 21"/>
                <a:gd name="T18" fmla="*/ 7 w 25"/>
                <a:gd name="T19" fmla="*/ 10 h 21"/>
                <a:gd name="T20" fmla="*/ 8 w 25"/>
                <a:gd name="T21" fmla="*/ 7 h 21"/>
                <a:gd name="T22" fmla="*/ 13 w 25"/>
                <a:gd name="T23" fmla="*/ 5 h 21"/>
                <a:gd name="T24" fmla="*/ 18 w 25"/>
                <a:gd name="T25" fmla="*/ 3 h 21"/>
                <a:gd name="T26" fmla="*/ 24 w 25"/>
                <a:gd name="T27" fmla="*/ 14 h 21"/>
                <a:gd name="T28" fmla="*/ 24 w 25"/>
                <a:gd name="T29" fmla="*/ 16 h 21"/>
                <a:gd name="T30" fmla="*/ 6 w 25"/>
                <a:gd name="T31" fmla="*/ 9 h 21"/>
                <a:gd name="T32" fmla="*/ 4 w 25"/>
                <a:gd name="T33" fmla="*/ 8 h 21"/>
                <a:gd name="T34" fmla="*/ 2 w 25"/>
                <a:gd name="T35" fmla="*/ 6 h 21"/>
                <a:gd name="T36" fmla="*/ 11 w 25"/>
                <a:gd name="T37" fmla="*/ 5 h 21"/>
                <a:gd name="T38" fmla="*/ 11 w 25"/>
                <a:gd name="T39" fmla="*/ 5 h 21"/>
                <a:gd name="T40" fmla="*/ 6 w 25"/>
                <a:gd name="T41" fmla="*/ 9 h 21"/>
                <a:gd name="T42" fmla="*/ 11 w 25"/>
                <a:gd name="T43" fmla="*/ 4 h 21"/>
                <a:gd name="T44" fmla="*/ 7 w 25"/>
                <a:gd name="T45" fmla="*/ 1 h 21"/>
                <a:gd name="T46" fmla="*/ 16 w 25"/>
                <a:gd name="T47" fmla="*/ 2 h 21"/>
                <a:gd name="T48" fmla="*/ 12 w 25"/>
                <a:gd name="T49" fmla="*/ 4 h 21"/>
                <a:gd name="T50" fmla="*/ 7 w 25"/>
                <a:gd name="T51" fmla="*/ 0 h 21"/>
                <a:gd name="T52" fmla="*/ 5 w 25"/>
                <a:gd name="T53" fmla="*/ 1 h 21"/>
                <a:gd name="T54" fmla="*/ 1 w 25"/>
                <a:gd name="T55" fmla="*/ 4 h 21"/>
                <a:gd name="T56" fmla="*/ 1 w 25"/>
                <a:gd name="T57" fmla="*/ 8 h 21"/>
                <a:gd name="T58" fmla="*/ 8 w 25"/>
                <a:gd name="T59" fmla="*/ 14 h 21"/>
                <a:gd name="T60" fmla="*/ 14 w 25"/>
                <a:gd name="T61" fmla="*/ 19 h 21"/>
                <a:gd name="T62" fmla="*/ 23 w 25"/>
                <a:gd name="T63" fmla="*/ 19 h 21"/>
                <a:gd name="T64" fmla="*/ 19 w 25"/>
                <a:gd name="T6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19" y="20"/>
                  </a:moveTo>
                  <a:cubicBezTo>
                    <a:pt x="18" y="20"/>
                    <a:pt x="16" y="19"/>
                    <a:pt x="15" y="18"/>
                  </a:cubicBezTo>
                  <a:cubicBezTo>
                    <a:pt x="14" y="18"/>
                    <a:pt x="12" y="17"/>
                    <a:pt x="11" y="16"/>
                  </a:cubicBezTo>
                  <a:cubicBezTo>
                    <a:pt x="10" y="15"/>
                    <a:pt x="9" y="14"/>
                    <a:pt x="8" y="13"/>
                  </a:cubicBezTo>
                  <a:cubicBezTo>
                    <a:pt x="8" y="13"/>
                    <a:pt x="7" y="13"/>
                    <a:pt x="6" y="12"/>
                  </a:cubicBezTo>
                  <a:cubicBezTo>
                    <a:pt x="4" y="11"/>
                    <a:pt x="2" y="10"/>
                    <a:pt x="2" y="8"/>
                  </a:cubicBezTo>
                  <a:cubicBezTo>
                    <a:pt x="2" y="8"/>
                    <a:pt x="3" y="9"/>
                    <a:pt x="4" y="9"/>
                  </a:cubicBezTo>
                  <a:cubicBezTo>
                    <a:pt x="4" y="9"/>
                    <a:pt x="4" y="9"/>
                    <a:pt x="4" y="9"/>
                  </a:cubicBezTo>
                  <a:cubicBezTo>
                    <a:pt x="7" y="11"/>
                    <a:pt x="10" y="13"/>
                    <a:pt x="12" y="14"/>
                  </a:cubicBezTo>
                  <a:cubicBezTo>
                    <a:pt x="12" y="15"/>
                    <a:pt x="12" y="15"/>
                    <a:pt x="12" y="15"/>
                  </a:cubicBezTo>
                  <a:cubicBezTo>
                    <a:pt x="13" y="16"/>
                    <a:pt x="14" y="17"/>
                    <a:pt x="15" y="18"/>
                  </a:cubicBezTo>
                  <a:cubicBezTo>
                    <a:pt x="16" y="19"/>
                    <a:pt x="18" y="19"/>
                    <a:pt x="19" y="19"/>
                  </a:cubicBezTo>
                  <a:cubicBezTo>
                    <a:pt x="20" y="19"/>
                    <a:pt x="22" y="18"/>
                    <a:pt x="23" y="18"/>
                  </a:cubicBezTo>
                  <a:cubicBezTo>
                    <a:pt x="22" y="18"/>
                    <a:pt x="22" y="18"/>
                    <a:pt x="22" y="18"/>
                  </a:cubicBezTo>
                  <a:cubicBezTo>
                    <a:pt x="21" y="19"/>
                    <a:pt x="20" y="20"/>
                    <a:pt x="19" y="20"/>
                  </a:cubicBezTo>
                  <a:moveTo>
                    <a:pt x="19" y="18"/>
                  </a:moveTo>
                  <a:cubicBezTo>
                    <a:pt x="18" y="18"/>
                    <a:pt x="17" y="18"/>
                    <a:pt x="16" y="17"/>
                  </a:cubicBezTo>
                  <a:cubicBezTo>
                    <a:pt x="15" y="16"/>
                    <a:pt x="14" y="16"/>
                    <a:pt x="13" y="15"/>
                  </a:cubicBezTo>
                  <a:cubicBezTo>
                    <a:pt x="12" y="14"/>
                    <a:pt x="12" y="14"/>
                    <a:pt x="12" y="14"/>
                  </a:cubicBezTo>
                  <a:cubicBezTo>
                    <a:pt x="11" y="12"/>
                    <a:pt x="9" y="11"/>
                    <a:pt x="7" y="10"/>
                  </a:cubicBezTo>
                  <a:cubicBezTo>
                    <a:pt x="7" y="10"/>
                    <a:pt x="7" y="10"/>
                    <a:pt x="7" y="10"/>
                  </a:cubicBezTo>
                  <a:cubicBezTo>
                    <a:pt x="7" y="9"/>
                    <a:pt x="8" y="8"/>
                    <a:pt x="8" y="7"/>
                  </a:cubicBezTo>
                  <a:cubicBezTo>
                    <a:pt x="9" y="7"/>
                    <a:pt x="10" y="6"/>
                    <a:pt x="11" y="6"/>
                  </a:cubicBezTo>
                  <a:cubicBezTo>
                    <a:pt x="13" y="5"/>
                    <a:pt x="13" y="5"/>
                    <a:pt x="13" y="5"/>
                  </a:cubicBezTo>
                  <a:cubicBezTo>
                    <a:pt x="14" y="4"/>
                    <a:pt x="16" y="3"/>
                    <a:pt x="18" y="3"/>
                  </a:cubicBezTo>
                  <a:cubicBezTo>
                    <a:pt x="18" y="3"/>
                    <a:pt x="18" y="3"/>
                    <a:pt x="18" y="3"/>
                  </a:cubicBezTo>
                  <a:cubicBezTo>
                    <a:pt x="19" y="4"/>
                    <a:pt x="19" y="4"/>
                    <a:pt x="19" y="4"/>
                  </a:cubicBezTo>
                  <a:cubicBezTo>
                    <a:pt x="22" y="6"/>
                    <a:pt x="24" y="10"/>
                    <a:pt x="24" y="14"/>
                  </a:cubicBezTo>
                  <a:cubicBezTo>
                    <a:pt x="24" y="14"/>
                    <a:pt x="24" y="15"/>
                    <a:pt x="24" y="16"/>
                  </a:cubicBezTo>
                  <a:cubicBezTo>
                    <a:pt x="24" y="16"/>
                    <a:pt x="24" y="16"/>
                    <a:pt x="24" y="16"/>
                  </a:cubicBezTo>
                  <a:cubicBezTo>
                    <a:pt x="22" y="17"/>
                    <a:pt x="21" y="18"/>
                    <a:pt x="19" y="18"/>
                  </a:cubicBezTo>
                  <a:moveTo>
                    <a:pt x="6" y="9"/>
                  </a:moveTo>
                  <a:cubicBezTo>
                    <a:pt x="6" y="9"/>
                    <a:pt x="5" y="9"/>
                    <a:pt x="5" y="9"/>
                  </a:cubicBezTo>
                  <a:cubicBezTo>
                    <a:pt x="4" y="8"/>
                    <a:pt x="4" y="8"/>
                    <a:pt x="4" y="8"/>
                  </a:cubicBezTo>
                  <a:cubicBezTo>
                    <a:pt x="3" y="8"/>
                    <a:pt x="3" y="8"/>
                    <a:pt x="2" y="7"/>
                  </a:cubicBezTo>
                  <a:cubicBezTo>
                    <a:pt x="2" y="6"/>
                    <a:pt x="2" y="6"/>
                    <a:pt x="2" y="6"/>
                  </a:cubicBezTo>
                  <a:cubicBezTo>
                    <a:pt x="2" y="4"/>
                    <a:pt x="3" y="3"/>
                    <a:pt x="5" y="2"/>
                  </a:cubicBezTo>
                  <a:cubicBezTo>
                    <a:pt x="7" y="3"/>
                    <a:pt x="9" y="4"/>
                    <a:pt x="11" y="5"/>
                  </a:cubicBezTo>
                  <a:cubicBezTo>
                    <a:pt x="11" y="5"/>
                    <a:pt x="11" y="5"/>
                    <a:pt x="11" y="5"/>
                  </a:cubicBezTo>
                  <a:cubicBezTo>
                    <a:pt x="11" y="5"/>
                    <a:pt x="11" y="5"/>
                    <a:pt x="11" y="5"/>
                  </a:cubicBezTo>
                  <a:cubicBezTo>
                    <a:pt x="10" y="5"/>
                    <a:pt x="9" y="6"/>
                    <a:pt x="8" y="7"/>
                  </a:cubicBezTo>
                  <a:cubicBezTo>
                    <a:pt x="7" y="8"/>
                    <a:pt x="6" y="8"/>
                    <a:pt x="6" y="9"/>
                  </a:cubicBezTo>
                  <a:moveTo>
                    <a:pt x="12" y="4"/>
                  </a:moveTo>
                  <a:cubicBezTo>
                    <a:pt x="11" y="4"/>
                    <a:pt x="11" y="4"/>
                    <a:pt x="11" y="4"/>
                  </a:cubicBezTo>
                  <a:cubicBezTo>
                    <a:pt x="10" y="3"/>
                    <a:pt x="8" y="2"/>
                    <a:pt x="6" y="1"/>
                  </a:cubicBezTo>
                  <a:cubicBezTo>
                    <a:pt x="7" y="1"/>
                    <a:pt x="7" y="1"/>
                    <a:pt x="7" y="1"/>
                  </a:cubicBezTo>
                  <a:cubicBezTo>
                    <a:pt x="8" y="1"/>
                    <a:pt x="9" y="1"/>
                    <a:pt x="10" y="1"/>
                  </a:cubicBezTo>
                  <a:cubicBezTo>
                    <a:pt x="12" y="1"/>
                    <a:pt x="15" y="1"/>
                    <a:pt x="16" y="2"/>
                  </a:cubicBezTo>
                  <a:cubicBezTo>
                    <a:pt x="15" y="3"/>
                    <a:pt x="14" y="3"/>
                    <a:pt x="12" y="4"/>
                  </a:cubicBezTo>
                  <a:cubicBezTo>
                    <a:pt x="12" y="4"/>
                    <a:pt x="12" y="4"/>
                    <a:pt x="12" y="4"/>
                  </a:cubicBezTo>
                  <a:moveTo>
                    <a:pt x="10" y="0"/>
                  </a:moveTo>
                  <a:cubicBezTo>
                    <a:pt x="9" y="0"/>
                    <a:pt x="8" y="0"/>
                    <a:pt x="7" y="0"/>
                  </a:cubicBezTo>
                  <a:cubicBezTo>
                    <a:pt x="6" y="0"/>
                    <a:pt x="6" y="1"/>
                    <a:pt x="5" y="1"/>
                  </a:cubicBezTo>
                  <a:cubicBezTo>
                    <a:pt x="5" y="1"/>
                    <a:pt x="5" y="1"/>
                    <a:pt x="5" y="1"/>
                  </a:cubicBezTo>
                  <a:cubicBezTo>
                    <a:pt x="3" y="2"/>
                    <a:pt x="2" y="3"/>
                    <a:pt x="1" y="4"/>
                  </a:cubicBezTo>
                  <a:cubicBezTo>
                    <a:pt x="1" y="4"/>
                    <a:pt x="1" y="4"/>
                    <a:pt x="1" y="4"/>
                  </a:cubicBezTo>
                  <a:cubicBezTo>
                    <a:pt x="0" y="5"/>
                    <a:pt x="0" y="6"/>
                    <a:pt x="1" y="6"/>
                  </a:cubicBezTo>
                  <a:cubicBezTo>
                    <a:pt x="0" y="7"/>
                    <a:pt x="0" y="7"/>
                    <a:pt x="1" y="8"/>
                  </a:cubicBezTo>
                  <a:cubicBezTo>
                    <a:pt x="1" y="10"/>
                    <a:pt x="4" y="12"/>
                    <a:pt x="6" y="13"/>
                  </a:cubicBezTo>
                  <a:cubicBezTo>
                    <a:pt x="6" y="13"/>
                    <a:pt x="7" y="14"/>
                    <a:pt x="8" y="14"/>
                  </a:cubicBezTo>
                  <a:cubicBezTo>
                    <a:pt x="9" y="15"/>
                    <a:pt x="10" y="16"/>
                    <a:pt x="11" y="16"/>
                  </a:cubicBezTo>
                  <a:cubicBezTo>
                    <a:pt x="12" y="17"/>
                    <a:pt x="13" y="18"/>
                    <a:pt x="14" y="19"/>
                  </a:cubicBezTo>
                  <a:cubicBezTo>
                    <a:pt x="16" y="20"/>
                    <a:pt x="17" y="21"/>
                    <a:pt x="19" y="21"/>
                  </a:cubicBezTo>
                  <a:cubicBezTo>
                    <a:pt x="21" y="21"/>
                    <a:pt x="22" y="20"/>
                    <a:pt x="23" y="19"/>
                  </a:cubicBezTo>
                  <a:cubicBezTo>
                    <a:pt x="24" y="18"/>
                    <a:pt x="25" y="16"/>
                    <a:pt x="25" y="14"/>
                  </a:cubicBezTo>
                  <a:cubicBezTo>
                    <a:pt x="25" y="9"/>
                    <a:pt x="22" y="5"/>
                    <a:pt x="19" y="3"/>
                  </a:cubicBezTo>
                  <a:cubicBezTo>
                    <a:pt x="17"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7" name="Freeform 73"/>
            <p:cNvSpPr>
              <a:spLocks noEditPoints="1"/>
            </p:cNvSpPr>
            <p:nvPr/>
          </p:nvSpPr>
          <p:spPr bwMode="auto">
            <a:xfrm>
              <a:off x="3530" y="2224"/>
              <a:ext cx="133" cy="34"/>
            </a:xfrm>
            <a:custGeom>
              <a:avLst/>
              <a:gdLst>
                <a:gd name="T0" fmla="*/ 10 w 56"/>
                <a:gd name="T1" fmla="*/ 12 h 14"/>
                <a:gd name="T2" fmla="*/ 8 w 56"/>
                <a:gd name="T3" fmla="*/ 12 h 14"/>
                <a:gd name="T4" fmla="*/ 11 w 56"/>
                <a:gd name="T5" fmla="*/ 12 h 14"/>
                <a:gd name="T6" fmla="*/ 11 w 56"/>
                <a:gd name="T7" fmla="*/ 12 h 14"/>
                <a:gd name="T8" fmla="*/ 16 w 56"/>
                <a:gd name="T9" fmla="*/ 12 h 14"/>
                <a:gd name="T10" fmla="*/ 17 w 56"/>
                <a:gd name="T11" fmla="*/ 12 h 14"/>
                <a:gd name="T12" fmla="*/ 19 w 56"/>
                <a:gd name="T13" fmla="*/ 12 h 14"/>
                <a:gd name="T14" fmla="*/ 6 w 56"/>
                <a:gd name="T15" fmla="*/ 12 h 14"/>
                <a:gd name="T16" fmla="*/ 7 w 56"/>
                <a:gd name="T17" fmla="*/ 12 h 14"/>
                <a:gd name="T18" fmla="*/ 20 w 56"/>
                <a:gd name="T19" fmla="*/ 12 h 14"/>
                <a:gd name="T20" fmla="*/ 23 w 56"/>
                <a:gd name="T21" fmla="*/ 12 h 14"/>
                <a:gd name="T22" fmla="*/ 24 w 56"/>
                <a:gd name="T23" fmla="*/ 12 h 14"/>
                <a:gd name="T24" fmla="*/ 24 w 56"/>
                <a:gd name="T25" fmla="*/ 12 h 14"/>
                <a:gd name="T26" fmla="*/ 29 w 56"/>
                <a:gd name="T27" fmla="*/ 11 h 14"/>
                <a:gd name="T28" fmla="*/ 29 w 56"/>
                <a:gd name="T29" fmla="*/ 12 h 14"/>
                <a:gd name="T30" fmla="*/ 29 w 56"/>
                <a:gd name="T31" fmla="*/ 11 h 14"/>
                <a:gd name="T32" fmla="*/ 29 w 56"/>
                <a:gd name="T33" fmla="*/ 12 h 14"/>
                <a:gd name="T34" fmla="*/ 33 w 56"/>
                <a:gd name="T35" fmla="*/ 11 h 14"/>
                <a:gd name="T36" fmla="*/ 34 w 56"/>
                <a:gd name="T37" fmla="*/ 12 h 14"/>
                <a:gd name="T38" fmla="*/ 35 w 56"/>
                <a:gd name="T39" fmla="*/ 12 h 14"/>
                <a:gd name="T40" fmla="*/ 37 w 56"/>
                <a:gd name="T41" fmla="*/ 12 h 14"/>
                <a:gd name="T42" fmla="*/ 38 w 56"/>
                <a:gd name="T43" fmla="*/ 12 h 14"/>
                <a:gd name="T44" fmla="*/ 39 w 56"/>
                <a:gd name="T45" fmla="*/ 12 h 14"/>
                <a:gd name="T46" fmla="*/ 41 w 56"/>
                <a:gd name="T47" fmla="*/ 12 h 14"/>
                <a:gd name="T48" fmla="*/ 42 w 56"/>
                <a:gd name="T49" fmla="*/ 11 h 14"/>
                <a:gd name="T50" fmla="*/ 42 w 56"/>
                <a:gd name="T51" fmla="*/ 12 h 14"/>
                <a:gd name="T52" fmla="*/ 46 w 56"/>
                <a:gd name="T53" fmla="*/ 11 h 14"/>
                <a:gd name="T54" fmla="*/ 46 w 56"/>
                <a:gd name="T55" fmla="*/ 12 h 14"/>
                <a:gd name="T56" fmla="*/ 48 w 56"/>
                <a:gd name="T57" fmla="*/ 12 h 14"/>
                <a:gd name="T58" fmla="*/ 49 w 56"/>
                <a:gd name="T59" fmla="*/ 12 h 14"/>
                <a:gd name="T60" fmla="*/ 50 w 56"/>
                <a:gd name="T61" fmla="*/ 12 h 14"/>
                <a:gd name="T62" fmla="*/ 4 w 56"/>
                <a:gd name="T63" fmla="*/ 11 h 14"/>
                <a:gd name="T64" fmla="*/ 3 w 56"/>
                <a:gd name="T65" fmla="*/ 12 h 14"/>
                <a:gd name="T66" fmla="*/ 53 w 56"/>
                <a:gd name="T67" fmla="*/ 11 h 14"/>
                <a:gd name="T68" fmla="*/ 53 w 56"/>
                <a:gd name="T69" fmla="*/ 12 h 14"/>
                <a:gd name="T70" fmla="*/ 55 w 56"/>
                <a:gd name="T71" fmla="*/ 12 h 14"/>
                <a:gd name="T72" fmla="*/ 1 w 56"/>
                <a:gd name="T73" fmla="*/ 11 h 14"/>
                <a:gd name="T74" fmla="*/ 2 w 56"/>
                <a:gd name="T75" fmla="*/ 12 h 14"/>
                <a:gd name="T76" fmla="*/ 9 w 56"/>
                <a:gd name="T77" fmla="*/ 2 h 14"/>
                <a:gd name="T78" fmla="*/ 51 w 56"/>
                <a:gd name="T79" fmla="*/ 1 h 14"/>
                <a:gd name="T80" fmla="*/ 10 w 56"/>
                <a:gd name="T81" fmla="*/ 11 h 14"/>
                <a:gd name="T82" fmla="*/ 8 w 56"/>
                <a:gd name="T83" fmla="*/ 1 h 14"/>
                <a:gd name="T84" fmla="*/ 1 w 56"/>
                <a:gd name="T85" fmla="*/ 10 h 14"/>
                <a:gd name="T86" fmla="*/ 0 w 56"/>
                <a:gd name="T87" fmla="*/ 13 h 14"/>
                <a:gd name="T88" fmla="*/ 1 w 56"/>
                <a:gd name="T89" fmla="*/ 14 h 14"/>
                <a:gd name="T90" fmla="*/ 13 w 56"/>
                <a:gd name="T91" fmla="*/ 13 h 14"/>
                <a:gd name="T92" fmla="*/ 13 w 56"/>
                <a:gd name="T93" fmla="*/ 13 h 14"/>
                <a:gd name="T94" fmla="*/ 16 w 56"/>
                <a:gd name="T95" fmla="*/ 13 h 14"/>
                <a:gd name="T96" fmla="*/ 19 w 56"/>
                <a:gd name="T97" fmla="*/ 13 h 14"/>
                <a:gd name="T98" fmla="*/ 20 w 56"/>
                <a:gd name="T99" fmla="*/ 13 h 14"/>
                <a:gd name="T100" fmla="*/ 23 w 56"/>
                <a:gd name="T101" fmla="*/ 13 h 14"/>
                <a:gd name="T102" fmla="*/ 28 w 56"/>
                <a:gd name="T103" fmla="*/ 13 h 14"/>
                <a:gd name="T104" fmla="*/ 33 w 56"/>
                <a:gd name="T105" fmla="*/ 13 h 14"/>
                <a:gd name="T106" fmla="*/ 33 w 56"/>
                <a:gd name="T107" fmla="*/ 13 h 14"/>
                <a:gd name="T108" fmla="*/ 55 w 56"/>
                <a:gd name="T109" fmla="*/ 13 h 14"/>
                <a:gd name="T110" fmla="*/ 56 w 56"/>
                <a:gd name="T111" fmla="*/ 13 h 14"/>
                <a:gd name="T112" fmla="*/ 56 w 56"/>
                <a:gd name="T113" fmla="*/ 11 h 14"/>
                <a:gd name="T114" fmla="*/ 50 w 56"/>
                <a:gd name="T11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 h="14">
                  <a:moveTo>
                    <a:pt x="9" y="12"/>
                  </a:moveTo>
                  <a:cubicBezTo>
                    <a:pt x="10" y="12"/>
                    <a:pt x="10" y="12"/>
                    <a:pt x="10" y="12"/>
                  </a:cubicBezTo>
                  <a:cubicBezTo>
                    <a:pt x="10" y="12"/>
                    <a:pt x="10" y="12"/>
                    <a:pt x="10" y="12"/>
                  </a:cubicBezTo>
                  <a:cubicBezTo>
                    <a:pt x="8" y="12"/>
                    <a:pt x="8" y="12"/>
                    <a:pt x="8" y="12"/>
                  </a:cubicBezTo>
                  <a:cubicBezTo>
                    <a:pt x="8" y="12"/>
                    <a:pt x="8" y="12"/>
                    <a:pt x="8" y="12"/>
                  </a:cubicBezTo>
                  <a:cubicBezTo>
                    <a:pt x="8" y="12"/>
                    <a:pt x="8" y="12"/>
                    <a:pt x="8" y="12"/>
                  </a:cubicBezTo>
                  <a:cubicBezTo>
                    <a:pt x="9" y="12"/>
                    <a:pt x="9" y="12"/>
                    <a:pt x="9" y="12"/>
                  </a:cubicBezTo>
                  <a:moveTo>
                    <a:pt x="11" y="12"/>
                  </a:moveTo>
                  <a:cubicBezTo>
                    <a:pt x="11" y="12"/>
                    <a:pt x="11" y="12"/>
                    <a:pt x="11" y="12"/>
                  </a:cubicBezTo>
                  <a:cubicBezTo>
                    <a:pt x="13" y="12"/>
                    <a:pt x="13" y="12"/>
                    <a:pt x="13" y="12"/>
                  </a:cubicBezTo>
                  <a:cubicBezTo>
                    <a:pt x="13" y="12"/>
                    <a:pt x="13" y="12"/>
                    <a:pt x="13" y="12"/>
                  </a:cubicBezTo>
                  <a:cubicBezTo>
                    <a:pt x="11" y="12"/>
                    <a:pt x="11" y="12"/>
                    <a:pt x="11" y="12"/>
                  </a:cubicBezTo>
                  <a:moveTo>
                    <a:pt x="14" y="12"/>
                  </a:moveTo>
                  <a:cubicBezTo>
                    <a:pt x="14" y="12"/>
                    <a:pt x="14" y="12"/>
                    <a:pt x="14" y="12"/>
                  </a:cubicBezTo>
                  <a:cubicBezTo>
                    <a:pt x="16" y="12"/>
                    <a:pt x="16" y="12"/>
                    <a:pt x="16" y="12"/>
                  </a:cubicBezTo>
                  <a:cubicBezTo>
                    <a:pt x="16" y="12"/>
                    <a:pt x="16" y="12"/>
                    <a:pt x="16" y="12"/>
                  </a:cubicBezTo>
                  <a:cubicBezTo>
                    <a:pt x="14" y="12"/>
                    <a:pt x="14" y="12"/>
                    <a:pt x="14" y="12"/>
                  </a:cubicBezTo>
                  <a:moveTo>
                    <a:pt x="17" y="12"/>
                  </a:moveTo>
                  <a:cubicBezTo>
                    <a:pt x="17" y="12"/>
                    <a:pt x="17" y="12"/>
                    <a:pt x="17" y="12"/>
                  </a:cubicBezTo>
                  <a:cubicBezTo>
                    <a:pt x="20" y="12"/>
                    <a:pt x="20" y="12"/>
                    <a:pt x="20" y="12"/>
                  </a:cubicBezTo>
                  <a:cubicBezTo>
                    <a:pt x="19" y="12"/>
                    <a:pt x="19" y="12"/>
                    <a:pt x="19" y="12"/>
                  </a:cubicBezTo>
                  <a:cubicBezTo>
                    <a:pt x="17" y="12"/>
                    <a:pt x="17" y="12"/>
                    <a:pt x="17" y="12"/>
                  </a:cubicBezTo>
                  <a:moveTo>
                    <a:pt x="6" y="12"/>
                  </a:moveTo>
                  <a:cubicBezTo>
                    <a:pt x="6" y="12"/>
                    <a:pt x="6" y="12"/>
                    <a:pt x="6" y="12"/>
                  </a:cubicBezTo>
                  <a:cubicBezTo>
                    <a:pt x="6" y="12"/>
                    <a:pt x="6" y="12"/>
                    <a:pt x="6" y="12"/>
                  </a:cubicBezTo>
                  <a:cubicBezTo>
                    <a:pt x="7" y="12"/>
                    <a:pt x="7" y="12"/>
                    <a:pt x="7" y="12"/>
                  </a:cubicBezTo>
                  <a:cubicBezTo>
                    <a:pt x="7" y="12"/>
                    <a:pt x="7" y="12"/>
                    <a:pt x="7" y="12"/>
                  </a:cubicBezTo>
                  <a:cubicBezTo>
                    <a:pt x="6" y="12"/>
                    <a:pt x="6" y="12"/>
                    <a:pt x="6" y="12"/>
                  </a:cubicBezTo>
                  <a:moveTo>
                    <a:pt x="20" y="12"/>
                  </a:moveTo>
                  <a:cubicBezTo>
                    <a:pt x="20" y="12"/>
                    <a:pt x="20" y="12"/>
                    <a:pt x="20" y="12"/>
                  </a:cubicBezTo>
                  <a:cubicBezTo>
                    <a:pt x="21" y="12"/>
                    <a:pt x="21" y="12"/>
                    <a:pt x="21" y="12"/>
                  </a:cubicBezTo>
                  <a:cubicBezTo>
                    <a:pt x="23" y="12"/>
                    <a:pt x="23" y="12"/>
                    <a:pt x="23" y="12"/>
                  </a:cubicBezTo>
                  <a:cubicBezTo>
                    <a:pt x="23" y="12"/>
                    <a:pt x="23" y="12"/>
                    <a:pt x="23" y="12"/>
                  </a:cubicBezTo>
                  <a:cubicBezTo>
                    <a:pt x="20" y="12"/>
                    <a:pt x="20" y="12"/>
                    <a:pt x="20" y="12"/>
                  </a:cubicBezTo>
                  <a:moveTo>
                    <a:pt x="24" y="12"/>
                  </a:moveTo>
                  <a:cubicBezTo>
                    <a:pt x="24" y="12"/>
                    <a:pt x="24" y="12"/>
                    <a:pt x="24" y="12"/>
                  </a:cubicBezTo>
                  <a:cubicBezTo>
                    <a:pt x="27" y="12"/>
                    <a:pt x="27" y="12"/>
                    <a:pt x="27" y="12"/>
                  </a:cubicBezTo>
                  <a:cubicBezTo>
                    <a:pt x="26" y="12"/>
                    <a:pt x="26" y="12"/>
                    <a:pt x="26" y="12"/>
                  </a:cubicBezTo>
                  <a:cubicBezTo>
                    <a:pt x="24" y="12"/>
                    <a:pt x="24" y="12"/>
                    <a:pt x="24" y="12"/>
                  </a:cubicBezTo>
                  <a:moveTo>
                    <a:pt x="27" y="12"/>
                  </a:moveTo>
                  <a:cubicBezTo>
                    <a:pt x="28" y="11"/>
                    <a:pt x="28" y="11"/>
                    <a:pt x="28" y="11"/>
                  </a:cubicBezTo>
                  <a:cubicBezTo>
                    <a:pt x="29" y="11"/>
                    <a:pt x="29" y="11"/>
                    <a:pt x="29" y="11"/>
                  </a:cubicBezTo>
                  <a:cubicBezTo>
                    <a:pt x="28" y="12"/>
                    <a:pt x="28" y="12"/>
                    <a:pt x="28" y="12"/>
                  </a:cubicBezTo>
                  <a:cubicBezTo>
                    <a:pt x="27" y="12"/>
                    <a:pt x="27" y="12"/>
                    <a:pt x="27" y="12"/>
                  </a:cubicBezTo>
                  <a:moveTo>
                    <a:pt x="29" y="12"/>
                  </a:moveTo>
                  <a:cubicBezTo>
                    <a:pt x="29" y="12"/>
                    <a:pt x="29" y="12"/>
                    <a:pt x="29" y="12"/>
                  </a:cubicBezTo>
                  <a:cubicBezTo>
                    <a:pt x="29" y="12"/>
                    <a:pt x="29" y="12"/>
                    <a:pt x="29" y="12"/>
                  </a:cubicBezTo>
                  <a:cubicBezTo>
                    <a:pt x="29" y="11"/>
                    <a:pt x="29" y="11"/>
                    <a:pt x="29" y="11"/>
                  </a:cubicBezTo>
                  <a:cubicBezTo>
                    <a:pt x="31" y="11"/>
                    <a:pt x="31" y="11"/>
                    <a:pt x="31" y="11"/>
                  </a:cubicBezTo>
                  <a:cubicBezTo>
                    <a:pt x="31" y="12"/>
                    <a:pt x="31" y="12"/>
                    <a:pt x="31" y="12"/>
                  </a:cubicBezTo>
                  <a:cubicBezTo>
                    <a:pt x="29" y="12"/>
                    <a:pt x="29" y="12"/>
                    <a:pt x="29" y="12"/>
                  </a:cubicBezTo>
                  <a:moveTo>
                    <a:pt x="32" y="12"/>
                  </a:moveTo>
                  <a:cubicBezTo>
                    <a:pt x="32" y="11"/>
                    <a:pt x="32" y="11"/>
                    <a:pt x="32" y="11"/>
                  </a:cubicBezTo>
                  <a:cubicBezTo>
                    <a:pt x="33" y="11"/>
                    <a:pt x="33" y="11"/>
                    <a:pt x="33" y="11"/>
                  </a:cubicBezTo>
                  <a:cubicBezTo>
                    <a:pt x="33" y="12"/>
                    <a:pt x="33" y="12"/>
                    <a:pt x="33" y="12"/>
                  </a:cubicBezTo>
                  <a:cubicBezTo>
                    <a:pt x="32" y="12"/>
                    <a:pt x="32" y="12"/>
                    <a:pt x="32" y="12"/>
                  </a:cubicBezTo>
                  <a:moveTo>
                    <a:pt x="34" y="12"/>
                  </a:moveTo>
                  <a:cubicBezTo>
                    <a:pt x="34" y="11"/>
                    <a:pt x="34" y="11"/>
                    <a:pt x="34" y="11"/>
                  </a:cubicBezTo>
                  <a:cubicBezTo>
                    <a:pt x="36" y="11"/>
                    <a:pt x="36" y="11"/>
                    <a:pt x="36" y="11"/>
                  </a:cubicBezTo>
                  <a:cubicBezTo>
                    <a:pt x="35" y="12"/>
                    <a:pt x="35" y="12"/>
                    <a:pt x="35" y="12"/>
                  </a:cubicBezTo>
                  <a:cubicBezTo>
                    <a:pt x="34" y="12"/>
                    <a:pt x="34" y="12"/>
                    <a:pt x="34" y="12"/>
                  </a:cubicBezTo>
                  <a:moveTo>
                    <a:pt x="36" y="12"/>
                  </a:moveTo>
                  <a:cubicBezTo>
                    <a:pt x="37" y="12"/>
                    <a:pt x="37" y="12"/>
                    <a:pt x="37" y="12"/>
                  </a:cubicBezTo>
                  <a:cubicBezTo>
                    <a:pt x="37" y="11"/>
                    <a:pt x="37" y="11"/>
                    <a:pt x="37" y="11"/>
                  </a:cubicBezTo>
                  <a:cubicBezTo>
                    <a:pt x="39" y="11"/>
                    <a:pt x="39" y="11"/>
                    <a:pt x="39" y="11"/>
                  </a:cubicBezTo>
                  <a:cubicBezTo>
                    <a:pt x="38" y="12"/>
                    <a:pt x="38" y="12"/>
                    <a:pt x="38" y="12"/>
                  </a:cubicBezTo>
                  <a:cubicBezTo>
                    <a:pt x="36" y="12"/>
                    <a:pt x="36" y="12"/>
                    <a:pt x="36" y="12"/>
                  </a:cubicBezTo>
                  <a:moveTo>
                    <a:pt x="39" y="12"/>
                  </a:moveTo>
                  <a:cubicBezTo>
                    <a:pt x="39" y="12"/>
                    <a:pt x="39" y="12"/>
                    <a:pt x="39" y="12"/>
                  </a:cubicBezTo>
                  <a:cubicBezTo>
                    <a:pt x="40" y="11"/>
                    <a:pt x="40" y="11"/>
                    <a:pt x="40" y="11"/>
                  </a:cubicBezTo>
                  <a:cubicBezTo>
                    <a:pt x="41" y="11"/>
                    <a:pt x="41" y="11"/>
                    <a:pt x="41" y="11"/>
                  </a:cubicBezTo>
                  <a:cubicBezTo>
                    <a:pt x="41" y="12"/>
                    <a:pt x="41" y="12"/>
                    <a:pt x="41" y="12"/>
                  </a:cubicBezTo>
                  <a:cubicBezTo>
                    <a:pt x="39" y="12"/>
                    <a:pt x="39" y="12"/>
                    <a:pt x="39" y="12"/>
                  </a:cubicBezTo>
                  <a:moveTo>
                    <a:pt x="42" y="12"/>
                  </a:moveTo>
                  <a:cubicBezTo>
                    <a:pt x="42" y="11"/>
                    <a:pt x="42" y="11"/>
                    <a:pt x="42" y="11"/>
                  </a:cubicBezTo>
                  <a:cubicBezTo>
                    <a:pt x="44" y="11"/>
                    <a:pt x="44" y="11"/>
                    <a:pt x="44" y="11"/>
                  </a:cubicBezTo>
                  <a:cubicBezTo>
                    <a:pt x="43" y="12"/>
                    <a:pt x="43" y="12"/>
                    <a:pt x="43" y="12"/>
                  </a:cubicBezTo>
                  <a:cubicBezTo>
                    <a:pt x="42" y="12"/>
                    <a:pt x="42" y="12"/>
                    <a:pt x="42" y="12"/>
                  </a:cubicBezTo>
                  <a:moveTo>
                    <a:pt x="44" y="12"/>
                  </a:moveTo>
                  <a:cubicBezTo>
                    <a:pt x="45" y="11"/>
                    <a:pt x="45" y="11"/>
                    <a:pt x="45" y="11"/>
                  </a:cubicBezTo>
                  <a:cubicBezTo>
                    <a:pt x="46" y="11"/>
                    <a:pt x="46" y="11"/>
                    <a:pt x="46" y="11"/>
                  </a:cubicBezTo>
                  <a:cubicBezTo>
                    <a:pt x="45" y="12"/>
                    <a:pt x="45" y="12"/>
                    <a:pt x="45" y="12"/>
                  </a:cubicBezTo>
                  <a:cubicBezTo>
                    <a:pt x="44" y="12"/>
                    <a:pt x="44" y="12"/>
                    <a:pt x="44" y="12"/>
                  </a:cubicBezTo>
                  <a:moveTo>
                    <a:pt x="46" y="12"/>
                  </a:moveTo>
                  <a:cubicBezTo>
                    <a:pt x="47" y="11"/>
                    <a:pt x="47" y="11"/>
                    <a:pt x="47" y="11"/>
                  </a:cubicBezTo>
                  <a:cubicBezTo>
                    <a:pt x="48" y="11"/>
                    <a:pt x="48" y="11"/>
                    <a:pt x="48" y="11"/>
                  </a:cubicBezTo>
                  <a:cubicBezTo>
                    <a:pt x="48" y="12"/>
                    <a:pt x="48" y="12"/>
                    <a:pt x="48" y="12"/>
                  </a:cubicBezTo>
                  <a:cubicBezTo>
                    <a:pt x="46" y="12"/>
                    <a:pt x="46" y="12"/>
                    <a:pt x="46" y="12"/>
                  </a:cubicBezTo>
                  <a:moveTo>
                    <a:pt x="49" y="12"/>
                  </a:moveTo>
                  <a:cubicBezTo>
                    <a:pt x="49" y="12"/>
                    <a:pt x="49" y="12"/>
                    <a:pt x="49" y="12"/>
                  </a:cubicBezTo>
                  <a:cubicBezTo>
                    <a:pt x="49" y="11"/>
                    <a:pt x="49" y="11"/>
                    <a:pt x="49" y="11"/>
                  </a:cubicBezTo>
                  <a:cubicBezTo>
                    <a:pt x="50" y="11"/>
                    <a:pt x="50" y="11"/>
                    <a:pt x="50" y="11"/>
                  </a:cubicBezTo>
                  <a:cubicBezTo>
                    <a:pt x="50" y="12"/>
                    <a:pt x="50" y="12"/>
                    <a:pt x="50" y="12"/>
                  </a:cubicBezTo>
                  <a:cubicBezTo>
                    <a:pt x="49" y="12"/>
                    <a:pt x="49" y="12"/>
                    <a:pt x="49" y="12"/>
                  </a:cubicBezTo>
                  <a:moveTo>
                    <a:pt x="3" y="12"/>
                  </a:moveTo>
                  <a:cubicBezTo>
                    <a:pt x="4" y="11"/>
                    <a:pt x="4" y="11"/>
                    <a:pt x="4" y="11"/>
                  </a:cubicBezTo>
                  <a:cubicBezTo>
                    <a:pt x="4" y="11"/>
                    <a:pt x="5" y="11"/>
                    <a:pt x="5" y="12"/>
                  </a:cubicBezTo>
                  <a:cubicBezTo>
                    <a:pt x="5" y="12"/>
                    <a:pt x="5" y="12"/>
                    <a:pt x="5" y="12"/>
                  </a:cubicBezTo>
                  <a:cubicBezTo>
                    <a:pt x="3" y="12"/>
                    <a:pt x="3" y="12"/>
                    <a:pt x="3" y="12"/>
                  </a:cubicBezTo>
                  <a:moveTo>
                    <a:pt x="51" y="12"/>
                  </a:moveTo>
                  <a:cubicBezTo>
                    <a:pt x="51" y="11"/>
                    <a:pt x="51" y="11"/>
                    <a:pt x="51" y="11"/>
                  </a:cubicBezTo>
                  <a:cubicBezTo>
                    <a:pt x="53" y="11"/>
                    <a:pt x="53" y="11"/>
                    <a:pt x="53" y="11"/>
                  </a:cubicBezTo>
                  <a:cubicBezTo>
                    <a:pt x="52" y="12"/>
                    <a:pt x="52" y="12"/>
                    <a:pt x="52" y="12"/>
                  </a:cubicBezTo>
                  <a:cubicBezTo>
                    <a:pt x="51" y="12"/>
                    <a:pt x="51" y="12"/>
                    <a:pt x="51" y="12"/>
                  </a:cubicBezTo>
                  <a:moveTo>
                    <a:pt x="53" y="12"/>
                  </a:moveTo>
                  <a:cubicBezTo>
                    <a:pt x="54" y="11"/>
                    <a:pt x="54" y="11"/>
                    <a:pt x="54" y="11"/>
                  </a:cubicBezTo>
                  <a:cubicBezTo>
                    <a:pt x="55" y="11"/>
                    <a:pt x="55" y="11"/>
                    <a:pt x="55" y="11"/>
                  </a:cubicBezTo>
                  <a:cubicBezTo>
                    <a:pt x="55" y="12"/>
                    <a:pt x="55" y="12"/>
                    <a:pt x="55" y="12"/>
                  </a:cubicBezTo>
                  <a:cubicBezTo>
                    <a:pt x="53" y="12"/>
                    <a:pt x="53" y="12"/>
                    <a:pt x="53" y="12"/>
                  </a:cubicBezTo>
                  <a:moveTo>
                    <a:pt x="2" y="12"/>
                  </a:moveTo>
                  <a:cubicBezTo>
                    <a:pt x="1" y="12"/>
                    <a:pt x="1" y="11"/>
                    <a:pt x="1" y="11"/>
                  </a:cubicBezTo>
                  <a:cubicBezTo>
                    <a:pt x="2" y="11"/>
                    <a:pt x="2" y="11"/>
                    <a:pt x="3" y="11"/>
                  </a:cubicBezTo>
                  <a:cubicBezTo>
                    <a:pt x="3" y="12"/>
                    <a:pt x="3" y="12"/>
                    <a:pt x="3" y="12"/>
                  </a:cubicBezTo>
                  <a:cubicBezTo>
                    <a:pt x="2" y="12"/>
                    <a:pt x="2" y="12"/>
                    <a:pt x="2" y="12"/>
                  </a:cubicBezTo>
                  <a:moveTo>
                    <a:pt x="9" y="11"/>
                  </a:moveTo>
                  <a:cubicBezTo>
                    <a:pt x="6" y="11"/>
                    <a:pt x="4" y="11"/>
                    <a:pt x="2" y="10"/>
                  </a:cubicBezTo>
                  <a:cubicBezTo>
                    <a:pt x="9" y="2"/>
                    <a:pt x="9" y="2"/>
                    <a:pt x="9" y="2"/>
                  </a:cubicBezTo>
                  <a:cubicBezTo>
                    <a:pt x="17" y="1"/>
                    <a:pt x="26" y="1"/>
                    <a:pt x="34" y="1"/>
                  </a:cubicBezTo>
                  <a:cubicBezTo>
                    <a:pt x="40" y="1"/>
                    <a:pt x="45" y="1"/>
                    <a:pt x="50" y="1"/>
                  </a:cubicBezTo>
                  <a:cubicBezTo>
                    <a:pt x="50" y="1"/>
                    <a:pt x="51" y="1"/>
                    <a:pt x="51" y="1"/>
                  </a:cubicBezTo>
                  <a:cubicBezTo>
                    <a:pt x="52" y="2"/>
                    <a:pt x="52" y="2"/>
                    <a:pt x="52" y="2"/>
                  </a:cubicBezTo>
                  <a:cubicBezTo>
                    <a:pt x="55" y="10"/>
                    <a:pt x="55" y="10"/>
                    <a:pt x="55" y="10"/>
                  </a:cubicBezTo>
                  <a:cubicBezTo>
                    <a:pt x="10" y="11"/>
                    <a:pt x="10" y="11"/>
                    <a:pt x="10" y="11"/>
                  </a:cubicBezTo>
                  <a:cubicBezTo>
                    <a:pt x="9" y="11"/>
                    <a:pt x="9" y="11"/>
                    <a:pt x="9" y="11"/>
                  </a:cubicBezTo>
                  <a:moveTo>
                    <a:pt x="34" y="0"/>
                  </a:moveTo>
                  <a:cubicBezTo>
                    <a:pt x="26" y="0"/>
                    <a:pt x="17" y="0"/>
                    <a:pt x="8" y="1"/>
                  </a:cubicBezTo>
                  <a:cubicBezTo>
                    <a:pt x="8" y="1"/>
                    <a:pt x="8" y="1"/>
                    <a:pt x="8" y="1"/>
                  </a:cubicBezTo>
                  <a:cubicBezTo>
                    <a:pt x="1" y="10"/>
                    <a:pt x="1" y="10"/>
                    <a:pt x="1" y="10"/>
                  </a:cubicBezTo>
                  <a:cubicBezTo>
                    <a:pt x="1" y="10"/>
                    <a:pt x="1" y="10"/>
                    <a:pt x="1" y="10"/>
                  </a:cubicBezTo>
                  <a:cubicBezTo>
                    <a:pt x="1" y="10"/>
                    <a:pt x="1" y="10"/>
                    <a:pt x="1" y="10"/>
                  </a:cubicBezTo>
                  <a:cubicBezTo>
                    <a:pt x="0" y="11"/>
                    <a:pt x="0" y="12"/>
                    <a:pt x="1" y="13"/>
                  </a:cubicBezTo>
                  <a:cubicBezTo>
                    <a:pt x="0" y="13"/>
                    <a:pt x="0" y="13"/>
                    <a:pt x="0" y="13"/>
                  </a:cubicBezTo>
                  <a:cubicBezTo>
                    <a:pt x="1" y="13"/>
                    <a:pt x="1" y="13"/>
                    <a:pt x="1" y="13"/>
                  </a:cubicBezTo>
                  <a:cubicBezTo>
                    <a:pt x="1" y="13"/>
                    <a:pt x="1" y="13"/>
                    <a:pt x="1" y="13"/>
                  </a:cubicBezTo>
                  <a:cubicBezTo>
                    <a:pt x="1" y="14"/>
                    <a:pt x="1" y="14"/>
                    <a:pt x="1" y="14"/>
                  </a:cubicBezTo>
                  <a:cubicBezTo>
                    <a:pt x="1" y="14"/>
                    <a:pt x="1" y="14"/>
                    <a:pt x="1" y="14"/>
                  </a:cubicBezTo>
                  <a:cubicBezTo>
                    <a:pt x="2" y="13"/>
                    <a:pt x="2" y="13"/>
                    <a:pt x="2" y="13"/>
                  </a:cubicBezTo>
                  <a:cubicBezTo>
                    <a:pt x="3" y="13"/>
                    <a:pt x="7" y="13"/>
                    <a:pt x="13" y="13"/>
                  </a:cubicBezTo>
                  <a:cubicBezTo>
                    <a:pt x="13" y="13"/>
                    <a:pt x="13" y="13"/>
                    <a:pt x="13" y="13"/>
                  </a:cubicBezTo>
                  <a:cubicBezTo>
                    <a:pt x="13" y="13"/>
                    <a:pt x="13" y="13"/>
                    <a:pt x="13" y="13"/>
                  </a:cubicBezTo>
                  <a:cubicBezTo>
                    <a:pt x="13" y="13"/>
                    <a:pt x="13" y="13"/>
                    <a:pt x="13" y="13"/>
                  </a:cubicBezTo>
                  <a:cubicBezTo>
                    <a:pt x="14" y="13"/>
                    <a:pt x="15" y="13"/>
                    <a:pt x="15" y="13"/>
                  </a:cubicBezTo>
                  <a:cubicBezTo>
                    <a:pt x="16" y="13"/>
                    <a:pt x="16" y="13"/>
                    <a:pt x="16" y="13"/>
                  </a:cubicBezTo>
                  <a:cubicBezTo>
                    <a:pt x="16" y="13"/>
                    <a:pt x="16" y="13"/>
                    <a:pt x="16" y="13"/>
                  </a:cubicBezTo>
                  <a:cubicBezTo>
                    <a:pt x="16" y="13"/>
                    <a:pt x="16" y="13"/>
                    <a:pt x="16" y="13"/>
                  </a:cubicBezTo>
                  <a:cubicBezTo>
                    <a:pt x="17" y="13"/>
                    <a:pt x="18" y="13"/>
                    <a:pt x="19" y="13"/>
                  </a:cubicBezTo>
                  <a:cubicBezTo>
                    <a:pt x="19" y="13"/>
                    <a:pt x="19" y="13"/>
                    <a:pt x="19" y="13"/>
                  </a:cubicBezTo>
                  <a:cubicBezTo>
                    <a:pt x="20" y="13"/>
                    <a:pt x="20" y="13"/>
                    <a:pt x="20" y="13"/>
                  </a:cubicBezTo>
                  <a:cubicBezTo>
                    <a:pt x="20" y="13"/>
                    <a:pt x="20" y="13"/>
                    <a:pt x="20" y="13"/>
                  </a:cubicBezTo>
                  <a:cubicBezTo>
                    <a:pt x="20" y="13"/>
                    <a:pt x="20" y="13"/>
                    <a:pt x="20" y="13"/>
                  </a:cubicBezTo>
                  <a:cubicBezTo>
                    <a:pt x="21" y="13"/>
                    <a:pt x="22" y="13"/>
                    <a:pt x="23" y="13"/>
                  </a:cubicBezTo>
                  <a:cubicBezTo>
                    <a:pt x="23" y="13"/>
                    <a:pt x="23" y="13"/>
                    <a:pt x="23" y="13"/>
                  </a:cubicBezTo>
                  <a:cubicBezTo>
                    <a:pt x="23" y="13"/>
                    <a:pt x="23" y="13"/>
                    <a:pt x="23" y="13"/>
                  </a:cubicBezTo>
                  <a:cubicBezTo>
                    <a:pt x="23" y="13"/>
                    <a:pt x="23" y="13"/>
                    <a:pt x="23" y="13"/>
                  </a:cubicBezTo>
                  <a:cubicBezTo>
                    <a:pt x="25" y="13"/>
                    <a:pt x="27" y="13"/>
                    <a:pt x="28" y="13"/>
                  </a:cubicBezTo>
                  <a:cubicBezTo>
                    <a:pt x="28" y="13"/>
                    <a:pt x="28" y="13"/>
                    <a:pt x="28" y="13"/>
                  </a:cubicBezTo>
                  <a:cubicBezTo>
                    <a:pt x="29" y="13"/>
                    <a:pt x="29" y="13"/>
                    <a:pt x="29" y="13"/>
                  </a:cubicBezTo>
                  <a:cubicBezTo>
                    <a:pt x="30" y="13"/>
                    <a:pt x="31" y="13"/>
                    <a:pt x="32" y="13"/>
                  </a:cubicBezTo>
                  <a:cubicBezTo>
                    <a:pt x="33" y="13"/>
                    <a:pt x="33" y="13"/>
                    <a:pt x="33" y="13"/>
                  </a:cubicBezTo>
                  <a:cubicBezTo>
                    <a:pt x="33" y="13"/>
                    <a:pt x="33" y="13"/>
                    <a:pt x="33" y="13"/>
                  </a:cubicBezTo>
                  <a:cubicBezTo>
                    <a:pt x="33" y="13"/>
                    <a:pt x="33" y="13"/>
                    <a:pt x="33" y="13"/>
                  </a:cubicBezTo>
                  <a:cubicBezTo>
                    <a:pt x="33" y="13"/>
                    <a:pt x="33" y="13"/>
                    <a:pt x="33" y="13"/>
                  </a:cubicBezTo>
                  <a:cubicBezTo>
                    <a:pt x="44" y="13"/>
                    <a:pt x="54" y="13"/>
                    <a:pt x="55" y="13"/>
                  </a:cubicBezTo>
                  <a:cubicBezTo>
                    <a:pt x="55" y="13"/>
                    <a:pt x="55" y="13"/>
                    <a:pt x="55" y="13"/>
                  </a:cubicBezTo>
                  <a:cubicBezTo>
                    <a:pt x="55" y="13"/>
                    <a:pt x="55" y="13"/>
                    <a:pt x="55" y="13"/>
                  </a:cubicBezTo>
                  <a:cubicBezTo>
                    <a:pt x="56" y="13"/>
                    <a:pt x="56" y="13"/>
                    <a:pt x="56" y="13"/>
                  </a:cubicBezTo>
                  <a:cubicBezTo>
                    <a:pt x="56" y="13"/>
                    <a:pt x="56" y="13"/>
                    <a:pt x="56" y="13"/>
                  </a:cubicBezTo>
                  <a:cubicBezTo>
                    <a:pt x="56" y="13"/>
                    <a:pt x="56" y="13"/>
                    <a:pt x="56" y="13"/>
                  </a:cubicBezTo>
                  <a:cubicBezTo>
                    <a:pt x="56" y="11"/>
                    <a:pt x="56" y="11"/>
                    <a:pt x="56" y="11"/>
                  </a:cubicBezTo>
                  <a:cubicBezTo>
                    <a:pt x="56" y="11"/>
                    <a:pt x="56" y="11"/>
                    <a:pt x="56" y="11"/>
                  </a:cubicBezTo>
                  <a:cubicBezTo>
                    <a:pt x="56" y="11"/>
                    <a:pt x="56" y="11"/>
                    <a:pt x="56" y="11"/>
                  </a:cubicBezTo>
                  <a:cubicBezTo>
                    <a:pt x="53" y="2"/>
                    <a:pt x="53" y="2"/>
                    <a:pt x="53" y="2"/>
                  </a:cubicBezTo>
                  <a:cubicBezTo>
                    <a:pt x="53" y="2"/>
                    <a:pt x="53" y="1"/>
                    <a:pt x="52" y="1"/>
                  </a:cubicBezTo>
                  <a:cubicBezTo>
                    <a:pt x="51" y="0"/>
                    <a:pt x="51" y="0"/>
                    <a:pt x="50" y="0"/>
                  </a:cubicBezTo>
                  <a:cubicBezTo>
                    <a:pt x="45" y="0"/>
                    <a:pt x="39"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8" name="Freeform 74"/>
            <p:cNvSpPr>
              <a:spLocks noEditPoints="1"/>
            </p:cNvSpPr>
            <p:nvPr/>
          </p:nvSpPr>
          <p:spPr bwMode="auto">
            <a:xfrm>
              <a:off x="3565" y="2239"/>
              <a:ext cx="55" cy="7"/>
            </a:xfrm>
            <a:custGeom>
              <a:avLst/>
              <a:gdLst>
                <a:gd name="T0" fmla="*/ 1 w 23"/>
                <a:gd name="T1" fmla="*/ 2 h 3"/>
                <a:gd name="T2" fmla="*/ 1 w 23"/>
                <a:gd name="T3" fmla="*/ 2 h 3"/>
                <a:gd name="T4" fmla="*/ 1 w 23"/>
                <a:gd name="T5" fmla="*/ 1 h 3"/>
                <a:gd name="T6" fmla="*/ 13 w 23"/>
                <a:gd name="T7" fmla="*/ 1 h 3"/>
                <a:gd name="T8" fmla="*/ 22 w 23"/>
                <a:gd name="T9" fmla="*/ 1 h 3"/>
                <a:gd name="T10" fmla="*/ 22 w 23"/>
                <a:gd name="T11" fmla="*/ 2 h 3"/>
                <a:gd name="T12" fmla="*/ 11 w 23"/>
                <a:gd name="T13" fmla="*/ 2 h 3"/>
                <a:gd name="T14" fmla="*/ 1 w 23"/>
                <a:gd name="T15" fmla="*/ 2 h 3"/>
                <a:gd name="T16" fmla="*/ 13 w 23"/>
                <a:gd name="T17" fmla="*/ 0 h 3"/>
                <a:gd name="T18" fmla="*/ 0 w 23"/>
                <a:gd name="T19" fmla="*/ 0 h 3"/>
                <a:gd name="T20" fmla="*/ 0 w 23"/>
                <a:gd name="T21" fmla="*/ 1 h 3"/>
                <a:gd name="T22" fmla="*/ 0 w 23"/>
                <a:gd name="T23" fmla="*/ 1 h 3"/>
                <a:gd name="T24" fmla="*/ 0 w 23"/>
                <a:gd name="T25" fmla="*/ 2 h 3"/>
                <a:gd name="T26" fmla="*/ 0 w 23"/>
                <a:gd name="T27" fmla="*/ 3 h 3"/>
                <a:gd name="T28" fmla="*/ 0 w 23"/>
                <a:gd name="T29" fmla="*/ 3 h 3"/>
                <a:gd name="T30" fmla="*/ 11 w 23"/>
                <a:gd name="T31" fmla="*/ 3 h 3"/>
                <a:gd name="T32" fmla="*/ 23 w 23"/>
                <a:gd name="T33" fmla="*/ 3 h 3"/>
                <a:gd name="T34" fmla="*/ 23 w 23"/>
                <a:gd name="T35" fmla="*/ 3 h 3"/>
                <a:gd name="T36" fmla="*/ 23 w 23"/>
                <a:gd name="T37" fmla="*/ 3 h 3"/>
                <a:gd name="T38" fmla="*/ 23 w 23"/>
                <a:gd name="T39" fmla="*/ 1 h 3"/>
                <a:gd name="T40" fmla="*/ 23 w 23"/>
                <a:gd name="T41" fmla="*/ 0 h 3"/>
                <a:gd name="T42" fmla="*/ 13 w 23"/>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
                  <a:moveTo>
                    <a:pt x="1" y="2"/>
                  </a:moveTo>
                  <a:cubicBezTo>
                    <a:pt x="1" y="2"/>
                    <a:pt x="1" y="2"/>
                    <a:pt x="1" y="2"/>
                  </a:cubicBezTo>
                  <a:cubicBezTo>
                    <a:pt x="1" y="1"/>
                    <a:pt x="1" y="1"/>
                    <a:pt x="1" y="1"/>
                  </a:cubicBezTo>
                  <a:cubicBezTo>
                    <a:pt x="5" y="1"/>
                    <a:pt x="9" y="1"/>
                    <a:pt x="13" y="1"/>
                  </a:cubicBezTo>
                  <a:cubicBezTo>
                    <a:pt x="16" y="1"/>
                    <a:pt x="19" y="1"/>
                    <a:pt x="22" y="1"/>
                  </a:cubicBezTo>
                  <a:cubicBezTo>
                    <a:pt x="22" y="2"/>
                    <a:pt x="22" y="2"/>
                    <a:pt x="22" y="2"/>
                  </a:cubicBezTo>
                  <a:cubicBezTo>
                    <a:pt x="18" y="2"/>
                    <a:pt x="14" y="2"/>
                    <a:pt x="11" y="2"/>
                  </a:cubicBezTo>
                  <a:cubicBezTo>
                    <a:pt x="7" y="2"/>
                    <a:pt x="4" y="2"/>
                    <a:pt x="1" y="2"/>
                  </a:cubicBezTo>
                  <a:moveTo>
                    <a:pt x="13" y="0"/>
                  </a:moveTo>
                  <a:cubicBezTo>
                    <a:pt x="9" y="0"/>
                    <a:pt x="5" y="0"/>
                    <a:pt x="0" y="0"/>
                  </a:cubicBezTo>
                  <a:cubicBezTo>
                    <a:pt x="0" y="1"/>
                    <a:pt x="0" y="1"/>
                    <a:pt x="0" y="1"/>
                  </a:cubicBezTo>
                  <a:cubicBezTo>
                    <a:pt x="0" y="1"/>
                    <a:pt x="0" y="1"/>
                    <a:pt x="0" y="1"/>
                  </a:cubicBezTo>
                  <a:cubicBezTo>
                    <a:pt x="0" y="2"/>
                    <a:pt x="0" y="2"/>
                    <a:pt x="0" y="2"/>
                  </a:cubicBezTo>
                  <a:cubicBezTo>
                    <a:pt x="0" y="2"/>
                    <a:pt x="0" y="3"/>
                    <a:pt x="0" y="3"/>
                  </a:cubicBezTo>
                  <a:cubicBezTo>
                    <a:pt x="0" y="3"/>
                    <a:pt x="0" y="3"/>
                    <a:pt x="0" y="3"/>
                  </a:cubicBezTo>
                  <a:cubicBezTo>
                    <a:pt x="4" y="3"/>
                    <a:pt x="7" y="3"/>
                    <a:pt x="11" y="3"/>
                  </a:cubicBezTo>
                  <a:cubicBezTo>
                    <a:pt x="15" y="3"/>
                    <a:pt x="19" y="3"/>
                    <a:pt x="23" y="3"/>
                  </a:cubicBezTo>
                  <a:cubicBezTo>
                    <a:pt x="23" y="3"/>
                    <a:pt x="23" y="3"/>
                    <a:pt x="23" y="3"/>
                  </a:cubicBezTo>
                  <a:cubicBezTo>
                    <a:pt x="23" y="3"/>
                    <a:pt x="23" y="3"/>
                    <a:pt x="23" y="3"/>
                  </a:cubicBezTo>
                  <a:cubicBezTo>
                    <a:pt x="23" y="1"/>
                    <a:pt x="23" y="1"/>
                    <a:pt x="23" y="1"/>
                  </a:cubicBezTo>
                  <a:cubicBezTo>
                    <a:pt x="23" y="0"/>
                    <a:pt x="23" y="0"/>
                    <a:pt x="23" y="0"/>
                  </a:cubicBezTo>
                  <a:cubicBezTo>
                    <a:pt x="19" y="0"/>
                    <a:pt x="16"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89" name="Freeform 75"/>
            <p:cNvSpPr>
              <a:spLocks noEditPoints="1"/>
            </p:cNvSpPr>
            <p:nvPr/>
          </p:nvSpPr>
          <p:spPr bwMode="auto">
            <a:xfrm>
              <a:off x="3551" y="2229"/>
              <a:ext cx="19" cy="7"/>
            </a:xfrm>
            <a:custGeom>
              <a:avLst/>
              <a:gdLst>
                <a:gd name="T0" fmla="*/ 1 w 8"/>
                <a:gd name="T1" fmla="*/ 2 h 3"/>
                <a:gd name="T2" fmla="*/ 2 w 8"/>
                <a:gd name="T3" fmla="*/ 1 h 3"/>
                <a:gd name="T4" fmla="*/ 7 w 8"/>
                <a:gd name="T5" fmla="*/ 1 h 3"/>
                <a:gd name="T6" fmla="*/ 6 w 8"/>
                <a:gd name="T7" fmla="*/ 2 h 3"/>
                <a:gd name="T8" fmla="*/ 6 w 8"/>
                <a:gd name="T9" fmla="*/ 2 h 3"/>
                <a:gd name="T10" fmla="*/ 1 w 8"/>
                <a:gd name="T11" fmla="*/ 2 h 3"/>
                <a:gd name="T12" fmla="*/ 7 w 8"/>
                <a:gd name="T13" fmla="*/ 0 h 3"/>
                <a:gd name="T14" fmla="*/ 2 w 8"/>
                <a:gd name="T15" fmla="*/ 0 h 3"/>
                <a:gd name="T16" fmla="*/ 1 w 8"/>
                <a:gd name="T17" fmla="*/ 1 h 3"/>
                <a:gd name="T18" fmla="*/ 1 w 8"/>
                <a:gd name="T19" fmla="*/ 1 h 3"/>
                <a:gd name="T20" fmla="*/ 1 w 8"/>
                <a:gd name="T21" fmla="*/ 1 h 3"/>
                <a:gd name="T22" fmla="*/ 0 w 8"/>
                <a:gd name="T23" fmla="*/ 2 h 3"/>
                <a:gd name="T24" fmla="*/ 0 w 8"/>
                <a:gd name="T25" fmla="*/ 3 h 3"/>
                <a:gd name="T26" fmla="*/ 7 w 8"/>
                <a:gd name="T27" fmla="*/ 3 h 3"/>
                <a:gd name="T28" fmla="*/ 7 w 8"/>
                <a:gd name="T29" fmla="*/ 2 h 3"/>
                <a:gd name="T30" fmla="*/ 7 w 8"/>
                <a:gd name="T31" fmla="*/ 2 h 3"/>
                <a:gd name="T32" fmla="*/ 8 w 8"/>
                <a:gd name="T33" fmla="*/ 1 h 3"/>
                <a:gd name="T34" fmla="*/ 8 w 8"/>
                <a:gd name="T35" fmla="*/ 0 h 3"/>
                <a:gd name="T36" fmla="*/ 7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1" y="2"/>
                  </a:moveTo>
                  <a:cubicBezTo>
                    <a:pt x="2" y="1"/>
                    <a:pt x="2" y="1"/>
                    <a:pt x="2" y="1"/>
                  </a:cubicBezTo>
                  <a:cubicBezTo>
                    <a:pt x="4" y="1"/>
                    <a:pt x="5" y="1"/>
                    <a:pt x="7" y="1"/>
                  </a:cubicBezTo>
                  <a:cubicBezTo>
                    <a:pt x="6" y="2"/>
                    <a:pt x="6" y="2"/>
                    <a:pt x="6" y="2"/>
                  </a:cubicBezTo>
                  <a:cubicBezTo>
                    <a:pt x="6" y="2"/>
                    <a:pt x="6" y="2"/>
                    <a:pt x="6" y="2"/>
                  </a:cubicBezTo>
                  <a:cubicBezTo>
                    <a:pt x="5" y="2"/>
                    <a:pt x="3" y="2"/>
                    <a:pt x="1" y="2"/>
                  </a:cubicBezTo>
                  <a:moveTo>
                    <a:pt x="7" y="0"/>
                  </a:moveTo>
                  <a:cubicBezTo>
                    <a:pt x="5" y="0"/>
                    <a:pt x="4" y="0"/>
                    <a:pt x="2" y="0"/>
                  </a:cubicBezTo>
                  <a:cubicBezTo>
                    <a:pt x="1" y="1"/>
                    <a:pt x="1" y="1"/>
                    <a:pt x="1" y="1"/>
                  </a:cubicBezTo>
                  <a:cubicBezTo>
                    <a:pt x="1" y="1"/>
                    <a:pt x="1" y="1"/>
                    <a:pt x="1" y="1"/>
                  </a:cubicBezTo>
                  <a:cubicBezTo>
                    <a:pt x="1" y="1"/>
                    <a:pt x="1" y="1"/>
                    <a:pt x="1" y="1"/>
                  </a:cubicBezTo>
                  <a:cubicBezTo>
                    <a:pt x="0" y="2"/>
                    <a:pt x="0" y="2"/>
                    <a:pt x="0" y="2"/>
                  </a:cubicBezTo>
                  <a:cubicBezTo>
                    <a:pt x="0" y="3"/>
                    <a:pt x="0" y="3"/>
                    <a:pt x="0" y="3"/>
                  </a:cubicBezTo>
                  <a:cubicBezTo>
                    <a:pt x="2" y="3"/>
                    <a:pt x="5" y="3"/>
                    <a:pt x="7" y="3"/>
                  </a:cubicBezTo>
                  <a:cubicBezTo>
                    <a:pt x="7" y="2"/>
                    <a:pt x="7" y="2"/>
                    <a:pt x="7" y="2"/>
                  </a:cubicBezTo>
                  <a:cubicBezTo>
                    <a:pt x="7" y="2"/>
                    <a:pt x="7" y="2"/>
                    <a:pt x="7" y="2"/>
                  </a:cubicBezTo>
                  <a:cubicBezTo>
                    <a:pt x="7" y="2"/>
                    <a:pt x="8" y="1"/>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0" name="Freeform 76"/>
            <p:cNvSpPr>
              <a:spLocks noEditPoints="1"/>
            </p:cNvSpPr>
            <p:nvPr/>
          </p:nvSpPr>
          <p:spPr bwMode="auto">
            <a:xfrm>
              <a:off x="3544" y="2239"/>
              <a:ext cx="19" cy="7"/>
            </a:xfrm>
            <a:custGeom>
              <a:avLst/>
              <a:gdLst>
                <a:gd name="T0" fmla="*/ 2 w 8"/>
                <a:gd name="T1" fmla="*/ 2 h 3"/>
                <a:gd name="T2" fmla="*/ 2 w 8"/>
                <a:gd name="T3" fmla="*/ 2 h 3"/>
                <a:gd name="T4" fmla="*/ 7 w 8"/>
                <a:gd name="T5" fmla="*/ 1 h 3"/>
                <a:gd name="T6" fmla="*/ 7 w 8"/>
                <a:gd name="T7" fmla="*/ 2 h 3"/>
                <a:gd name="T8" fmla="*/ 6 w 8"/>
                <a:gd name="T9" fmla="*/ 2 h 3"/>
                <a:gd name="T10" fmla="*/ 2 w 8"/>
                <a:gd name="T11" fmla="*/ 2 h 3"/>
                <a:gd name="T12" fmla="*/ 8 w 8"/>
                <a:gd name="T13" fmla="*/ 0 h 3"/>
                <a:gd name="T14" fmla="*/ 2 w 8"/>
                <a:gd name="T15" fmla="*/ 1 h 3"/>
                <a:gd name="T16" fmla="*/ 1 w 8"/>
                <a:gd name="T17" fmla="*/ 1 h 3"/>
                <a:gd name="T18" fmla="*/ 1 w 8"/>
                <a:gd name="T19" fmla="*/ 1 h 3"/>
                <a:gd name="T20" fmla="*/ 1 w 8"/>
                <a:gd name="T21" fmla="*/ 1 h 3"/>
                <a:gd name="T22" fmla="*/ 0 w 8"/>
                <a:gd name="T23" fmla="*/ 3 h 3"/>
                <a:gd name="T24" fmla="*/ 0 w 8"/>
                <a:gd name="T25" fmla="*/ 3 h 3"/>
                <a:gd name="T26" fmla="*/ 7 w 8"/>
                <a:gd name="T27" fmla="*/ 3 h 3"/>
                <a:gd name="T28" fmla="*/ 7 w 8"/>
                <a:gd name="T29" fmla="*/ 2 h 3"/>
                <a:gd name="T30" fmla="*/ 7 w 8"/>
                <a:gd name="T31" fmla="*/ 2 h 3"/>
                <a:gd name="T32" fmla="*/ 8 w 8"/>
                <a:gd name="T33" fmla="*/ 1 h 3"/>
                <a:gd name="T34" fmla="*/ 8 w 8"/>
                <a:gd name="T35" fmla="*/ 1 h 3"/>
                <a:gd name="T36" fmla="*/ 8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2" y="2"/>
                  </a:moveTo>
                  <a:cubicBezTo>
                    <a:pt x="2" y="2"/>
                    <a:pt x="2" y="2"/>
                    <a:pt x="2" y="2"/>
                  </a:cubicBezTo>
                  <a:cubicBezTo>
                    <a:pt x="4" y="1"/>
                    <a:pt x="5" y="1"/>
                    <a:pt x="7" y="1"/>
                  </a:cubicBezTo>
                  <a:cubicBezTo>
                    <a:pt x="7" y="2"/>
                    <a:pt x="7" y="2"/>
                    <a:pt x="7" y="2"/>
                  </a:cubicBezTo>
                  <a:cubicBezTo>
                    <a:pt x="6" y="2"/>
                    <a:pt x="6" y="2"/>
                    <a:pt x="6" y="2"/>
                  </a:cubicBezTo>
                  <a:cubicBezTo>
                    <a:pt x="5" y="2"/>
                    <a:pt x="3" y="2"/>
                    <a:pt x="2" y="2"/>
                  </a:cubicBezTo>
                  <a:moveTo>
                    <a:pt x="8" y="0"/>
                  </a:moveTo>
                  <a:cubicBezTo>
                    <a:pt x="6" y="0"/>
                    <a:pt x="4" y="0"/>
                    <a:pt x="2" y="1"/>
                  </a:cubicBezTo>
                  <a:cubicBezTo>
                    <a:pt x="1" y="1"/>
                    <a:pt x="1" y="1"/>
                    <a:pt x="1" y="1"/>
                  </a:cubicBezTo>
                  <a:cubicBezTo>
                    <a:pt x="1" y="1"/>
                    <a:pt x="1" y="1"/>
                    <a:pt x="1" y="1"/>
                  </a:cubicBezTo>
                  <a:cubicBezTo>
                    <a:pt x="1" y="1"/>
                    <a:pt x="1" y="1"/>
                    <a:pt x="1" y="1"/>
                  </a:cubicBezTo>
                  <a:cubicBezTo>
                    <a:pt x="0" y="2"/>
                    <a:pt x="0" y="2"/>
                    <a:pt x="0" y="3"/>
                  </a:cubicBezTo>
                  <a:cubicBezTo>
                    <a:pt x="0" y="3"/>
                    <a:pt x="0" y="3"/>
                    <a:pt x="0" y="3"/>
                  </a:cubicBezTo>
                  <a:cubicBezTo>
                    <a:pt x="3" y="3"/>
                    <a:pt x="5" y="3"/>
                    <a:pt x="7" y="3"/>
                  </a:cubicBezTo>
                  <a:cubicBezTo>
                    <a:pt x="7" y="2"/>
                    <a:pt x="7" y="2"/>
                    <a:pt x="7" y="2"/>
                  </a:cubicBezTo>
                  <a:cubicBezTo>
                    <a:pt x="7" y="2"/>
                    <a:pt x="7" y="2"/>
                    <a:pt x="7" y="2"/>
                  </a:cubicBezTo>
                  <a:cubicBezTo>
                    <a:pt x="8" y="2"/>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1" name="Freeform 77"/>
            <p:cNvSpPr>
              <a:spLocks noEditPoints="1"/>
            </p:cNvSpPr>
            <p:nvPr/>
          </p:nvSpPr>
          <p:spPr bwMode="auto">
            <a:xfrm>
              <a:off x="3603" y="2229"/>
              <a:ext cx="12" cy="7"/>
            </a:xfrm>
            <a:custGeom>
              <a:avLst/>
              <a:gdLst>
                <a:gd name="T0" fmla="*/ 1 w 5"/>
                <a:gd name="T1" fmla="*/ 2 h 3"/>
                <a:gd name="T2" fmla="*/ 1 w 5"/>
                <a:gd name="T3" fmla="*/ 1 h 3"/>
                <a:gd name="T4" fmla="*/ 4 w 5"/>
                <a:gd name="T5" fmla="*/ 1 h 3"/>
                <a:gd name="T6" fmla="*/ 4 w 5"/>
                <a:gd name="T7" fmla="*/ 2 h 3"/>
                <a:gd name="T8" fmla="*/ 1 w 5"/>
                <a:gd name="T9" fmla="*/ 2 h 3"/>
                <a:gd name="T10" fmla="*/ 1 w 5"/>
                <a:gd name="T11" fmla="*/ 0 h 3"/>
                <a:gd name="T12" fmla="*/ 0 w 5"/>
                <a:gd name="T13" fmla="*/ 0 h 3"/>
                <a:gd name="T14" fmla="*/ 0 w 5"/>
                <a:gd name="T15" fmla="*/ 2 h 3"/>
                <a:gd name="T16" fmla="*/ 0 w 5"/>
                <a:gd name="T17" fmla="*/ 2 h 3"/>
                <a:gd name="T18" fmla="*/ 0 w 5"/>
                <a:gd name="T19" fmla="*/ 3 h 3"/>
                <a:gd name="T20" fmla="*/ 5 w 5"/>
                <a:gd name="T21" fmla="*/ 3 h 3"/>
                <a:gd name="T22" fmla="*/ 5 w 5"/>
                <a:gd name="T23" fmla="*/ 2 h 3"/>
                <a:gd name="T24" fmla="*/ 5 w 5"/>
                <a:gd name="T25" fmla="*/ 2 h 3"/>
                <a:gd name="T26" fmla="*/ 5 w 5"/>
                <a:gd name="T27" fmla="*/ 0 h 3"/>
                <a:gd name="T28" fmla="*/ 5 w 5"/>
                <a:gd name="T29" fmla="*/ 0 h 3"/>
                <a:gd name="T30" fmla="*/ 1 w 5"/>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3">
                  <a:moveTo>
                    <a:pt x="1" y="2"/>
                  </a:moveTo>
                  <a:cubicBezTo>
                    <a:pt x="1" y="1"/>
                    <a:pt x="1" y="1"/>
                    <a:pt x="1" y="1"/>
                  </a:cubicBezTo>
                  <a:cubicBezTo>
                    <a:pt x="2" y="1"/>
                    <a:pt x="3" y="1"/>
                    <a:pt x="4" y="1"/>
                  </a:cubicBezTo>
                  <a:cubicBezTo>
                    <a:pt x="4" y="2"/>
                    <a:pt x="4" y="2"/>
                    <a:pt x="4" y="2"/>
                  </a:cubicBezTo>
                  <a:cubicBezTo>
                    <a:pt x="1" y="2"/>
                    <a:pt x="1" y="2"/>
                    <a:pt x="1" y="2"/>
                  </a:cubicBezTo>
                  <a:moveTo>
                    <a:pt x="1" y="0"/>
                  </a:moveTo>
                  <a:cubicBezTo>
                    <a:pt x="0" y="0"/>
                    <a:pt x="0" y="0"/>
                    <a:pt x="0" y="0"/>
                  </a:cubicBezTo>
                  <a:cubicBezTo>
                    <a:pt x="0" y="2"/>
                    <a:pt x="0" y="2"/>
                    <a:pt x="0" y="2"/>
                  </a:cubicBezTo>
                  <a:cubicBezTo>
                    <a:pt x="0" y="2"/>
                    <a:pt x="0" y="2"/>
                    <a:pt x="0" y="2"/>
                  </a:cubicBezTo>
                  <a:cubicBezTo>
                    <a:pt x="0" y="3"/>
                    <a:pt x="0" y="3"/>
                    <a:pt x="0" y="3"/>
                  </a:cubicBezTo>
                  <a:cubicBezTo>
                    <a:pt x="5" y="3"/>
                    <a:pt x="5" y="3"/>
                    <a:pt x="5" y="3"/>
                  </a:cubicBezTo>
                  <a:cubicBezTo>
                    <a:pt x="5" y="2"/>
                    <a:pt x="5" y="2"/>
                    <a:pt x="5" y="2"/>
                  </a:cubicBezTo>
                  <a:cubicBezTo>
                    <a:pt x="5" y="2"/>
                    <a:pt x="5" y="2"/>
                    <a:pt x="5" y="2"/>
                  </a:cubicBezTo>
                  <a:cubicBezTo>
                    <a:pt x="5" y="1"/>
                    <a:pt x="5" y="1"/>
                    <a:pt x="5" y="0"/>
                  </a:cubicBezTo>
                  <a:cubicBezTo>
                    <a:pt x="5" y="0"/>
                    <a:pt x="5" y="0"/>
                    <a:pt x="5"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2" name="Freeform 78"/>
            <p:cNvSpPr>
              <a:spLocks noEditPoints="1"/>
            </p:cNvSpPr>
            <p:nvPr/>
          </p:nvSpPr>
          <p:spPr bwMode="auto">
            <a:xfrm>
              <a:off x="3634" y="2229"/>
              <a:ext cx="17" cy="5"/>
            </a:xfrm>
            <a:custGeom>
              <a:avLst/>
              <a:gdLst>
                <a:gd name="T0" fmla="*/ 1 w 7"/>
                <a:gd name="T1" fmla="*/ 1 h 2"/>
                <a:gd name="T2" fmla="*/ 1 w 7"/>
                <a:gd name="T3" fmla="*/ 1 h 2"/>
                <a:gd name="T4" fmla="*/ 5 w 7"/>
                <a:gd name="T5" fmla="*/ 1 h 2"/>
                <a:gd name="T6" fmla="*/ 6 w 7"/>
                <a:gd name="T7" fmla="*/ 1 h 2"/>
                <a:gd name="T8" fmla="*/ 6 w 7"/>
                <a:gd name="T9" fmla="*/ 1 h 2"/>
                <a:gd name="T10" fmla="*/ 1 w 7"/>
                <a:gd name="T11" fmla="*/ 1 h 2"/>
                <a:gd name="T12" fmla="*/ 0 w 7"/>
                <a:gd name="T13" fmla="*/ 0 h 2"/>
                <a:gd name="T14" fmla="*/ 0 w 7"/>
                <a:gd name="T15" fmla="*/ 0 h 2"/>
                <a:gd name="T16" fmla="*/ 0 w 7"/>
                <a:gd name="T17" fmla="*/ 1 h 2"/>
                <a:gd name="T18" fmla="*/ 0 w 7"/>
                <a:gd name="T19" fmla="*/ 2 h 2"/>
                <a:gd name="T20" fmla="*/ 1 w 7"/>
                <a:gd name="T21" fmla="*/ 2 h 2"/>
                <a:gd name="T22" fmla="*/ 7 w 7"/>
                <a:gd name="T23" fmla="*/ 2 h 2"/>
                <a:gd name="T24" fmla="*/ 7 w 7"/>
                <a:gd name="T25" fmla="*/ 2 h 2"/>
                <a:gd name="T26" fmla="*/ 7 w 7"/>
                <a:gd name="T27" fmla="*/ 2 h 2"/>
                <a:gd name="T28" fmla="*/ 7 w 7"/>
                <a:gd name="T29" fmla="*/ 1 h 2"/>
                <a:gd name="T30" fmla="*/ 5 w 7"/>
                <a:gd name="T31" fmla="*/ 0 h 2"/>
                <a:gd name="T32" fmla="*/ 0 w 7"/>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
                  <a:moveTo>
                    <a:pt x="1" y="1"/>
                  </a:moveTo>
                  <a:cubicBezTo>
                    <a:pt x="1" y="1"/>
                    <a:pt x="1" y="1"/>
                    <a:pt x="1" y="1"/>
                  </a:cubicBezTo>
                  <a:cubicBezTo>
                    <a:pt x="2" y="1"/>
                    <a:pt x="4" y="1"/>
                    <a:pt x="5" y="1"/>
                  </a:cubicBezTo>
                  <a:cubicBezTo>
                    <a:pt x="6" y="1"/>
                    <a:pt x="6" y="1"/>
                    <a:pt x="6" y="1"/>
                  </a:cubicBezTo>
                  <a:cubicBezTo>
                    <a:pt x="6" y="1"/>
                    <a:pt x="6" y="1"/>
                    <a:pt x="6" y="1"/>
                  </a:cubicBezTo>
                  <a:cubicBezTo>
                    <a:pt x="4" y="1"/>
                    <a:pt x="3" y="1"/>
                    <a:pt x="1" y="1"/>
                  </a:cubicBezTo>
                  <a:moveTo>
                    <a:pt x="0" y="0"/>
                  </a:moveTo>
                  <a:cubicBezTo>
                    <a:pt x="0" y="0"/>
                    <a:pt x="0" y="0"/>
                    <a:pt x="0" y="0"/>
                  </a:cubicBezTo>
                  <a:cubicBezTo>
                    <a:pt x="0" y="1"/>
                    <a:pt x="0" y="1"/>
                    <a:pt x="0" y="1"/>
                  </a:cubicBezTo>
                  <a:cubicBezTo>
                    <a:pt x="0" y="2"/>
                    <a:pt x="0" y="2"/>
                    <a:pt x="0" y="2"/>
                  </a:cubicBezTo>
                  <a:cubicBezTo>
                    <a:pt x="1" y="2"/>
                    <a:pt x="1" y="2"/>
                    <a:pt x="1" y="2"/>
                  </a:cubicBezTo>
                  <a:cubicBezTo>
                    <a:pt x="3" y="2"/>
                    <a:pt x="5" y="2"/>
                    <a:pt x="7" y="2"/>
                  </a:cubicBezTo>
                  <a:cubicBezTo>
                    <a:pt x="7" y="2"/>
                    <a:pt x="7" y="2"/>
                    <a:pt x="7" y="2"/>
                  </a:cubicBezTo>
                  <a:cubicBezTo>
                    <a:pt x="7" y="2"/>
                    <a:pt x="7" y="2"/>
                    <a:pt x="7" y="2"/>
                  </a:cubicBezTo>
                  <a:cubicBezTo>
                    <a:pt x="7" y="1"/>
                    <a:pt x="7" y="1"/>
                    <a:pt x="7" y="1"/>
                  </a:cubicBezTo>
                  <a:cubicBezTo>
                    <a:pt x="7" y="0"/>
                    <a:pt x="7" y="0"/>
                    <a:pt x="5"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3" name="Freeform 79"/>
            <p:cNvSpPr>
              <a:spLocks noEditPoints="1"/>
            </p:cNvSpPr>
            <p:nvPr/>
          </p:nvSpPr>
          <p:spPr bwMode="auto">
            <a:xfrm>
              <a:off x="3637" y="2239"/>
              <a:ext cx="19" cy="7"/>
            </a:xfrm>
            <a:custGeom>
              <a:avLst/>
              <a:gdLst>
                <a:gd name="T0" fmla="*/ 2 w 8"/>
                <a:gd name="T1" fmla="*/ 2 h 3"/>
                <a:gd name="T2" fmla="*/ 2 w 8"/>
                <a:gd name="T3" fmla="*/ 1 h 3"/>
                <a:gd name="T4" fmla="*/ 6 w 8"/>
                <a:gd name="T5" fmla="*/ 1 h 3"/>
                <a:gd name="T6" fmla="*/ 7 w 8"/>
                <a:gd name="T7" fmla="*/ 2 h 3"/>
                <a:gd name="T8" fmla="*/ 7 w 8"/>
                <a:gd name="T9" fmla="*/ 2 h 3"/>
                <a:gd name="T10" fmla="*/ 2 w 8"/>
                <a:gd name="T11" fmla="*/ 2 h 3"/>
                <a:gd name="T12" fmla="*/ 1 w 8"/>
                <a:gd name="T13" fmla="*/ 0 h 3"/>
                <a:gd name="T14" fmla="*/ 0 w 8"/>
                <a:gd name="T15" fmla="*/ 1 h 3"/>
                <a:gd name="T16" fmla="*/ 0 w 8"/>
                <a:gd name="T17" fmla="*/ 1 h 3"/>
                <a:gd name="T18" fmla="*/ 1 w 8"/>
                <a:gd name="T19" fmla="*/ 3 h 3"/>
                <a:gd name="T20" fmla="*/ 1 w 8"/>
                <a:gd name="T21" fmla="*/ 3 h 3"/>
                <a:gd name="T22" fmla="*/ 7 w 8"/>
                <a:gd name="T23" fmla="*/ 3 h 3"/>
                <a:gd name="T24" fmla="*/ 8 w 8"/>
                <a:gd name="T25" fmla="*/ 2 h 3"/>
                <a:gd name="T26" fmla="*/ 8 w 8"/>
                <a:gd name="T27" fmla="*/ 2 h 3"/>
                <a:gd name="T28" fmla="*/ 8 w 8"/>
                <a:gd name="T29" fmla="*/ 1 h 3"/>
                <a:gd name="T30" fmla="*/ 6 w 8"/>
                <a:gd name="T31" fmla="*/ 0 h 3"/>
                <a:gd name="T32" fmla="*/ 1 w 8"/>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
                  <a:moveTo>
                    <a:pt x="2" y="2"/>
                  </a:moveTo>
                  <a:cubicBezTo>
                    <a:pt x="2" y="1"/>
                    <a:pt x="2" y="1"/>
                    <a:pt x="2" y="1"/>
                  </a:cubicBezTo>
                  <a:cubicBezTo>
                    <a:pt x="3" y="1"/>
                    <a:pt x="4" y="1"/>
                    <a:pt x="6" y="1"/>
                  </a:cubicBezTo>
                  <a:cubicBezTo>
                    <a:pt x="6" y="1"/>
                    <a:pt x="7" y="2"/>
                    <a:pt x="7" y="2"/>
                  </a:cubicBezTo>
                  <a:cubicBezTo>
                    <a:pt x="7" y="2"/>
                    <a:pt x="7" y="2"/>
                    <a:pt x="7" y="2"/>
                  </a:cubicBezTo>
                  <a:cubicBezTo>
                    <a:pt x="5" y="2"/>
                    <a:pt x="3" y="2"/>
                    <a:pt x="2" y="2"/>
                  </a:cubicBezTo>
                  <a:moveTo>
                    <a:pt x="1" y="0"/>
                  </a:moveTo>
                  <a:cubicBezTo>
                    <a:pt x="0" y="1"/>
                    <a:pt x="0" y="1"/>
                    <a:pt x="0" y="1"/>
                  </a:cubicBezTo>
                  <a:cubicBezTo>
                    <a:pt x="0" y="1"/>
                    <a:pt x="0" y="1"/>
                    <a:pt x="0" y="1"/>
                  </a:cubicBezTo>
                  <a:cubicBezTo>
                    <a:pt x="1" y="3"/>
                    <a:pt x="1" y="3"/>
                    <a:pt x="1" y="3"/>
                  </a:cubicBezTo>
                  <a:cubicBezTo>
                    <a:pt x="1" y="3"/>
                    <a:pt x="1" y="3"/>
                    <a:pt x="1" y="3"/>
                  </a:cubicBezTo>
                  <a:cubicBezTo>
                    <a:pt x="3" y="3"/>
                    <a:pt x="5" y="3"/>
                    <a:pt x="7" y="3"/>
                  </a:cubicBezTo>
                  <a:cubicBezTo>
                    <a:pt x="8" y="2"/>
                    <a:pt x="8" y="2"/>
                    <a:pt x="8" y="2"/>
                  </a:cubicBezTo>
                  <a:cubicBezTo>
                    <a:pt x="8" y="2"/>
                    <a:pt x="8" y="2"/>
                    <a:pt x="8" y="2"/>
                  </a:cubicBezTo>
                  <a:cubicBezTo>
                    <a:pt x="8" y="1"/>
                    <a:pt x="8" y="1"/>
                    <a:pt x="8" y="1"/>
                  </a:cubicBezTo>
                  <a:cubicBezTo>
                    <a:pt x="7" y="1"/>
                    <a:pt x="7" y="0"/>
                    <a:pt x="6" y="0"/>
                  </a:cubicBezTo>
                  <a:cubicBezTo>
                    <a:pt x="4"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4" name="Freeform 80"/>
            <p:cNvSpPr>
              <a:spLocks noEditPoints="1"/>
            </p:cNvSpPr>
            <p:nvPr/>
          </p:nvSpPr>
          <p:spPr bwMode="auto">
            <a:xfrm>
              <a:off x="3618" y="2229"/>
              <a:ext cx="14" cy="7"/>
            </a:xfrm>
            <a:custGeom>
              <a:avLst/>
              <a:gdLst>
                <a:gd name="T0" fmla="*/ 1 w 6"/>
                <a:gd name="T1" fmla="*/ 2 h 3"/>
                <a:gd name="T2" fmla="*/ 1 w 6"/>
                <a:gd name="T3" fmla="*/ 1 h 3"/>
                <a:gd name="T4" fmla="*/ 5 w 6"/>
                <a:gd name="T5" fmla="*/ 1 h 3"/>
                <a:gd name="T6" fmla="*/ 5 w 6"/>
                <a:gd name="T7" fmla="*/ 1 h 3"/>
                <a:gd name="T8" fmla="*/ 5 w 6"/>
                <a:gd name="T9" fmla="*/ 1 h 3"/>
                <a:gd name="T10" fmla="*/ 5 w 6"/>
                <a:gd name="T11" fmla="*/ 2 h 3"/>
                <a:gd name="T12" fmla="*/ 1 w 6"/>
                <a:gd name="T13" fmla="*/ 2 h 3"/>
                <a:gd name="T14" fmla="*/ 1 w 6"/>
                <a:gd name="T15" fmla="*/ 0 h 3"/>
                <a:gd name="T16" fmla="*/ 0 w 6"/>
                <a:gd name="T17" fmla="*/ 0 h 3"/>
                <a:gd name="T18" fmla="*/ 0 w 6"/>
                <a:gd name="T19" fmla="*/ 1 h 3"/>
                <a:gd name="T20" fmla="*/ 0 w 6"/>
                <a:gd name="T21" fmla="*/ 2 h 3"/>
                <a:gd name="T22" fmla="*/ 1 w 6"/>
                <a:gd name="T23" fmla="*/ 3 h 3"/>
                <a:gd name="T24" fmla="*/ 6 w 6"/>
                <a:gd name="T25" fmla="*/ 3 h 3"/>
                <a:gd name="T26" fmla="*/ 6 w 6"/>
                <a:gd name="T27" fmla="*/ 2 h 3"/>
                <a:gd name="T28" fmla="*/ 6 w 6"/>
                <a:gd name="T29" fmla="*/ 2 h 3"/>
                <a:gd name="T30" fmla="*/ 6 w 6"/>
                <a:gd name="T31" fmla="*/ 1 h 3"/>
                <a:gd name="T32" fmla="*/ 6 w 6"/>
                <a:gd name="T33" fmla="*/ 1 h 3"/>
                <a:gd name="T34" fmla="*/ 6 w 6"/>
                <a:gd name="T35" fmla="*/ 0 h 3"/>
                <a:gd name="T36" fmla="*/ 5 w 6"/>
                <a:gd name="T37" fmla="*/ 0 h 3"/>
                <a:gd name="T38" fmla="*/ 1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5" y="1"/>
                    <a:pt x="5" y="1"/>
                    <a:pt x="5" y="1"/>
                  </a:cubicBezTo>
                  <a:cubicBezTo>
                    <a:pt x="5" y="1"/>
                    <a:pt x="5" y="1"/>
                    <a:pt x="5" y="1"/>
                  </a:cubicBezTo>
                  <a:cubicBezTo>
                    <a:pt x="5" y="1"/>
                    <a:pt x="5" y="1"/>
                    <a:pt x="5" y="1"/>
                  </a:cubicBezTo>
                  <a:cubicBezTo>
                    <a:pt x="5" y="2"/>
                    <a:pt x="5" y="2"/>
                    <a:pt x="5" y="2"/>
                  </a:cubicBezTo>
                  <a:cubicBezTo>
                    <a:pt x="1" y="2"/>
                    <a:pt x="1" y="2"/>
                    <a:pt x="1" y="2"/>
                  </a:cubicBezTo>
                  <a:moveTo>
                    <a:pt x="1" y="0"/>
                  </a:moveTo>
                  <a:cubicBezTo>
                    <a:pt x="0" y="0"/>
                    <a:pt x="0" y="0"/>
                    <a:pt x="0" y="0"/>
                  </a:cubicBezTo>
                  <a:cubicBezTo>
                    <a:pt x="0" y="1"/>
                    <a:pt x="0" y="1"/>
                    <a:pt x="0" y="1"/>
                  </a:cubicBezTo>
                  <a:cubicBezTo>
                    <a:pt x="0" y="1"/>
                    <a:pt x="0" y="2"/>
                    <a:pt x="0" y="2"/>
                  </a:cubicBezTo>
                  <a:cubicBezTo>
                    <a:pt x="1" y="3"/>
                    <a:pt x="1" y="3"/>
                    <a:pt x="1" y="3"/>
                  </a:cubicBezTo>
                  <a:cubicBezTo>
                    <a:pt x="6" y="3"/>
                    <a:pt x="6" y="3"/>
                    <a:pt x="6" y="3"/>
                  </a:cubicBezTo>
                  <a:cubicBezTo>
                    <a:pt x="6" y="2"/>
                    <a:pt x="6" y="2"/>
                    <a:pt x="6" y="2"/>
                  </a:cubicBezTo>
                  <a:cubicBezTo>
                    <a:pt x="6" y="2"/>
                    <a:pt x="6" y="2"/>
                    <a:pt x="6" y="2"/>
                  </a:cubicBezTo>
                  <a:cubicBezTo>
                    <a:pt x="6" y="1"/>
                    <a:pt x="6" y="1"/>
                    <a:pt x="6" y="1"/>
                  </a:cubicBezTo>
                  <a:cubicBezTo>
                    <a:pt x="6" y="1"/>
                    <a:pt x="6" y="1"/>
                    <a:pt x="6" y="1"/>
                  </a:cubicBezTo>
                  <a:cubicBezTo>
                    <a:pt x="6" y="0"/>
                    <a:pt x="6" y="0"/>
                    <a:pt x="6" y="0"/>
                  </a:cubicBezTo>
                  <a:cubicBezTo>
                    <a:pt x="5" y="0"/>
                    <a:pt x="5" y="0"/>
                    <a:pt x="5"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5" name="Freeform 81"/>
            <p:cNvSpPr>
              <a:spLocks noEditPoints="1"/>
            </p:cNvSpPr>
            <p:nvPr/>
          </p:nvSpPr>
          <p:spPr bwMode="auto">
            <a:xfrm>
              <a:off x="3622" y="2239"/>
              <a:ext cx="15" cy="7"/>
            </a:xfrm>
            <a:custGeom>
              <a:avLst/>
              <a:gdLst>
                <a:gd name="T0" fmla="*/ 1 w 6"/>
                <a:gd name="T1" fmla="*/ 2 h 3"/>
                <a:gd name="T2" fmla="*/ 1 w 6"/>
                <a:gd name="T3" fmla="*/ 1 h 3"/>
                <a:gd name="T4" fmla="*/ 4 w 6"/>
                <a:gd name="T5" fmla="*/ 1 h 3"/>
                <a:gd name="T6" fmla="*/ 4 w 6"/>
                <a:gd name="T7" fmla="*/ 2 h 3"/>
                <a:gd name="T8" fmla="*/ 5 w 6"/>
                <a:gd name="T9" fmla="*/ 2 h 3"/>
                <a:gd name="T10" fmla="*/ 5 w 6"/>
                <a:gd name="T11" fmla="*/ 2 h 3"/>
                <a:gd name="T12" fmla="*/ 1 w 6"/>
                <a:gd name="T13" fmla="*/ 2 h 3"/>
                <a:gd name="T14" fmla="*/ 0 w 6"/>
                <a:gd name="T15" fmla="*/ 0 h 3"/>
                <a:gd name="T16" fmla="*/ 0 w 6"/>
                <a:gd name="T17" fmla="*/ 0 h 3"/>
                <a:gd name="T18" fmla="*/ 0 w 6"/>
                <a:gd name="T19" fmla="*/ 1 h 3"/>
                <a:gd name="T20" fmla="*/ 0 w 6"/>
                <a:gd name="T21" fmla="*/ 2 h 3"/>
                <a:gd name="T22" fmla="*/ 0 w 6"/>
                <a:gd name="T23" fmla="*/ 3 h 3"/>
                <a:gd name="T24" fmla="*/ 5 w 6"/>
                <a:gd name="T25" fmla="*/ 3 h 3"/>
                <a:gd name="T26" fmla="*/ 6 w 6"/>
                <a:gd name="T27" fmla="*/ 2 h 3"/>
                <a:gd name="T28" fmla="*/ 6 w 6"/>
                <a:gd name="T29" fmla="*/ 2 h 3"/>
                <a:gd name="T30" fmla="*/ 5 w 6"/>
                <a:gd name="T31" fmla="*/ 1 h 3"/>
                <a:gd name="T32" fmla="*/ 5 w 6"/>
                <a:gd name="T33" fmla="*/ 1 h 3"/>
                <a:gd name="T34" fmla="*/ 5 w 6"/>
                <a:gd name="T35" fmla="*/ 1 h 3"/>
                <a:gd name="T36" fmla="*/ 5 w 6"/>
                <a:gd name="T37" fmla="*/ 0 h 3"/>
                <a:gd name="T38" fmla="*/ 0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4" y="1"/>
                    <a:pt x="4" y="1"/>
                    <a:pt x="4" y="1"/>
                  </a:cubicBezTo>
                  <a:cubicBezTo>
                    <a:pt x="4" y="2"/>
                    <a:pt x="4" y="2"/>
                    <a:pt x="4" y="2"/>
                  </a:cubicBezTo>
                  <a:cubicBezTo>
                    <a:pt x="5" y="2"/>
                    <a:pt x="5" y="2"/>
                    <a:pt x="5" y="2"/>
                  </a:cubicBezTo>
                  <a:cubicBezTo>
                    <a:pt x="5" y="2"/>
                    <a:pt x="5" y="2"/>
                    <a:pt x="5" y="2"/>
                  </a:cubicBezTo>
                  <a:cubicBezTo>
                    <a:pt x="1" y="2"/>
                    <a:pt x="1" y="2"/>
                    <a:pt x="1" y="2"/>
                  </a:cubicBezTo>
                  <a:moveTo>
                    <a:pt x="0" y="0"/>
                  </a:moveTo>
                  <a:cubicBezTo>
                    <a:pt x="0" y="0"/>
                    <a:pt x="0" y="0"/>
                    <a:pt x="0" y="0"/>
                  </a:cubicBezTo>
                  <a:cubicBezTo>
                    <a:pt x="0" y="1"/>
                    <a:pt x="0" y="1"/>
                    <a:pt x="0" y="1"/>
                  </a:cubicBezTo>
                  <a:cubicBezTo>
                    <a:pt x="0" y="1"/>
                    <a:pt x="0" y="2"/>
                    <a:pt x="0" y="2"/>
                  </a:cubicBezTo>
                  <a:cubicBezTo>
                    <a:pt x="0" y="3"/>
                    <a:pt x="0" y="3"/>
                    <a:pt x="0" y="3"/>
                  </a:cubicBezTo>
                  <a:cubicBezTo>
                    <a:pt x="5" y="3"/>
                    <a:pt x="5" y="3"/>
                    <a:pt x="5" y="3"/>
                  </a:cubicBezTo>
                  <a:cubicBezTo>
                    <a:pt x="6" y="2"/>
                    <a:pt x="6" y="2"/>
                    <a:pt x="6" y="2"/>
                  </a:cubicBezTo>
                  <a:cubicBezTo>
                    <a:pt x="6" y="2"/>
                    <a:pt x="6" y="2"/>
                    <a:pt x="6" y="2"/>
                  </a:cubicBezTo>
                  <a:cubicBezTo>
                    <a:pt x="5" y="1"/>
                    <a:pt x="5" y="1"/>
                    <a:pt x="5" y="1"/>
                  </a:cubicBezTo>
                  <a:cubicBezTo>
                    <a:pt x="5" y="1"/>
                    <a:pt x="5" y="1"/>
                    <a:pt x="5" y="1"/>
                  </a:cubicBezTo>
                  <a:cubicBezTo>
                    <a:pt x="5" y="1"/>
                    <a:pt x="5" y="1"/>
                    <a:pt x="5" y="1"/>
                  </a:cubicBezTo>
                  <a:cubicBezTo>
                    <a:pt x="5" y="0"/>
                    <a:pt x="5" y="0"/>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6" name="Freeform 82"/>
            <p:cNvSpPr>
              <a:spLocks noEditPoints="1"/>
            </p:cNvSpPr>
            <p:nvPr/>
          </p:nvSpPr>
          <p:spPr bwMode="auto">
            <a:xfrm>
              <a:off x="3587" y="2229"/>
              <a:ext cx="14" cy="7"/>
            </a:xfrm>
            <a:custGeom>
              <a:avLst/>
              <a:gdLst>
                <a:gd name="T0" fmla="*/ 1 w 6"/>
                <a:gd name="T1" fmla="*/ 2 h 3"/>
                <a:gd name="T2" fmla="*/ 2 w 6"/>
                <a:gd name="T3" fmla="*/ 1 h 3"/>
                <a:gd name="T4" fmla="*/ 5 w 6"/>
                <a:gd name="T5" fmla="*/ 1 h 3"/>
                <a:gd name="T6" fmla="*/ 5 w 6"/>
                <a:gd name="T7" fmla="*/ 2 h 3"/>
                <a:gd name="T8" fmla="*/ 1 w 6"/>
                <a:gd name="T9" fmla="*/ 2 h 3"/>
                <a:gd name="T10" fmla="*/ 6 w 6"/>
                <a:gd name="T11" fmla="*/ 0 h 3"/>
                <a:gd name="T12" fmla="*/ 1 w 6"/>
                <a:gd name="T13" fmla="*/ 0 h 3"/>
                <a:gd name="T14" fmla="*/ 1 w 6"/>
                <a:gd name="T15" fmla="*/ 0 h 3"/>
                <a:gd name="T16" fmla="*/ 0 w 6"/>
                <a:gd name="T17" fmla="*/ 2 h 3"/>
                <a:gd name="T18" fmla="*/ 0 w 6"/>
                <a:gd name="T19" fmla="*/ 2 h 3"/>
                <a:gd name="T20" fmla="*/ 1 w 6"/>
                <a:gd name="T21" fmla="*/ 3 h 3"/>
                <a:gd name="T22" fmla="*/ 5 w 6"/>
                <a:gd name="T23" fmla="*/ 3 h 3"/>
                <a:gd name="T24" fmla="*/ 6 w 6"/>
                <a:gd name="T25" fmla="*/ 2 h 3"/>
                <a:gd name="T26" fmla="*/ 6 w 6"/>
                <a:gd name="T27" fmla="*/ 2 h 3"/>
                <a:gd name="T28" fmla="*/ 6 w 6"/>
                <a:gd name="T29" fmla="*/ 2 h 3"/>
                <a:gd name="T30" fmla="*/ 6 w 6"/>
                <a:gd name="T31" fmla="*/ 1 h 3"/>
                <a:gd name="T32" fmla="*/ 6 w 6"/>
                <a:gd name="T33" fmla="*/ 0 h 3"/>
                <a:gd name="T34" fmla="*/ 6 w 6"/>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3">
                  <a:moveTo>
                    <a:pt x="1" y="2"/>
                  </a:moveTo>
                  <a:cubicBezTo>
                    <a:pt x="2" y="1"/>
                    <a:pt x="2" y="1"/>
                    <a:pt x="2" y="1"/>
                  </a:cubicBezTo>
                  <a:cubicBezTo>
                    <a:pt x="3" y="1"/>
                    <a:pt x="4" y="1"/>
                    <a:pt x="5" y="1"/>
                  </a:cubicBezTo>
                  <a:cubicBezTo>
                    <a:pt x="5" y="2"/>
                    <a:pt x="5" y="2"/>
                    <a:pt x="5" y="2"/>
                  </a:cubicBezTo>
                  <a:cubicBezTo>
                    <a:pt x="1" y="2"/>
                    <a:pt x="1" y="2"/>
                    <a:pt x="1" y="2"/>
                  </a:cubicBezTo>
                  <a:moveTo>
                    <a:pt x="6" y="0"/>
                  </a:moveTo>
                  <a:cubicBezTo>
                    <a:pt x="4" y="0"/>
                    <a:pt x="3" y="0"/>
                    <a:pt x="1" y="0"/>
                  </a:cubicBezTo>
                  <a:cubicBezTo>
                    <a:pt x="1" y="0"/>
                    <a:pt x="1" y="0"/>
                    <a:pt x="1" y="0"/>
                  </a:cubicBezTo>
                  <a:cubicBezTo>
                    <a:pt x="1" y="1"/>
                    <a:pt x="0" y="1"/>
                    <a:pt x="0" y="2"/>
                  </a:cubicBezTo>
                  <a:cubicBezTo>
                    <a:pt x="0" y="2"/>
                    <a:pt x="0" y="2"/>
                    <a:pt x="0" y="2"/>
                  </a:cubicBezTo>
                  <a:cubicBezTo>
                    <a:pt x="1" y="3"/>
                    <a:pt x="1" y="3"/>
                    <a:pt x="1" y="3"/>
                  </a:cubicBezTo>
                  <a:cubicBezTo>
                    <a:pt x="5" y="3"/>
                    <a:pt x="5" y="3"/>
                    <a:pt x="5" y="3"/>
                  </a:cubicBezTo>
                  <a:cubicBezTo>
                    <a:pt x="6" y="2"/>
                    <a:pt x="6" y="2"/>
                    <a:pt x="6" y="2"/>
                  </a:cubicBezTo>
                  <a:cubicBezTo>
                    <a:pt x="6" y="2"/>
                    <a:pt x="6" y="2"/>
                    <a:pt x="6" y="2"/>
                  </a:cubicBezTo>
                  <a:cubicBezTo>
                    <a:pt x="6" y="2"/>
                    <a:pt x="6" y="2"/>
                    <a:pt x="6" y="2"/>
                  </a:cubicBezTo>
                  <a:cubicBezTo>
                    <a:pt x="6" y="1"/>
                    <a:pt x="6" y="1"/>
                    <a:pt x="6"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7" name="Freeform 83"/>
            <p:cNvSpPr>
              <a:spLocks noEditPoints="1"/>
            </p:cNvSpPr>
            <p:nvPr/>
          </p:nvSpPr>
          <p:spPr bwMode="auto">
            <a:xfrm>
              <a:off x="3570" y="2229"/>
              <a:ext cx="17" cy="7"/>
            </a:xfrm>
            <a:custGeom>
              <a:avLst/>
              <a:gdLst>
                <a:gd name="T0" fmla="*/ 2 w 7"/>
                <a:gd name="T1" fmla="*/ 2 h 3"/>
                <a:gd name="T2" fmla="*/ 2 w 7"/>
                <a:gd name="T3" fmla="*/ 1 h 3"/>
                <a:gd name="T4" fmla="*/ 5 w 7"/>
                <a:gd name="T5" fmla="*/ 1 h 3"/>
                <a:gd name="T6" fmla="*/ 5 w 7"/>
                <a:gd name="T7" fmla="*/ 1 h 3"/>
                <a:gd name="T8" fmla="*/ 5 w 7"/>
                <a:gd name="T9" fmla="*/ 2 h 3"/>
                <a:gd name="T10" fmla="*/ 2 w 7"/>
                <a:gd name="T11" fmla="*/ 2 h 3"/>
                <a:gd name="T12" fmla="*/ 6 w 7"/>
                <a:gd name="T13" fmla="*/ 0 h 3"/>
                <a:gd name="T14" fmla="*/ 1 w 7"/>
                <a:gd name="T15" fmla="*/ 0 h 3"/>
                <a:gd name="T16" fmla="*/ 1 w 7"/>
                <a:gd name="T17" fmla="*/ 0 h 3"/>
                <a:gd name="T18" fmla="*/ 0 w 7"/>
                <a:gd name="T19" fmla="*/ 2 h 3"/>
                <a:gd name="T20" fmla="*/ 0 w 7"/>
                <a:gd name="T21" fmla="*/ 3 h 3"/>
                <a:gd name="T22" fmla="*/ 1 w 7"/>
                <a:gd name="T23" fmla="*/ 3 h 3"/>
                <a:gd name="T24" fmla="*/ 6 w 7"/>
                <a:gd name="T25" fmla="*/ 3 h 3"/>
                <a:gd name="T26" fmla="*/ 6 w 7"/>
                <a:gd name="T27" fmla="*/ 2 h 3"/>
                <a:gd name="T28" fmla="*/ 6 w 7"/>
                <a:gd name="T29" fmla="*/ 2 h 3"/>
                <a:gd name="T30" fmla="*/ 6 w 7"/>
                <a:gd name="T31" fmla="*/ 2 h 3"/>
                <a:gd name="T32" fmla="*/ 7 w 7"/>
                <a:gd name="T33" fmla="*/ 1 h 3"/>
                <a:gd name="T34" fmla="*/ 7 w 7"/>
                <a:gd name="T35" fmla="*/ 0 h 3"/>
                <a:gd name="T36" fmla="*/ 6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2" y="2"/>
                  </a:moveTo>
                  <a:cubicBezTo>
                    <a:pt x="2" y="1"/>
                    <a:pt x="2" y="1"/>
                    <a:pt x="2" y="1"/>
                  </a:cubicBezTo>
                  <a:cubicBezTo>
                    <a:pt x="3" y="1"/>
                    <a:pt x="4" y="1"/>
                    <a:pt x="5" y="1"/>
                  </a:cubicBezTo>
                  <a:cubicBezTo>
                    <a:pt x="5" y="1"/>
                    <a:pt x="5" y="1"/>
                    <a:pt x="5" y="1"/>
                  </a:cubicBezTo>
                  <a:cubicBezTo>
                    <a:pt x="5" y="2"/>
                    <a:pt x="5" y="2"/>
                    <a:pt x="5" y="2"/>
                  </a:cubicBezTo>
                  <a:cubicBezTo>
                    <a:pt x="2" y="2"/>
                    <a:pt x="2" y="2"/>
                    <a:pt x="2" y="2"/>
                  </a:cubicBezTo>
                  <a:moveTo>
                    <a:pt x="6" y="0"/>
                  </a:moveTo>
                  <a:cubicBezTo>
                    <a:pt x="5" y="0"/>
                    <a:pt x="3" y="0"/>
                    <a:pt x="1" y="0"/>
                  </a:cubicBezTo>
                  <a:cubicBezTo>
                    <a:pt x="1" y="0"/>
                    <a:pt x="1" y="0"/>
                    <a:pt x="1" y="0"/>
                  </a:cubicBezTo>
                  <a:cubicBezTo>
                    <a:pt x="1" y="1"/>
                    <a:pt x="1" y="2"/>
                    <a:pt x="0" y="2"/>
                  </a:cubicBezTo>
                  <a:cubicBezTo>
                    <a:pt x="0" y="3"/>
                    <a:pt x="0" y="3"/>
                    <a:pt x="0" y="3"/>
                  </a:cubicBezTo>
                  <a:cubicBezTo>
                    <a:pt x="1" y="3"/>
                    <a:pt x="1" y="3"/>
                    <a:pt x="1" y="3"/>
                  </a:cubicBezTo>
                  <a:cubicBezTo>
                    <a:pt x="6" y="3"/>
                    <a:pt x="6" y="3"/>
                    <a:pt x="6" y="3"/>
                  </a:cubicBezTo>
                  <a:cubicBezTo>
                    <a:pt x="6" y="2"/>
                    <a:pt x="6" y="2"/>
                    <a:pt x="6" y="2"/>
                  </a:cubicBezTo>
                  <a:cubicBezTo>
                    <a:pt x="6" y="2"/>
                    <a:pt x="6" y="2"/>
                    <a:pt x="6" y="2"/>
                  </a:cubicBezTo>
                  <a:cubicBezTo>
                    <a:pt x="6" y="2"/>
                    <a:pt x="6" y="2"/>
                    <a:pt x="6" y="2"/>
                  </a:cubicBezTo>
                  <a:cubicBezTo>
                    <a:pt x="7" y="1"/>
                    <a:pt x="7" y="1"/>
                    <a:pt x="7" y="1"/>
                  </a:cubicBezTo>
                  <a:cubicBezTo>
                    <a:pt x="7" y="0"/>
                    <a:pt x="7" y="0"/>
                    <a:pt x="7"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8" name="Freeform 84"/>
            <p:cNvSpPr>
              <a:spLocks/>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99" name="Freeform 85"/>
            <p:cNvSpPr>
              <a:spLocks/>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0" name="Freeform 86"/>
            <p:cNvSpPr>
              <a:spLocks/>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1" name="Freeform 87"/>
            <p:cNvSpPr>
              <a:spLocks/>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2" name="Freeform 88"/>
            <p:cNvSpPr>
              <a:spLocks/>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3" name="Freeform 89"/>
            <p:cNvSpPr>
              <a:spLocks/>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4" name="Freeform 90"/>
            <p:cNvSpPr>
              <a:spLocks noEditPoints="1"/>
            </p:cNvSpPr>
            <p:nvPr/>
          </p:nvSpPr>
          <p:spPr bwMode="auto">
            <a:xfrm>
              <a:off x="3660"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3 h 4"/>
                <a:gd name="T14" fmla="*/ 2 w 7"/>
                <a:gd name="T15" fmla="*/ 3 h 4"/>
                <a:gd name="T16" fmla="*/ 2 w 7"/>
                <a:gd name="T17" fmla="*/ 3 h 4"/>
                <a:gd name="T18" fmla="*/ 5 w 7"/>
                <a:gd name="T19" fmla="*/ 3 h 4"/>
                <a:gd name="T20" fmla="*/ 5 w 7"/>
                <a:gd name="T21" fmla="*/ 2 h 4"/>
                <a:gd name="T22" fmla="*/ 5 w 7"/>
                <a:gd name="T23" fmla="*/ 3 h 4"/>
                <a:gd name="T24" fmla="*/ 3 w 7"/>
                <a:gd name="T25" fmla="*/ 3 h 4"/>
                <a:gd name="T26" fmla="*/ 2 w 7"/>
                <a:gd name="T27" fmla="*/ 2 h 4"/>
                <a:gd name="T28" fmla="*/ 2 w 7"/>
                <a:gd name="T29" fmla="*/ 1 h 4"/>
                <a:gd name="T30" fmla="*/ 2 w 7"/>
                <a:gd name="T31" fmla="*/ 1 h 4"/>
                <a:gd name="T32" fmla="*/ 3 w 7"/>
                <a:gd name="T33" fmla="*/ 1 h 4"/>
                <a:gd name="T34" fmla="*/ 5 w 7"/>
                <a:gd name="T35" fmla="*/ 1 h 4"/>
                <a:gd name="T36" fmla="*/ 5 w 7"/>
                <a:gd name="T37" fmla="*/ 1 h 4"/>
                <a:gd name="T38" fmla="*/ 5 w 7"/>
                <a:gd name="T39" fmla="*/ 2 h 4"/>
                <a:gd name="T40" fmla="*/ 5 w 7"/>
                <a:gd name="T41" fmla="*/ 2 h 4"/>
                <a:gd name="T42" fmla="*/ 5 w 7"/>
                <a:gd name="T43" fmla="*/ 2 h 4"/>
                <a:gd name="T44" fmla="*/ 2 w 7"/>
                <a:gd name="T45" fmla="*/ 2 h 4"/>
                <a:gd name="T46" fmla="*/ 3 w 7"/>
                <a:gd name="T47" fmla="*/ 0 h 4"/>
                <a:gd name="T48" fmla="*/ 1 w 7"/>
                <a:gd name="T49" fmla="*/ 1 h 4"/>
                <a:gd name="T50" fmla="*/ 1 w 7"/>
                <a:gd name="T51" fmla="*/ 2 h 4"/>
                <a:gd name="T52" fmla="*/ 1 w 7"/>
                <a:gd name="T53" fmla="*/ 4 h 4"/>
                <a:gd name="T54" fmla="*/ 2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2" y="3"/>
                    <a:pt x="2" y="2"/>
                    <a:pt x="2" y="2"/>
                  </a:cubicBezTo>
                  <a:cubicBezTo>
                    <a:pt x="2" y="1"/>
                    <a:pt x="2" y="1"/>
                    <a:pt x="2" y="1"/>
                  </a:cubicBezTo>
                  <a:cubicBezTo>
                    <a:pt x="2" y="1"/>
                    <a:pt x="2" y="1"/>
                    <a:pt x="2" y="1"/>
                  </a:cubicBezTo>
                  <a:cubicBezTo>
                    <a:pt x="2" y="2"/>
                    <a:pt x="2" y="2"/>
                    <a:pt x="2" y="3"/>
                  </a:cubicBezTo>
                  <a:cubicBezTo>
                    <a:pt x="2" y="3"/>
                    <a:pt x="2" y="3"/>
                    <a:pt x="2" y="3"/>
                  </a:cubicBezTo>
                  <a:cubicBezTo>
                    <a:pt x="2" y="3"/>
                    <a:pt x="2" y="3"/>
                    <a:pt x="2" y="3"/>
                  </a:cubicBezTo>
                  <a:cubicBezTo>
                    <a:pt x="5" y="3"/>
                    <a:pt x="5" y="3"/>
                    <a:pt x="5" y="3"/>
                  </a:cubicBezTo>
                  <a:cubicBezTo>
                    <a:pt x="5" y="2"/>
                    <a:pt x="5" y="2"/>
                    <a:pt x="5" y="2"/>
                  </a:cubicBezTo>
                  <a:cubicBezTo>
                    <a:pt x="5" y="3"/>
                    <a:pt x="5" y="3"/>
                    <a:pt x="5" y="3"/>
                  </a:cubicBezTo>
                  <a:cubicBezTo>
                    <a:pt x="5" y="3"/>
                    <a:pt x="4" y="3"/>
                    <a:pt x="3" y="3"/>
                  </a:cubicBezTo>
                  <a:moveTo>
                    <a:pt x="2" y="2"/>
                  </a:move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5" y="2"/>
                    <a:pt x="5" y="2"/>
                  </a:cubicBezTo>
                  <a:cubicBezTo>
                    <a:pt x="2" y="2"/>
                    <a:pt x="2" y="2"/>
                    <a:pt x="2" y="2"/>
                  </a:cubicBezTo>
                  <a:moveTo>
                    <a:pt x="3" y="0"/>
                  </a:moveTo>
                  <a:cubicBezTo>
                    <a:pt x="2" y="0"/>
                    <a:pt x="1" y="0"/>
                    <a:pt x="1" y="1"/>
                  </a:cubicBezTo>
                  <a:cubicBezTo>
                    <a:pt x="1" y="2"/>
                    <a:pt x="1" y="2"/>
                    <a:pt x="1" y="2"/>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5" name="Freeform 91"/>
            <p:cNvSpPr>
              <a:spLocks noEditPoints="1"/>
            </p:cNvSpPr>
            <p:nvPr/>
          </p:nvSpPr>
          <p:spPr bwMode="auto">
            <a:xfrm>
              <a:off x="3660" y="2465"/>
              <a:ext cx="17" cy="9"/>
            </a:xfrm>
            <a:custGeom>
              <a:avLst/>
              <a:gdLst>
                <a:gd name="T0" fmla="*/ 3 w 7"/>
                <a:gd name="T1" fmla="*/ 2 h 4"/>
                <a:gd name="T2" fmla="*/ 2 w 7"/>
                <a:gd name="T3" fmla="*/ 2 h 4"/>
                <a:gd name="T4" fmla="*/ 2 w 7"/>
                <a:gd name="T5" fmla="*/ 1 h 4"/>
                <a:gd name="T6" fmla="*/ 3 w 7"/>
                <a:gd name="T7" fmla="*/ 1 h 4"/>
                <a:gd name="T8" fmla="*/ 5 w 7"/>
                <a:gd name="T9" fmla="*/ 1 h 4"/>
                <a:gd name="T10" fmla="*/ 5 w 7"/>
                <a:gd name="T11" fmla="*/ 1 h 4"/>
                <a:gd name="T12" fmla="*/ 5 w 7"/>
                <a:gd name="T13" fmla="*/ 3 h 4"/>
                <a:gd name="T14" fmla="*/ 3 w 7"/>
                <a:gd name="T15" fmla="*/ 3 h 4"/>
                <a:gd name="T16" fmla="*/ 2 w 7"/>
                <a:gd name="T17" fmla="*/ 3 h 4"/>
                <a:gd name="T18" fmla="*/ 2 w 7"/>
                <a:gd name="T19" fmla="*/ 3 h 4"/>
                <a:gd name="T20" fmla="*/ 2 w 7"/>
                <a:gd name="T21" fmla="*/ 1 h 4"/>
                <a:gd name="T22" fmla="*/ 2 w 7"/>
                <a:gd name="T23" fmla="*/ 1 h 4"/>
                <a:gd name="T24" fmla="*/ 2 w 7"/>
                <a:gd name="T25" fmla="*/ 1 h 4"/>
                <a:gd name="T26" fmla="*/ 2 w 7"/>
                <a:gd name="T27" fmla="*/ 2 h 4"/>
                <a:gd name="T28" fmla="*/ 2 w 7"/>
                <a:gd name="T29" fmla="*/ 3 h 4"/>
                <a:gd name="T30" fmla="*/ 3 w 7"/>
                <a:gd name="T31" fmla="*/ 3 h 4"/>
                <a:gd name="T32" fmla="*/ 5 w 7"/>
                <a:gd name="T33" fmla="*/ 2 h 4"/>
                <a:gd name="T34" fmla="*/ 5 w 7"/>
                <a:gd name="T35" fmla="*/ 2 h 4"/>
                <a:gd name="T36" fmla="*/ 5 w 7"/>
                <a:gd name="T37" fmla="*/ 2 h 4"/>
                <a:gd name="T38" fmla="*/ 3 w 7"/>
                <a:gd name="T39" fmla="*/ 2 h 4"/>
                <a:gd name="T40" fmla="*/ 3 w 7"/>
                <a:gd name="T41" fmla="*/ 0 h 4"/>
                <a:gd name="T42" fmla="*/ 1 w 7"/>
                <a:gd name="T43" fmla="*/ 1 h 4"/>
                <a:gd name="T44" fmla="*/ 1 w 7"/>
                <a:gd name="T45" fmla="*/ 1 h 4"/>
                <a:gd name="T46" fmla="*/ 1 w 7"/>
                <a:gd name="T47" fmla="*/ 4 h 4"/>
                <a:gd name="T48" fmla="*/ 2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2"/>
                  </a:moveTo>
                  <a:cubicBezTo>
                    <a:pt x="3" y="2"/>
                    <a:pt x="3" y="2"/>
                    <a:pt x="2" y="2"/>
                  </a:cubicBezTo>
                  <a:cubicBezTo>
                    <a:pt x="2" y="2"/>
                    <a:pt x="2" y="1"/>
                    <a:pt x="2" y="1"/>
                  </a:cubicBezTo>
                  <a:cubicBezTo>
                    <a:pt x="3" y="1"/>
                    <a:pt x="3" y="1"/>
                    <a:pt x="3" y="1"/>
                  </a:cubicBezTo>
                  <a:cubicBezTo>
                    <a:pt x="4" y="1"/>
                    <a:pt x="4" y="1"/>
                    <a:pt x="5" y="1"/>
                  </a:cubicBezTo>
                  <a:cubicBezTo>
                    <a:pt x="5" y="1"/>
                    <a:pt x="5" y="1"/>
                    <a:pt x="5" y="1"/>
                  </a:cubicBezTo>
                  <a:cubicBezTo>
                    <a:pt x="5" y="1"/>
                    <a:pt x="5" y="2"/>
                    <a:pt x="5" y="3"/>
                  </a:cubicBezTo>
                  <a:cubicBezTo>
                    <a:pt x="5" y="3"/>
                    <a:pt x="4" y="3"/>
                    <a:pt x="3" y="3"/>
                  </a:cubicBezTo>
                  <a:cubicBezTo>
                    <a:pt x="3" y="3"/>
                    <a:pt x="2" y="3"/>
                    <a:pt x="2" y="3"/>
                  </a:cubicBezTo>
                  <a:cubicBezTo>
                    <a:pt x="2" y="3"/>
                    <a:pt x="2" y="3"/>
                    <a:pt x="2" y="3"/>
                  </a:cubicBezTo>
                  <a:cubicBezTo>
                    <a:pt x="2" y="3"/>
                    <a:pt x="2" y="2"/>
                    <a:pt x="2" y="1"/>
                  </a:cubicBezTo>
                  <a:cubicBezTo>
                    <a:pt x="2" y="1"/>
                    <a:pt x="2" y="1"/>
                    <a:pt x="2" y="1"/>
                  </a:cubicBezTo>
                  <a:cubicBezTo>
                    <a:pt x="2" y="1"/>
                    <a:pt x="2" y="1"/>
                    <a:pt x="2" y="1"/>
                  </a:cubicBezTo>
                  <a:cubicBezTo>
                    <a:pt x="2" y="1"/>
                    <a:pt x="2" y="2"/>
                    <a:pt x="2" y="2"/>
                  </a:cubicBezTo>
                  <a:cubicBezTo>
                    <a:pt x="2" y="3"/>
                    <a:pt x="2" y="3"/>
                    <a:pt x="2" y="3"/>
                  </a:cubicBezTo>
                  <a:cubicBezTo>
                    <a:pt x="3" y="3"/>
                    <a:pt x="3" y="3"/>
                    <a:pt x="3" y="3"/>
                  </a:cubicBezTo>
                  <a:cubicBezTo>
                    <a:pt x="4" y="3"/>
                    <a:pt x="4" y="3"/>
                    <a:pt x="5" y="2"/>
                  </a:cubicBezTo>
                  <a:cubicBezTo>
                    <a:pt x="5" y="2"/>
                    <a:pt x="5" y="2"/>
                    <a:pt x="5" y="2"/>
                  </a:cubicBezTo>
                  <a:cubicBezTo>
                    <a:pt x="5" y="2"/>
                    <a:pt x="5" y="2"/>
                    <a:pt x="5" y="2"/>
                  </a:cubicBezTo>
                  <a:cubicBezTo>
                    <a:pt x="4" y="2"/>
                    <a:pt x="4" y="2"/>
                    <a:pt x="3" y="2"/>
                  </a:cubicBezTo>
                  <a:moveTo>
                    <a:pt x="3" y="0"/>
                  </a:moveTo>
                  <a:cubicBezTo>
                    <a:pt x="2" y="0"/>
                    <a:pt x="1" y="0"/>
                    <a:pt x="1" y="1"/>
                  </a:cubicBezTo>
                  <a:cubicBezTo>
                    <a:pt x="1" y="1"/>
                    <a:pt x="1" y="1"/>
                    <a:pt x="1" y="1"/>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6" name="Freeform 92"/>
            <p:cNvSpPr>
              <a:spLocks noEditPoints="1"/>
            </p:cNvSpPr>
            <p:nvPr/>
          </p:nvSpPr>
          <p:spPr bwMode="auto">
            <a:xfrm>
              <a:off x="3660" y="2503"/>
              <a:ext cx="38" cy="12"/>
            </a:xfrm>
            <a:custGeom>
              <a:avLst/>
              <a:gdLst>
                <a:gd name="T0" fmla="*/ 9 w 16"/>
                <a:gd name="T1" fmla="*/ 4 h 5"/>
                <a:gd name="T2" fmla="*/ 2 w 16"/>
                <a:gd name="T3" fmla="*/ 4 h 5"/>
                <a:gd name="T4" fmla="*/ 1 w 16"/>
                <a:gd name="T5" fmla="*/ 4 h 5"/>
                <a:gd name="T6" fmla="*/ 1 w 16"/>
                <a:gd name="T7" fmla="*/ 1 h 5"/>
                <a:gd name="T8" fmla="*/ 2 w 16"/>
                <a:gd name="T9" fmla="*/ 1 h 5"/>
                <a:gd name="T10" fmla="*/ 2 w 16"/>
                <a:gd name="T11" fmla="*/ 3 h 5"/>
                <a:gd name="T12" fmla="*/ 3 w 16"/>
                <a:gd name="T13" fmla="*/ 4 h 5"/>
                <a:gd name="T14" fmla="*/ 4 w 16"/>
                <a:gd name="T15" fmla="*/ 4 h 5"/>
                <a:gd name="T16" fmla="*/ 7 w 16"/>
                <a:gd name="T17" fmla="*/ 3 h 5"/>
                <a:gd name="T18" fmla="*/ 14 w 16"/>
                <a:gd name="T19" fmla="*/ 3 h 5"/>
                <a:gd name="T20" fmla="*/ 14 w 16"/>
                <a:gd name="T21" fmla="*/ 3 h 5"/>
                <a:gd name="T22" fmla="*/ 14 w 16"/>
                <a:gd name="T23" fmla="*/ 4 h 5"/>
                <a:gd name="T24" fmla="*/ 9 w 16"/>
                <a:gd name="T25" fmla="*/ 4 h 5"/>
                <a:gd name="T26" fmla="*/ 3 w 16"/>
                <a:gd name="T27" fmla="*/ 3 h 5"/>
                <a:gd name="T28" fmla="*/ 2 w 16"/>
                <a:gd name="T29" fmla="*/ 3 h 5"/>
                <a:gd name="T30" fmla="*/ 2 w 16"/>
                <a:gd name="T31" fmla="*/ 1 h 5"/>
                <a:gd name="T32" fmla="*/ 2 w 16"/>
                <a:gd name="T33" fmla="*/ 1 h 5"/>
                <a:gd name="T34" fmla="*/ 8 w 16"/>
                <a:gd name="T35" fmla="*/ 1 h 5"/>
                <a:gd name="T36" fmla="*/ 14 w 16"/>
                <a:gd name="T37" fmla="*/ 1 h 5"/>
                <a:gd name="T38" fmla="*/ 14 w 16"/>
                <a:gd name="T39" fmla="*/ 1 h 5"/>
                <a:gd name="T40" fmla="*/ 14 w 16"/>
                <a:gd name="T41" fmla="*/ 3 h 5"/>
                <a:gd name="T42" fmla="*/ 14 w 16"/>
                <a:gd name="T43" fmla="*/ 3 h 5"/>
                <a:gd name="T44" fmla="*/ 7 w 16"/>
                <a:gd name="T45" fmla="*/ 3 h 5"/>
                <a:gd name="T46" fmla="*/ 4 w 16"/>
                <a:gd name="T47" fmla="*/ 3 h 5"/>
                <a:gd name="T48" fmla="*/ 3 w 16"/>
                <a:gd name="T49" fmla="*/ 3 h 5"/>
                <a:gd name="T50" fmla="*/ 8 w 16"/>
                <a:gd name="T51" fmla="*/ 0 h 5"/>
                <a:gd name="T52" fmla="*/ 0 w 16"/>
                <a:gd name="T53" fmla="*/ 1 h 5"/>
                <a:gd name="T54" fmla="*/ 1 w 16"/>
                <a:gd name="T55" fmla="*/ 4 h 5"/>
                <a:gd name="T56" fmla="*/ 1 w 16"/>
                <a:gd name="T57" fmla="*/ 5 h 5"/>
                <a:gd name="T58" fmla="*/ 9 w 16"/>
                <a:gd name="T59" fmla="*/ 5 h 5"/>
                <a:gd name="T60" fmla="*/ 15 w 16"/>
                <a:gd name="T61" fmla="*/ 4 h 5"/>
                <a:gd name="T62" fmla="*/ 15 w 16"/>
                <a:gd name="T63" fmla="*/ 0 h 5"/>
                <a:gd name="T64" fmla="*/ 14 w 16"/>
                <a:gd name="T65" fmla="*/ 0 h 5"/>
                <a:gd name="T66" fmla="*/ 8 w 16"/>
                <a:gd name="T6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5">
                  <a:moveTo>
                    <a:pt x="9" y="4"/>
                  </a:moveTo>
                  <a:cubicBezTo>
                    <a:pt x="5" y="4"/>
                    <a:pt x="2" y="4"/>
                    <a:pt x="2" y="4"/>
                  </a:cubicBezTo>
                  <a:cubicBezTo>
                    <a:pt x="1" y="4"/>
                    <a:pt x="1" y="4"/>
                    <a:pt x="1" y="4"/>
                  </a:cubicBezTo>
                  <a:cubicBezTo>
                    <a:pt x="1" y="4"/>
                    <a:pt x="1" y="3"/>
                    <a:pt x="1" y="1"/>
                  </a:cubicBezTo>
                  <a:cubicBezTo>
                    <a:pt x="2" y="1"/>
                    <a:pt x="2" y="1"/>
                    <a:pt x="2" y="1"/>
                  </a:cubicBezTo>
                  <a:cubicBezTo>
                    <a:pt x="2" y="2"/>
                    <a:pt x="1" y="3"/>
                    <a:pt x="2" y="3"/>
                  </a:cubicBezTo>
                  <a:cubicBezTo>
                    <a:pt x="2" y="3"/>
                    <a:pt x="3" y="4"/>
                    <a:pt x="3" y="4"/>
                  </a:cubicBezTo>
                  <a:cubicBezTo>
                    <a:pt x="4" y="4"/>
                    <a:pt x="4" y="4"/>
                    <a:pt x="4" y="4"/>
                  </a:cubicBezTo>
                  <a:cubicBezTo>
                    <a:pt x="7" y="3"/>
                    <a:pt x="7" y="3"/>
                    <a:pt x="7" y="3"/>
                  </a:cubicBezTo>
                  <a:cubicBezTo>
                    <a:pt x="9" y="3"/>
                    <a:pt x="12" y="3"/>
                    <a:pt x="14" y="3"/>
                  </a:cubicBezTo>
                  <a:cubicBezTo>
                    <a:pt x="14" y="3"/>
                    <a:pt x="14" y="3"/>
                    <a:pt x="14" y="3"/>
                  </a:cubicBezTo>
                  <a:cubicBezTo>
                    <a:pt x="14" y="3"/>
                    <a:pt x="14" y="4"/>
                    <a:pt x="14" y="4"/>
                  </a:cubicBezTo>
                  <a:cubicBezTo>
                    <a:pt x="14" y="4"/>
                    <a:pt x="13" y="4"/>
                    <a:pt x="9" y="4"/>
                  </a:cubicBezTo>
                  <a:moveTo>
                    <a:pt x="3" y="3"/>
                  </a:moveTo>
                  <a:cubicBezTo>
                    <a:pt x="3" y="3"/>
                    <a:pt x="3" y="3"/>
                    <a:pt x="2" y="3"/>
                  </a:cubicBezTo>
                  <a:cubicBezTo>
                    <a:pt x="2" y="3"/>
                    <a:pt x="2" y="2"/>
                    <a:pt x="2" y="1"/>
                  </a:cubicBezTo>
                  <a:cubicBezTo>
                    <a:pt x="2" y="1"/>
                    <a:pt x="2" y="1"/>
                    <a:pt x="2" y="1"/>
                  </a:cubicBezTo>
                  <a:cubicBezTo>
                    <a:pt x="3" y="1"/>
                    <a:pt x="5" y="1"/>
                    <a:pt x="8" y="1"/>
                  </a:cubicBezTo>
                  <a:cubicBezTo>
                    <a:pt x="11" y="1"/>
                    <a:pt x="14" y="1"/>
                    <a:pt x="14" y="1"/>
                  </a:cubicBezTo>
                  <a:cubicBezTo>
                    <a:pt x="14" y="1"/>
                    <a:pt x="14" y="1"/>
                    <a:pt x="14" y="1"/>
                  </a:cubicBezTo>
                  <a:cubicBezTo>
                    <a:pt x="14" y="1"/>
                    <a:pt x="14" y="2"/>
                    <a:pt x="14" y="3"/>
                  </a:cubicBezTo>
                  <a:cubicBezTo>
                    <a:pt x="14" y="3"/>
                    <a:pt x="14" y="3"/>
                    <a:pt x="14" y="3"/>
                  </a:cubicBezTo>
                  <a:cubicBezTo>
                    <a:pt x="12" y="3"/>
                    <a:pt x="9" y="3"/>
                    <a:pt x="7" y="3"/>
                  </a:cubicBezTo>
                  <a:cubicBezTo>
                    <a:pt x="4" y="3"/>
                    <a:pt x="4" y="3"/>
                    <a:pt x="4" y="3"/>
                  </a:cubicBezTo>
                  <a:cubicBezTo>
                    <a:pt x="3" y="3"/>
                    <a:pt x="3" y="3"/>
                    <a:pt x="3" y="3"/>
                  </a:cubicBezTo>
                  <a:moveTo>
                    <a:pt x="8" y="0"/>
                  </a:moveTo>
                  <a:cubicBezTo>
                    <a:pt x="1" y="0"/>
                    <a:pt x="1" y="1"/>
                    <a:pt x="0" y="1"/>
                  </a:cubicBezTo>
                  <a:cubicBezTo>
                    <a:pt x="0" y="2"/>
                    <a:pt x="0" y="4"/>
                    <a:pt x="1" y="4"/>
                  </a:cubicBezTo>
                  <a:cubicBezTo>
                    <a:pt x="1" y="5"/>
                    <a:pt x="1" y="5"/>
                    <a:pt x="1" y="5"/>
                  </a:cubicBezTo>
                  <a:cubicBezTo>
                    <a:pt x="2" y="5"/>
                    <a:pt x="6" y="5"/>
                    <a:pt x="9" y="5"/>
                  </a:cubicBezTo>
                  <a:cubicBezTo>
                    <a:pt x="15" y="5"/>
                    <a:pt x="15" y="5"/>
                    <a:pt x="15" y="4"/>
                  </a:cubicBezTo>
                  <a:cubicBezTo>
                    <a:pt x="15" y="4"/>
                    <a:pt x="16" y="1"/>
                    <a:pt x="15" y="0"/>
                  </a:cubicBezTo>
                  <a:cubicBezTo>
                    <a:pt x="14" y="0"/>
                    <a:pt x="14" y="0"/>
                    <a:pt x="14" y="0"/>
                  </a:cubicBezTo>
                  <a:cubicBezTo>
                    <a:pt x="13" y="0"/>
                    <a:pt x="10"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7" name="Freeform 93"/>
            <p:cNvSpPr>
              <a:spLocks noEditPoints="1"/>
            </p:cNvSpPr>
            <p:nvPr/>
          </p:nvSpPr>
          <p:spPr bwMode="auto">
            <a:xfrm>
              <a:off x="3660"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1 h 5"/>
                <a:gd name="T12" fmla="*/ 2 w 7"/>
                <a:gd name="T13" fmla="*/ 3 h 5"/>
                <a:gd name="T14" fmla="*/ 2 w 7"/>
                <a:gd name="T15" fmla="*/ 3 h 5"/>
                <a:gd name="T16" fmla="*/ 3 w 7"/>
                <a:gd name="T17" fmla="*/ 3 h 5"/>
                <a:gd name="T18" fmla="*/ 5 w 7"/>
                <a:gd name="T19" fmla="*/ 3 h 5"/>
                <a:gd name="T20" fmla="*/ 5 w 7"/>
                <a:gd name="T21" fmla="*/ 4 h 5"/>
                <a:gd name="T22" fmla="*/ 3 w 7"/>
                <a:gd name="T23" fmla="*/ 4 h 5"/>
                <a:gd name="T24" fmla="*/ 3 w 7"/>
                <a:gd name="T25" fmla="*/ 3 h 5"/>
                <a:gd name="T26" fmla="*/ 3 w 7"/>
                <a:gd name="T27" fmla="*/ 1 h 5"/>
                <a:gd name="T28" fmla="*/ 3 w 7"/>
                <a:gd name="T29" fmla="*/ 1 h 5"/>
                <a:gd name="T30" fmla="*/ 5 w 7"/>
                <a:gd name="T31" fmla="*/ 1 h 5"/>
                <a:gd name="T32" fmla="*/ 5 w 7"/>
                <a:gd name="T33" fmla="*/ 1 h 5"/>
                <a:gd name="T34" fmla="*/ 5 w 7"/>
                <a:gd name="T35" fmla="*/ 3 h 5"/>
                <a:gd name="T36" fmla="*/ 3 w 7"/>
                <a:gd name="T37" fmla="*/ 3 h 5"/>
                <a:gd name="T38" fmla="*/ 3 w 7"/>
                <a:gd name="T39" fmla="*/ 0 h 5"/>
                <a:gd name="T40" fmla="*/ 1 w 7"/>
                <a:gd name="T41" fmla="*/ 2 h 5"/>
                <a:gd name="T42" fmla="*/ 1 w 7"/>
                <a:gd name="T43" fmla="*/ 2 h 5"/>
                <a:gd name="T44" fmla="*/ 1 w 7"/>
                <a:gd name="T45" fmla="*/ 4 h 5"/>
                <a:gd name="T46" fmla="*/ 2 w 7"/>
                <a:gd name="T47" fmla="*/ 5 h 5"/>
                <a:gd name="T48" fmla="*/ 3 w 7"/>
                <a:gd name="T49" fmla="*/ 5 h 5"/>
                <a:gd name="T50" fmla="*/ 6 w 7"/>
                <a:gd name="T51" fmla="*/ 4 h 5"/>
                <a:gd name="T52" fmla="*/ 6 w 7"/>
                <a:gd name="T53" fmla="*/ 4 h 5"/>
                <a:gd name="T54" fmla="*/ 6 w 7"/>
                <a:gd name="T55" fmla="*/ 1 h 5"/>
                <a:gd name="T56" fmla="*/ 5 w 7"/>
                <a:gd name="T57" fmla="*/ 1 h 5"/>
                <a:gd name="T58" fmla="*/ 5 w 7"/>
                <a:gd name="T59" fmla="*/ 0 h 5"/>
                <a:gd name="T60" fmla="*/ 3 w 7"/>
                <a:gd name="T6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5">
                  <a:moveTo>
                    <a:pt x="3" y="4"/>
                  </a:moveTo>
                  <a:cubicBezTo>
                    <a:pt x="3" y="4"/>
                    <a:pt x="2" y="4"/>
                    <a:pt x="2" y="4"/>
                  </a:cubicBezTo>
                  <a:cubicBezTo>
                    <a:pt x="2" y="4"/>
                    <a:pt x="2" y="4"/>
                    <a:pt x="2" y="4"/>
                  </a:cubicBezTo>
                  <a:cubicBezTo>
                    <a:pt x="2" y="3"/>
                    <a:pt x="2" y="2"/>
                    <a:pt x="2" y="2"/>
                  </a:cubicBezTo>
                  <a:cubicBezTo>
                    <a:pt x="2" y="2"/>
                    <a:pt x="2" y="2"/>
                    <a:pt x="2" y="2"/>
                  </a:cubicBezTo>
                  <a:cubicBezTo>
                    <a:pt x="2" y="1"/>
                    <a:pt x="2" y="1"/>
                    <a:pt x="2" y="1"/>
                  </a:cubicBezTo>
                  <a:cubicBezTo>
                    <a:pt x="2" y="3"/>
                    <a:pt x="2" y="3"/>
                    <a:pt x="2" y="3"/>
                  </a:cubicBezTo>
                  <a:cubicBezTo>
                    <a:pt x="2" y="3"/>
                    <a:pt x="2" y="3"/>
                    <a:pt x="2" y="3"/>
                  </a:cubicBezTo>
                  <a:cubicBezTo>
                    <a:pt x="3" y="3"/>
                    <a:pt x="3" y="3"/>
                    <a:pt x="3" y="3"/>
                  </a:cubicBezTo>
                  <a:cubicBezTo>
                    <a:pt x="3" y="3"/>
                    <a:pt x="5" y="3"/>
                    <a:pt x="5" y="3"/>
                  </a:cubicBezTo>
                  <a:cubicBezTo>
                    <a:pt x="5" y="4"/>
                    <a:pt x="5" y="4"/>
                    <a:pt x="5" y="4"/>
                  </a:cubicBezTo>
                  <a:cubicBezTo>
                    <a:pt x="5" y="4"/>
                    <a:pt x="4" y="4"/>
                    <a:pt x="3" y="4"/>
                  </a:cubicBezTo>
                  <a:moveTo>
                    <a:pt x="3" y="3"/>
                  </a:moveTo>
                  <a:cubicBezTo>
                    <a:pt x="3" y="1"/>
                    <a:pt x="3" y="1"/>
                    <a:pt x="3" y="1"/>
                  </a:cubicBezTo>
                  <a:cubicBezTo>
                    <a:pt x="3" y="1"/>
                    <a:pt x="3" y="1"/>
                    <a:pt x="3" y="1"/>
                  </a:cubicBezTo>
                  <a:cubicBezTo>
                    <a:pt x="4" y="1"/>
                    <a:pt x="4" y="1"/>
                    <a:pt x="5" y="1"/>
                  </a:cubicBezTo>
                  <a:cubicBezTo>
                    <a:pt x="5" y="1"/>
                    <a:pt x="5" y="1"/>
                    <a:pt x="5" y="1"/>
                  </a:cubicBezTo>
                  <a:cubicBezTo>
                    <a:pt x="5" y="2"/>
                    <a:pt x="5" y="2"/>
                    <a:pt x="5" y="3"/>
                  </a:cubicBezTo>
                  <a:cubicBezTo>
                    <a:pt x="3" y="3"/>
                    <a:pt x="3" y="3"/>
                    <a:pt x="3" y="3"/>
                  </a:cubicBezTo>
                  <a:moveTo>
                    <a:pt x="3" y="0"/>
                  </a:moveTo>
                  <a:cubicBezTo>
                    <a:pt x="2" y="0"/>
                    <a:pt x="1" y="0"/>
                    <a:pt x="1" y="2"/>
                  </a:cubicBezTo>
                  <a:cubicBezTo>
                    <a:pt x="1" y="2"/>
                    <a:pt x="1" y="2"/>
                    <a:pt x="1" y="2"/>
                  </a:cubicBezTo>
                  <a:cubicBezTo>
                    <a:pt x="1" y="3"/>
                    <a:pt x="0" y="4"/>
                    <a:pt x="1" y="4"/>
                  </a:cubicBezTo>
                  <a:cubicBezTo>
                    <a:pt x="2" y="5"/>
                    <a:pt x="2" y="5"/>
                    <a:pt x="2"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8" name="Freeform 94"/>
            <p:cNvSpPr>
              <a:spLocks noEditPoints="1"/>
            </p:cNvSpPr>
            <p:nvPr/>
          </p:nvSpPr>
          <p:spPr bwMode="auto">
            <a:xfrm>
              <a:off x="3701" y="2465"/>
              <a:ext cx="14" cy="9"/>
            </a:xfrm>
            <a:custGeom>
              <a:avLst/>
              <a:gdLst>
                <a:gd name="T0" fmla="*/ 3 w 6"/>
                <a:gd name="T1" fmla="*/ 3 h 4"/>
                <a:gd name="T2" fmla="*/ 1 w 6"/>
                <a:gd name="T3" fmla="*/ 3 h 4"/>
                <a:gd name="T4" fmla="*/ 1 w 6"/>
                <a:gd name="T5" fmla="*/ 3 h 4"/>
                <a:gd name="T6" fmla="*/ 1 w 6"/>
                <a:gd name="T7" fmla="*/ 1 h 4"/>
                <a:gd name="T8" fmla="*/ 1 w 6"/>
                <a:gd name="T9" fmla="*/ 1 h 4"/>
                <a:gd name="T10" fmla="*/ 1 w 6"/>
                <a:gd name="T11" fmla="*/ 1 h 4"/>
                <a:gd name="T12" fmla="*/ 1 w 6"/>
                <a:gd name="T13" fmla="*/ 2 h 4"/>
                <a:gd name="T14" fmla="*/ 1 w 6"/>
                <a:gd name="T15" fmla="*/ 3 h 4"/>
                <a:gd name="T16" fmla="*/ 1 w 6"/>
                <a:gd name="T17" fmla="*/ 3 h 4"/>
                <a:gd name="T18" fmla="*/ 4 w 6"/>
                <a:gd name="T19" fmla="*/ 3 h 4"/>
                <a:gd name="T20" fmla="*/ 4 w 6"/>
                <a:gd name="T21" fmla="*/ 3 h 4"/>
                <a:gd name="T22" fmla="*/ 3 w 6"/>
                <a:gd name="T23" fmla="*/ 3 h 4"/>
                <a:gd name="T24" fmla="*/ 1 w 6"/>
                <a:gd name="T25" fmla="*/ 2 h 4"/>
                <a:gd name="T26" fmla="*/ 1 w 6"/>
                <a:gd name="T27" fmla="*/ 1 h 4"/>
                <a:gd name="T28" fmla="*/ 1 w 6"/>
                <a:gd name="T29" fmla="*/ 1 h 4"/>
                <a:gd name="T30" fmla="*/ 2 w 6"/>
                <a:gd name="T31" fmla="*/ 1 h 4"/>
                <a:gd name="T32" fmla="*/ 4 w 6"/>
                <a:gd name="T33" fmla="*/ 1 h 4"/>
                <a:gd name="T34" fmla="*/ 4 w 6"/>
                <a:gd name="T35" fmla="*/ 1 h 4"/>
                <a:gd name="T36" fmla="*/ 4 w 6"/>
                <a:gd name="T37" fmla="*/ 2 h 4"/>
                <a:gd name="T38" fmla="*/ 4 w 6"/>
                <a:gd name="T39" fmla="*/ 2 h 4"/>
                <a:gd name="T40" fmla="*/ 1 w 6"/>
                <a:gd name="T41" fmla="*/ 2 h 4"/>
                <a:gd name="T42" fmla="*/ 2 w 6"/>
                <a:gd name="T43" fmla="*/ 0 h 4"/>
                <a:gd name="T44" fmla="*/ 0 w 6"/>
                <a:gd name="T45" fmla="*/ 1 h 4"/>
                <a:gd name="T46" fmla="*/ 0 w 6"/>
                <a:gd name="T47" fmla="*/ 1 h 4"/>
                <a:gd name="T48" fmla="*/ 0 w 6"/>
                <a:gd name="T49" fmla="*/ 4 h 4"/>
                <a:gd name="T50" fmla="*/ 1 w 6"/>
                <a:gd name="T51" fmla="*/ 4 h 4"/>
                <a:gd name="T52" fmla="*/ 3 w 6"/>
                <a:gd name="T53" fmla="*/ 4 h 4"/>
                <a:gd name="T54" fmla="*/ 5 w 6"/>
                <a:gd name="T55" fmla="*/ 4 h 4"/>
                <a:gd name="T56" fmla="*/ 5 w 6"/>
                <a:gd name="T57" fmla="*/ 4 h 4"/>
                <a:gd name="T58" fmla="*/ 5 w 6"/>
                <a:gd name="T59" fmla="*/ 0 h 4"/>
                <a:gd name="T60" fmla="*/ 4 w 6"/>
                <a:gd name="T61" fmla="*/ 0 h 4"/>
                <a:gd name="T62" fmla="*/ 4 w 6"/>
                <a:gd name="T63" fmla="*/ 0 h 4"/>
                <a:gd name="T64" fmla="*/ 2 w 6"/>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4">
                  <a:moveTo>
                    <a:pt x="3" y="3"/>
                  </a:moveTo>
                  <a:cubicBezTo>
                    <a:pt x="2" y="3"/>
                    <a:pt x="1" y="3"/>
                    <a:pt x="1" y="3"/>
                  </a:cubicBezTo>
                  <a:cubicBezTo>
                    <a:pt x="1" y="3"/>
                    <a:pt x="1" y="3"/>
                    <a:pt x="1" y="3"/>
                  </a:cubicBezTo>
                  <a:cubicBezTo>
                    <a:pt x="1" y="3"/>
                    <a:pt x="1" y="2"/>
                    <a:pt x="1" y="1"/>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4" y="3"/>
                    <a:pt x="4" y="3"/>
                  </a:cubicBezTo>
                  <a:cubicBezTo>
                    <a:pt x="4" y="3"/>
                    <a:pt x="4" y="3"/>
                    <a:pt x="4" y="3"/>
                  </a:cubicBezTo>
                  <a:cubicBezTo>
                    <a:pt x="4" y="3"/>
                    <a:pt x="3" y="3"/>
                    <a:pt x="3" y="3"/>
                  </a:cubicBezTo>
                  <a:moveTo>
                    <a:pt x="1" y="2"/>
                  </a:moveTo>
                  <a:cubicBezTo>
                    <a:pt x="1" y="1"/>
                    <a:pt x="1" y="1"/>
                    <a:pt x="1" y="1"/>
                  </a:cubicBezTo>
                  <a:cubicBezTo>
                    <a:pt x="1" y="1"/>
                    <a:pt x="1" y="1"/>
                    <a:pt x="1" y="1"/>
                  </a:cubicBezTo>
                  <a:cubicBezTo>
                    <a:pt x="2" y="1"/>
                    <a:pt x="2" y="1"/>
                    <a:pt x="2" y="1"/>
                  </a:cubicBezTo>
                  <a:cubicBezTo>
                    <a:pt x="3" y="1"/>
                    <a:pt x="3" y="1"/>
                    <a:pt x="4" y="1"/>
                  </a:cubicBezTo>
                  <a:cubicBezTo>
                    <a:pt x="4" y="1"/>
                    <a:pt x="4" y="1"/>
                    <a:pt x="4" y="1"/>
                  </a:cubicBezTo>
                  <a:cubicBezTo>
                    <a:pt x="4" y="1"/>
                    <a:pt x="4" y="2"/>
                    <a:pt x="4" y="2"/>
                  </a:cubicBezTo>
                  <a:cubicBezTo>
                    <a:pt x="4" y="2"/>
                    <a:pt x="4" y="2"/>
                    <a:pt x="4" y="2"/>
                  </a:cubicBezTo>
                  <a:cubicBezTo>
                    <a:pt x="1" y="2"/>
                    <a:pt x="1" y="2"/>
                    <a:pt x="1" y="2"/>
                  </a:cubicBezTo>
                  <a:moveTo>
                    <a:pt x="2" y="0"/>
                  </a:moveTo>
                  <a:cubicBezTo>
                    <a:pt x="2" y="0"/>
                    <a:pt x="0" y="0"/>
                    <a:pt x="0" y="1"/>
                  </a:cubicBezTo>
                  <a:cubicBezTo>
                    <a:pt x="0" y="1"/>
                    <a:pt x="0" y="1"/>
                    <a:pt x="0" y="1"/>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3"/>
                    <a:pt x="6"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09" name="Freeform 95"/>
            <p:cNvSpPr>
              <a:spLocks noEditPoints="1"/>
            </p:cNvSpPr>
            <p:nvPr/>
          </p:nvSpPr>
          <p:spPr bwMode="auto">
            <a:xfrm>
              <a:off x="3701" y="2491"/>
              <a:ext cx="12" cy="24"/>
            </a:xfrm>
            <a:custGeom>
              <a:avLst/>
              <a:gdLst>
                <a:gd name="T0" fmla="*/ 3 w 5"/>
                <a:gd name="T1" fmla="*/ 9 h 10"/>
                <a:gd name="T2" fmla="*/ 1 w 5"/>
                <a:gd name="T3" fmla="*/ 8 h 10"/>
                <a:gd name="T4" fmla="*/ 1 w 5"/>
                <a:gd name="T5" fmla="*/ 6 h 10"/>
                <a:gd name="T6" fmla="*/ 1 w 5"/>
                <a:gd name="T7" fmla="*/ 1 h 10"/>
                <a:gd name="T8" fmla="*/ 1 w 5"/>
                <a:gd name="T9" fmla="*/ 1 h 10"/>
                <a:gd name="T10" fmla="*/ 1 w 5"/>
                <a:gd name="T11" fmla="*/ 7 h 10"/>
                <a:gd name="T12" fmla="*/ 1 w 5"/>
                <a:gd name="T13" fmla="*/ 8 h 10"/>
                <a:gd name="T14" fmla="*/ 3 w 5"/>
                <a:gd name="T15" fmla="*/ 8 h 10"/>
                <a:gd name="T16" fmla="*/ 3 w 5"/>
                <a:gd name="T17" fmla="*/ 8 h 10"/>
                <a:gd name="T18" fmla="*/ 4 w 5"/>
                <a:gd name="T19" fmla="*/ 8 h 10"/>
                <a:gd name="T20" fmla="*/ 4 w 5"/>
                <a:gd name="T21" fmla="*/ 9 h 10"/>
                <a:gd name="T22" fmla="*/ 3 w 5"/>
                <a:gd name="T23" fmla="*/ 9 h 10"/>
                <a:gd name="T24" fmla="*/ 3 w 5"/>
                <a:gd name="T25" fmla="*/ 8 h 10"/>
                <a:gd name="T26" fmla="*/ 2 w 5"/>
                <a:gd name="T27" fmla="*/ 7 h 10"/>
                <a:gd name="T28" fmla="*/ 2 w 5"/>
                <a:gd name="T29" fmla="*/ 7 h 10"/>
                <a:gd name="T30" fmla="*/ 2 w 5"/>
                <a:gd name="T31" fmla="*/ 1 h 10"/>
                <a:gd name="T32" fmla="*/ 2 w 5"/>
                <a:gd name="T33" fmla="*/ 1 h 10"/>
                <a:gd name="T34" fmla="*/ 2 w 5"/>
                <a:gd name="T35" fmla="*/ 1 h 10"/>
                <a:gd name="T36" fmla="*/ 4 w 5"/>
                <a:gd name="T37" fmla="*/ 1 h 10"/>
                <a:gd name="T38" fmla="*/ 4 w 5"/>
                <a:gd name="T39" fmla="*/ 1 h 10"/>
                <a:gd name="T40" fmla="*/ 4 w 5"/>
                <a:gd name="T41" fmla="*/ 6 h 10"/>
                <a:gd name="T42" fmla="*/ 4 w 5"/>
                <a:gd name="T43" fmla="*/ 8 h 10"/>
                <a:gd name="T44" fmla="*/ 3 w 5"/>
                <a:gd name="T45" fmla="*/ 8 h 10"/>
                <a:gd name="T46" fmla="*/ 3 w 5"/>
                <a:gd name="T47" fmla="*/ 8 h 10"/>
                <a:gd name="T48" fmla="*/ 2 w 5"/>
                <a:gd name="T49" fmla="*/ 0 h 10"/>
                <a:gd name="T50" fmla="*/ 0 w 5"/>
                <a:gd name="T51" fmla="*/ 1 h 10"/>
                <a:gd name="T52" fmla="*/ 0 w 5"/>
                <a:gd name="T53" fmla="*/ 6 h 10"/>
                <a:gd name="T54" fmla="*/ 0 w 5"/>
                <a:gd name="T55" fmla="*/ 8 h 10"/>
                <a:gd name="T56" fmla="*/ 3 w 5"/>
                <a:gd name="T57" fmla="*/ 10 h 10"/>
                <a:gd name="T58" fmla="*/ 5 w 5"/>
                <a:gd name="T59" fmla="*/ 9 h 10"/>
                <a:gd name="T60" fmla="*/ 5 w 5"/>
                <a:gd name="T61" fmla="*/ 6 h 10"/>
                <a:gd name="T62" fmla="*/ 5 w 5"/>
                <a:gd name="T63" fmla="*/ 1 h 10"/>
                <a:gd name="T64" fmla="*/ 5 w 5"/>
                <a:gd name="T65" fmla="*/ 1 h 10"/>
                <a:gd name="T66" fmla="*/ 2 w 5"/>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10">
                  <a:moveTo>
                    <a:pt x="3" y="9"/>
                  </a:moveTo>
                  <a:cubicBezTo>
                    <a:pt x="2" y="9"/>
                    <a:pt x="1" y="9"/>
                    <a:pt x="1" y="8"/>
                  </a:cubicBezTo>
                  <a:cubicBezTo>
                    <a:pt x="1" y="7"/>
                    <a:pt x="1" y="7"/>
                    <a:pt x="1" y="6"/>
                  </a:cubicBezTo>
                  <a:cubicBezTo>
                    <a:pt x="1" y="4"/>
                    <a:pt x="1" y="2"/>
                    <a:pt x="1" y="1"/>
                  </a:cubicBezTo>
                  <a:cubicBezTo>
                    <a:pt x="1" y="1"/>
                    <a:pt x="1" y="1"/>
                    <a:pt x="1" y="1"/>
                  </a:cubicBezTo>
                  <a:cubicBezTo>
                    <a:pt x="1" y="3"/>
                    <a:pt x="1" y="4"/>
                    <a:pt x="1" y="7"/>
                  </a:cubicBezTo>
                  <a:cubicBezTo>
                    <a:pt x="1" y="8"/>
                    <a:pt x="1" y="8"/>
                    <a:pt x="1" y="8"/>
                  </a:cubicBezTo>
                  <a:cubicBezTo>
                    <a:pt x="2" y="8"/>
                    <a:pt x="2" y="8"/>
                    <a:pt x="3" y="8"/>
                  </a:cubicBezTo>
                  <a:cubicBezTo>
                    <a:pt x="3" y="8"/>
                    <a:pt x="3" y="8"/>
                    <a:pt x="3" y="8"/>
                  </a:cubicBezTo>
                  <a:cubicBezTo>
                    <a:pt x="3" y="8"/>
                    <a:pt x="4" y="8"/>
                    <a:pt x="4" y="8"/>
                  </a:cubicBezTo>
                  <a:cubicBezTo>
                    <a:pt x="4" y="9"/>
                    <a:pt x="4" y="9"/>
                    <a:pt x="4" y="9"/>
                  </a:cubicBezTo>
                  <a:cubicBezTo>
                    <a:pt x="4" y="9"/>
                    <a:pt x="4" y="9"/>
                    <a:pt x="3" y="9"/>
                  </a:cubicBezTo>
                  <a:moveTo>
                    <a:pt x="3" y="8"/>
                  </a:moveTo>
                  <a:cubicBezTo>
                    <a:pt x="2" y="8"/>
                    <a:pt x="2" y="8"/>
                    <a:pt x="2" y="7"/>
                  </a:cubicBezTo>
                  <a:cubicBezTo>
                    <a:pt x="2" y="7"/>
                    <a:pt x="2" y="7"/>
                    <a:pt x="2" y="7"/>
                  </a:cubicBezTo>
                  <a:cubicBezTo>
                    <a:pt x="1" y="4"/>
                    <a:pt x="1" y="3"/>
                    <a:pt x="2" y="1"/>
                  </a:cubicBezTo>
                  <a:cubicBezTo>
                    <a:pt x="2" y="1"/>
                    <a:pt x="2" y="1"/>
                    <a:pt x="2" y="1"/>
                  </a:cubicBezTo>
                  <a:cubicBezTo>
                    <a:pt x="2" y="1"/>
                    <a:pt x="2" y="1"/>
                    <a:pt x="2" y="1"/>
                  </a:cubicBezTo>
                  <a:cubicBezTo>
                    <a:pt x="3" y="1"/>
                    <a:pt x="4" y="1"/>
                    <a:pt x="4" y="1"/>
                  </a:cubicBezTo>
                  <a:cubicBezTo>
                    <a:pt x="4" y="1"/>
                    <a:pt x="4" y="1"/>
                    <a:pt x="4" y="1"/>
                  </a:cubicBezTo>
                  <a:cubicBezTo>
                    <a:pt x="4" y="3"/>
                    <a:pt x="4" y="5"/>
                    <a:pt x="4" y="6"/>
                  </a:cubicBezTo>
                  <a:cubicBezTo>
                    <a:pt x="4" y="7"/>
                    <a:pt x="4" y="7"/>
                    <a:pt x="4" y="8"/>
                  </a:cubicBezTo>
                  <a:cubicBezTo>
                    <a:pt x="4" y="8"/>
                    <a:pt x="3" y="8"/>
                    <a:pt x="3" y="8"/>
                  </a:cubicBezTo>
                  <a:cubicBezTo>
                    <a:pt x="3" y="8"/>
                    <a:pt x="3" y="8"/>
                    <a:pt x="3" y="8"/>
                  </a:cubicBezTo>
                  <a:moveTo>
                    <a:pt x="2" y="0"/>
                  </a:moveTo>
                  <a:cubicBezTo>
                    <a:pt x="1" y="0"/>
                    <a:pt x="0" y="0"/>
                    <a:pt x="0" y="1"/>
                  </a:cubicBezTo>
                  <a:cubicBezTo>
                    <a:pt x="0" y="2"/>
                    <a:pt x="0" y="4"/>
                    <a:pt x="0" y="6"/>
                  </a:cubicBezTo>
                  <a:cubicBezTo>
                    <a:pt x="0" y="7"/>
                    <a:pt x="0" y="7"/>
                    <a:pt x="0" y="8"/>
                  </a:cubicBezTo>
                  <a:cubicBezTo>
                    <a:pt x="0" y="9"/>
                    <a:pt x="1" y="10"/>
                    <a:pt x="3" y="10"/>
                  </a:cubicBezTo>
                  <a:cubicBezTo>
                    <a:pt x="4" y="10"/>
                    <a:pt x="5" y="9"/>
                    <a:pt x="5" y="9"/>
                  </a:cubicBezTo>
                  <a:cubicBezTo>
                    <a:pt x="5" y="8"/>
                    <a:pt x="5" y="7"/>
                    <a:pt x="5" y="6"/>
                  </a:cubicBezTo>
                  <a:cubicBezTo>
                    <a:pt x="5" y="5"/>
                    <a:pt x="5" y="3"/>
                    <a:pt x="5" y="1"/>
                  </a:cubicBezTo>
                  <a:cubicBezTo>
                    <a:pt x="5"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0" name="Freeform 96"/>
            <p:cNvSpPr>
              <a:spLocks noEditPoints="1"/>
            </p:cNvSpPr>
            <p:nvPr/>
          </p:nvSpPr>
          <p:spPr bwMode="auto">
            <a:xfrm>
              <a:off x="3660" y="2439"/>
              <a:ext cx="55" cy="23"/>
            </a:xfrm>
            <a:custGeom>
              <a:avLst/>
              <a:gdLst>
                <a:gd name="T0" fmla="*/ 22 w 23"/>
                <a:gd name="T1" fmla="*/ 5 h 10"/>
                <a:gd name="T2" fmla="*/ 19 w 23"/>
                <a:gd name="T3" fmla="*/ 8 h 10"/>
                <a:gd name="T4" fmla="*/ 13 w 23"/>
                <a:gd name="T5" fmla="*/ 9 h 10"/>
                <a:gd name="T6" fmla="*/ 20 w 23"/>
                <a:gd name="T7" fmla="*/ 2 h 10"/>
                <a:gd name="T8" fmla="*/ 22 w 23"/>
                <a:gd name="T9" fmla="*/ 3 h 10"/>
                <a:gd name="T10" fmla="*/ 18 w 23"/>
                <a:gd name="T11" fmla="*/ 8 h 10"/>
                <a:gd name="T12" fmla="*/ 15 w 23"/>
                <a:gd name="T13" fmla="*/ 9 h 10"/>
                <a:gd name="T14" fmla="*/ 8 w 23"/>
                <a:gd name="T15" fmla="*/ 8 h 10"/>
                <a:gd name="T16" fmla="*/ 16 w 23"/>
                <a:gd name="T17" fmla="*/ 2 h 10"/>
                <a:gd name="T18" fmla="*/ 1 w 23"/>
                <a:gd name="T19" fmla="*/ 4 h 10"/>
                <a:gd name="T20" fmla="*/ 2 w 23"/>
                <a:gd name="T21" fmla="*/ 4 h 10"/>
                <a:gd name="T22" fmla="*/ 4 w 23"/>
                <a:gd name="T23" fmla="*/ 2 h 10"/>
                <a:gd name="T24" fmla="*/ 12 w 23"/>
                <a:gd name="T25" fmla="*/ 2 h 10"/>
                <a:gd name="T26" fmla="*/ 7 w 23"/>
                <a:gd name="T27" fmla="*/ 8 h 10"/>
                <a:gd name="T28" fmla="*/ 5 w 23"/>
                <a:gd name="T29" fmla="*/ 8 h 10"/>
                <a:gd name="T30" fmla="*/ 3 w 23"/>
                <a:gd name="T31" fmla="*/ 8 h 10"/>
                <a:gd name="T32" fmla="*/ 1 w 23"/>
                <a:gd name="T33" fmla="*/ 7 h 10"/>
                <a:gd name="T34" fmla="*/ 1 w 23"/>
                <a:gd name="T35" fmla="*/ 4 h 10"/>
                <a:gd name="T36" fmla="*/ 22 w 23"/>
                <a:gd name="T37" fmla="*/ 2 h 10"/>
                <a:gd name="T38" fmla="*/ 20 w 23"/>
                <a:gd name="T39" fmla="*/ 2 h 10"/>
                <a:gd name="T40" fmla="*/ 18 w 23"/>
                <a:gd name="T41" fmla="*/ 1 h 10"/>
                <a:gd name="T42" fmla="*/ 20 w 23"/>
                <a:gd name="T43" fmla="*/ 1 h 10"/>
                <a:gd name="T44" fmla="*/ 17 w 23"/>
                <a:gd name="T45" fmla="*/ 2 h 10"/>
                <a:gd name="T46" fmla="*/ 14 w 23"/>
                <a:gd name="T47" fmla="*/ 1 h 10"/>
                <a:gd name="T48" fmla="*/ 17 w 23"/>
                <a:gd name="T49" fmla="*/ 1 h 10"/>
                <a:gd name="T50" fmla="*/ 1 w 23"/>
                <a:gd name="T51" fmla="*/ 3 h 10"/>
                <a:gd name="T52" fmla="*/ 1 w 23"/>
                <a:gd name="T53" fmla="*/ 2 h 10"/>
                <a:gd name="T54" fmla="*/ 10 w 23"/>
                <a:gd name="T55" fmla="*/ 1 h 10"/>
                <a:gd name="T56" fmla="*/ 13 w 23"/>
                <a:gd name="T57" fmla="*/ 2 h 10"/>
                <a:gd name="T58" fmla="*/ 4 w 23"/>
                <a:gd name="T59" fmla="*/ 2 h 10"/>
                <a:gd name="T60" fmla="*/ 1 w 23"/>
                <a:gd name="T61" fmla="*/ 3 h 10"/>
                <a:gd name="T62" fmla="*/ 1 w 23"/>
                <a:gd name="T63" fmla="*/ 1 h 10"/>
                <a:gd name="T64" fmla="*/ 0 w 23"/>
                <a:gd name="T65" fmla="*/ 2 h 10"/>
                <a:gd name="T66" fmla="*/ 0 w 23"/>
                <a:gd name="T67" fmla="*/ 2 h 10"/>
                <a:gd name="T68" fmla="*/ 0 w 23"/>
                <a:gd name="T69" fmla="*/ 7 h 10"/>
                <a:gd name="T70" fmla="*/ 3 w 23"/>
                <a:gd name="T71" fmla="*/ 9 h 10"/>
                <a:gd name="T72" fmla="*/ 5 w 23"/>
                <a:gd name="T73" fmla="*/ 9 h 10"/>
                <a:gd name="T74" fmla="*/ 15 w 23"/>
                <a:gd name="T75" fmla="*/ 10 h 10"/>
                <a:gd name="T76" fmla="*/ 23 w 23"/>
                <a:gd name="T77" fmla="*/ 3 h 10"/>
                <a:gd name="T78" fmla="*/ 19 w 23"/>
                <a:gd name="T79" fmla="*/ 0 h 10"/>
                <a:gd name="T80" fmla="*/ 18 w 23"/>
                <a:gd name="T8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10">
                  <a:moveTo>
                    <a:pt x="19" y="8"/>
                  </a:moveTo>
                  <a:cubicBezTo>
                    <a:pt x="20" y="7"/>
                    <a:pt x="21" y="6"/>
                    <a:pt x="22" y="5"/>
                  </a:cubicBezTo>
                  <a:cubicBezTo>
                    <a:pt x="22" y="8"/>
                    <a:pt x="22" y="8"/>
                    <a:pt x="22" y="8"/>
                  </a:cubicBezTo>
                  <a:cubicBezTo>
                    <a:pt x="22" y="8"/>
                    <a:pt x="21" y="8"/>
                    <a:pt x="19" y="8"/>
                  </a:cubicBezTo>
                  <a:moveTo>
                    <a:pt x="15" y="9"/>
                  </a:moveTo>
                  <a:cubicBezTo>
                    <a:pt x="14" y="9"/>
                    <a:pt x="14" y="9"/>
                    <a:pt x="13" y="9"/>
                  </a:cubicBezTo>
                  <a:cubicBezTo>
                    <a:pt x="14" y="6"/>
                    <a:pt x="16" y="4"/>
                    <a:pt x="18" y="2"/>
                  </a:cubicBezTo>
                  <a:cubicBezTo>
                    <a:pt x="18" y="2"/>
                    <a:pt x="19" y="2"/>
                    <a:pt x="20" y="2"/>
                  </a:cubicBezTo>
                  <a:cubicBezTo>
                    <a:pt x="20" y="2"/>
                    <a:pt x="21" y="2"/>
                    <a:pt x="21" y="2"/>
                  </a:cubicBezTo>
                  <a:cubicBezTo>
                    <a:pt x="22" y="3"/>
                    <a:pt x="22" y="3"/>
                    <a:pt x="22" y="3"/>
                  </a:cubicBezTo>
                  <a:cubicBezTo>
                    <a:pt x="22" y="3"/>
                    <a:pt x="22" y="3"/>
                    <a:pt x="22" y="3"/>
                  </a:cubicBezTo>
                  <a:cubicBezTo>
                    <a:pt x="20" y="5"/>
                    <a:pt x="19" y="7"/>
                    <a:pt x="18" y="8"/>
                  </a:cubicBezTo>
                  <a:cubicBezTo>
                    <a:pt x="18" y="8"/>
                    <a:pt x="18" y="8"/>
                    <a:pt x="18" y="8"/>
                  </a:cubicBezTo>
                  <a:cubicBezTo>
                    <a:pt x="17" y="9"/>
                    <a:pt x="16" y="9"/>
                    <a:pt x="15" y="9"/>
                  </a:cubicBezTo>
                  <a:moveTo>
                    <a:pt x="12" y="9"/>
                  </a:moveTo>
                  <a:cubicBezTo>
                    <a:pt x="11" y="9"/>
                    <a:pt x="9" y="8"/>
                    <a:pt x="8" y="8"/>
                  </a:cubicBezTo>
                  <a:cubicBezTo>
                    <a:pt x="14" y="2"/>
                    <a:pt x="14" y="2"/>
                    <a:pt x="14" y="2"/>
                  </a:cubicBezTo>
                  <a:cubicBezTo>
                    <a:pt x="15" y="2"/>
                    <a:pt x="16" y="2"/>
                    <a:pt x="16" y="2"/>
                  </a:cubicBezTo>
                  <a:cubicBezTo>
                    <a:pt x="15" y="4"/>
                    <a:pt x="13" y="6"/>
                    <a:pt x="12" y="9"/>
                  </a:cubicBezTo>
                  <a:moveTo>
                    <a:pt x="1" y="4"/>
                  </a:moveTo>
                  <a:cubicBezTo>
                    <a:pt x="2" y="4"/>
                    <a:pt x="2" y="4"/>
                    <a:pt x="2" y="4"/>
                  </a:cubicBezTo>
                  <a:cubicBezTo>
                    <a:pt x="2" y="4"/>
                    <a:pt x="2" y="4"/>
                    <a:pt x="2" y="4"/>
                  </a:cubicBezTo>
                  <a:cubicBezTo>
                    <a:pt x="1" y="4"/>
                    <a:pt x="2" y="3"/>
                    <a:pt x="2" y="3"/>
                  </a:cubicBezTo>
                  <a:cubicBezTo>
                    <a:pt x="3" y="2"/>
                    <a:pt x="4" y="2"/>
                    <a:pt x="4" y="2"/>
                  </a:cubicBezTo>
                  <a:cubicBezTo>
                    <a:pt x="6" y="2"/>
                    <a:pt x="9" y="2"/>
                    <a:pt x="11" y="2"/>
                  </a:cubicBezTo>
                  <a:cubicBezTo>
                    <a:pt x="11" y="2"/>
                    <a:pt x="12" y="2"/>
                    <a:pt x="12" y="2"/>
                  </a:cubicBezTo>
                  <a:cubicBezTo>
                    <a:pt x="7" y="8"/>
                    <a:pt x="7" y="8"/>
                    <a:pt x="7" y="8"/>
                  </a:cubicBezTo>
                  <a:cubicBezTo>
                    <a:pt x="7" y="8"/>
                    <a:pt x="7" y="8"/>
                    <a:pt x="7" y="8"/>
                  </a:cubicBezTo>
                  <a:cubicBezTo>
                    <a:pt x="7" y="8"/>
                    <a:pt x="7" y="8"/>
                    <a:pt x="7" y="8"/>
                  </a:cubicBezTo>
                  <a:cubicBezTo>
                    <a:pt x="6" y="8"/>
                    <a:pt x="5" y="8"/>
                    <a:pt x="5" y="8"/>
                  </a:cubicBezTo>
                  <a:cubicBezTo>
                    <a:pt x="4" y="8"/>
                    <a:pt x="4" y="8"/>
                    <a:pt x="4" y="8"/>
                  </a:cubicBezTo>
                  <a:cubicBezTo>
                    <a:pt x="3" y="8"/>
                    <a:pt x="3" y="8"/>
                    <a:pt x="3" y="8"/>
                  </a:cubicBezTo>
                  <a:cubicBezTo>
                    <a:pt x="2" y="8"/>
                    <a:pt x="2" y="8"/>
                    <a:pt x="2" y="8"/>
                  </a:cubicBezTo>
                  <a:cubicBezTo>
                    <a:pt x="2" y="8"/>
                    <a:pt x="1" y="8"/>
                    <a:pt x="1" y="7"/>
                  </a:cubicBezTo>
                  <a:cubicBezTo>
                    <a:pt x="1" y="6"/>
                    <a:pt x="1" y="5"/>
                    <a:pt x="1" y="4"/>
                  </a:cubicBezTo>
                  <a:cubicBezTo>
                    <a:pt x="1" y="4"/>
                    <a:pt x="1" y="4"/>
                    <a:pt x="1" y="4"/>
                  </a:cubicBezTo>
                  <a:cubicBezTo>
                    <a:pt x="1" y="4"/>
                    <a:pt x="1" y="4"/>
                    <a:pt x="1" y="4"/>
                  </a:cubicBezTo>
                  <a:moveTo>
                    <a:pt x="22" y="2"/>
                  </a:moveTo>
                  <a:cubicBezTo>
                    <a:pt x="21" y="2"/>
                    <a:pt x="21" y="2"/>
                    <a:pt x="21" y="2"/>
                  </a:cubicBezTo>
                  <a:cubicBezTo>
                    <a:pt x="21" y="2"/>
                    <a:pt x="21" y="2"/>
                    <a:pt x="20" y="2"/>
                  </a:cubicBezTo>
                  <a:cubicBezTo>
                    <a:pt x="19" y="2"/>
                    <a:pt x="19" y="2"/>
                    <a:pt x="18" y="2"/>
                  </a:cubicBezTo>
                  <a:cubicBezTo>
                    <a:pt x="18" y="1"/>
                    <a:pt x="18" y="1"/>
                    <a:pt x="18" y="1"/>
                  </a:cubicBezTo>
                  <a:cubicBezTo>
                    <a:pt x="19" y="1"/>
                    <a:pt x="19" y="1"/>
                    <a:pt x="19" y="1"/>
                  </a:cubicBezTo>
                  <a:cubicBezTo>
                    <a:pt x="20" y="1"/>
                    <a:pt x="20" y="1"/>
                    <a:pt x="20" y="1"/>
                  </a:cubicBezTo>
                  <a:cubicBezTo>
                    <a:pt x="21" y="1"/>
                    <a:pt x="22" y="2"/>
                    <a:pt x="22" y="2"/>
                  </a:cubicBezTo>
                  <a:moveTo>
                    <a:pt x="17" y="2"/>
                  </a:moveTo>
                  <a:cubicBezTo>
                    <a:pt x="16" y="2"/>
                    <a:pt x="15" y="2"/>
                    <a:pt x="14" y="2"/>
                  </a:cubicBezTo>
                  <a:cubicBezTo>
                    <a:pt x="14" y="1"/>
                    <a:pt x="14" y="1"/>
                    <a:pt x="14" y="1"/>
                  </a:cubicBezTo>
                  <a:cubicBezTo>
                    <a:pt x="14" y="1"/>
                    <a:pt x="14" y="1"/>
                    <a:pt x="14" y="1"/>
                  </a:cubicBezTo>
                  <a:cubicBezTo>
                    <a:pt x="15" y="1"/>
                    <a:pt x="16" y="1"/>
                    <a:pt x="17" y="1"/>
                  </a:cubicBezTo>
                  <a:cubicBezTo>
                    <a:pt x="17" y="2"/>
                    <a:pt x="17" y="2"/>
                    <a:pt x="17" y="2"/>
                  </a:cubicBezTo>
                  <a:moveTo>
                    <a:pt x="1" y="3"/>
                  </a:moveTo>
                  <a:cubicBezTo>
                    <a:pt x="1" y="2"/>
                    <a:pt x="1" y="2"/>
                    <a:pt x="1" y="2"/>
                  </a:cubicBezTo>
                  <a:cubicBezTo>
                    <a:pt x="1" y="2"/>
                    <a:pt x="1" y="2"/>
                    <a:pt x="1" y="2"/>
                  </a:cubicBezTo>
                  <a:cubicBezTo>
                    <a:pt x="1" y="2"/>
                    <a:pt x="1" y="2"/>
                    <a:pt x="1" y="2"/>
                  </a:cubicBezTo>
                  <a:cubicBezTo>
                    <a:pt x="2" y="2"/>
                    <a:pt x="3" y="1"/>
                    <a:pt x="10" y="1"/>
                  </a:cubicBezTo>
                  <a:cubicBezTo>
                    <a:pt x="11" y="1"/>
                    <a:pt x="12" y="1"/>
                    <a:pt x="13" y="1"/>
                  </a:cubicBezTo>
                  <a:cubicBezTo>
                    <a:pt x="13" y="2"/>
                    <a:pt x="13" y="2"/>
                    <a:pt x="13" y="2"/>
                  </a:cubicBezTo>
                  <a:cubicBezTo>
                    <a:pt x="12" y="2"/>
                    <a:pt x="11" y="2"/>
                    <a:pt x="11" y="2"/>
                  </a:cubicBezTo>
                  <a:cubicBezTo>
                    <a:pt x="8" y="2"/>
                    <a:pt x="6" y="2"/>
                    <a:pt x="4" y="2"/>
                  </a:cubicBezTo>
                  <a:cubicBezTo>
                    <a:pt x="4" y="2"/>
                    <a:pt x="3" y="2"/>
                    <a:pt x="2" y="2"/>
                  </a:cubicBezTo>
                  <a:cubicBezTo>
                    <a:pt x="2" y="2"/>
                    <a:pt x="1" y="3"/>
                    <a:pt x="1" y="3"/>
                  </a:cubicBezTo>
                  <a:moveTo>
                    <a:pt x="10" y="0"/>
                  </a:moveTo>
                  <a:cubicBezTo>
                    <a:pt x="4" y="0"/>
                    <a:pt x="2" y="1"/>
                    <a:pt x="1" y="1"/>
                  </a:cubicBezTo>
                  <a:cubicBezTo>
                    <a:pt x="1" y="1"/>
                    <a:pt x="1" y="1"/>
                    <a:pt x="1" y="1"/>
                  </a:cubicBezTo>
                  <a:cubicBezTo>
                    <a:pt x="0" y="1"/>
                    <a:pt x="0" y="2"/>
                    <a:pt x="0" y="2"/>
                  </a:cubicBezTo>
                  <a:cubicBezTo>
                    <a:pt x="0" y="2"/>
                    <a:pt x="0" y="2"/>
                    <a:pt x="0" y="2"/>
                  </a:cubicBezTo>
                  <a:cubicBezTo>
                    <a:pt x="0" y="2"/>
                    <a:pt x="0" y="2"/>
                    <a:pt x="0" y="2"/>
                  </a:cubicBezTo>
                  <a:cubicBezTo>
                    <a:pt x="0" y="3"/>
                    <a:pt x="0" y="4"/>
                    <a:pt x="0" y="4"/>
                  </a:cubicBezTo>
                  <a:cubicBezTo>
                    <a:pt x="0" y="5"/>
                    <a:pt x="0" y="6"/>
                    <a:pt x="0" y="7"/>
                  </a:cubicBezTo>
                  <a:cubicBezTo>
                    <a:pt x="0" y="8"/>
                    <a:pt x="1" y="9"/>
                    <a:pt x="1" y="9"/>
                  </a:cubicBezTo>
                  <a:cubicBezTo>
                    <a:pt x="2" y="9"/>
                    <a:pt x="2" y="9"/>
                    <a:pt x="3" y="9"/>
                  </a:cubicBezTo>
                  <a:cubicBezTo>
                    <a:pt x="3" y="9"/>
                    <a:pt x="4" y="9"/>
                    <a:pt x="4" y="9"/>
                  </a:cubicBezTo>
                  <a:cubicBezTo>
                    <a:pt x="5" y="9"/>
                    <a:pt x="5" y="9"/>
                    <a:pt x="5" y="9"/>
                  </a:cubicBezTo>
                  <a:cubicBezTo>
                    <a:pt x="5" y="9"/>
                    <a:pt x="6" y="9"/>
                    <a:pt x="7" y="9"/>
                  </a:cubicBezTo>
                  <a:cubicBezTo>
                    <a:pt x="9" y="9"/>
                    <a:pt x="12" y="10"/>
                    <a:pt x="15" y="10"/>
                  </a:cubicBezTo>
                  <a:cubicBezTo>
                    <a:pt x="22" y="10"/>
                    <a:pt x="23" y="9"/>
                    <a:pt x="23" y="8"/>
                  </a:cubicBezTo>
                  <a:cubicBezTo>
                    <a:pt x="23" y="3"/>
                    <a:pt x="23" y="3"/>
                    <a:pt x="23" y="3"/>
                  </a:cubicBezTo>
                  <a:cubicBezTo>
                    <a:pt x="23" y="1"/>
                    <a:pt x="21" y="0"/>
                    <a:pt x="20" y="0"/>
                  </a:cubicBezTo>
                  <a:cubicBezTo>
                    <a:pt x="19" y="0"/>
                    <a:pt x="19" y="0"/>
                    <a:pt x="19" y="0"/>
                  </a:cubicBezTo>
                  <a:cubicBezTo>
                    <a:pt x="18" y="0"/>
                    <a:pt x="18" y="0"/>
                    <a:pt x="18" y="0"/>
                  </a:cubicBezTo>
                  <a:cubicBezTo>
                    <a:pt x="18" y="0"/>
                    <a:pt x="18" y="0"/>
                    <a:pt x="18" y="0"/>
                  </a:cubicBezTo>
                  <a:cubicBezTo>
                    <a:pt x="17" y="0"/>
                    <a:pt x="14"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1" name="Freeform 97"/>
            <p:cNvSpPr>
              <a:spLocks noEditPoints="1"/>
            </p:cNvSpPr>
            <p:nvPr/>
          </p:nvSpPr>
          <p:spPr bwMode="auto">
            <a:xfrm>
              <a:off x="3651" y="2431"/>
              <a:ext cx="74" cy="96"/>
            </a:xfrm>
            <a:custGeom>
              <a:avLst/>
              <a:gdLst>
                <a:gd name="T0" fmla="*/ 12 w 31"/>
                <a:gd name="T1" fmla="*/ 39 h 40"/>
                <a:gd name="T2" fmla="*/ 10 w 31"/>
                <a:gd name="T3" fmla="*/ 38 h 40"/>
                <a:gd name="T4" fmla="*/ 12 w 31"/>
                <a:gd name="T5" fmla="*/ 38 h 40"/>
                <a:gd name="T6" fmla="*/ 13 w 31"/>
                <a:gd name="T7" fmla="*/ 39 h 40"/>
                <a:gd name="T8" fmla="*/ 14 w 31"/>
                <a:gd name="T9" fmla="*/ 39 h 40"/>
                <a:gd name="T10" fmla="*/ 16 w 31"/>
                <a:gd name="T11" fmla="*/ 38 h 40"/>
                <a:gd name="T12" fmla="*/ 9 w 31"/>
                <a:gd name="T13" fmla="*/ 39 h 40"/>
                <a:gd name="T14" fmla="*/ 8 w 31"/>
                <a:gd name="T15" fmla="*/ 38 h 40"/>
                <a:gd name="T16" fmla="*/ 9 w 31"/>
                <a:gd name="T17" fmla="*/ 39 h 40"/>
                <a:gd name="T18" fmla="*/ 16 w 31"/>
                <a:gd name="T19" fmla="*/ 39 h 40"/>
                <a:gd name="T20" fmla="*/ 19 w 31"/>
                <a:gd name="T21" fmla="*/ 38 h 40"/>
                <a:gd name="T22" fmla="*/ 18 w 31"/>
                <a:gd name="T23" fmla="*/ 39 h 40"/>
                <a:gd name="T24" fmla="*/ 6 w 31"/>
                <a:gd name="T25" fmla="*/ 39 h 40"/>
                <a:gd name="T26" fmla="*/ 8 w 31"/>
                <a:gd name="T27" fmla="*/ 38 h 40"/>
                <a:gd name="T28" fmla="*/ 19 w 31"/>
                <a:gd name="T29" fmla="*/ 39 h 40"/>
                <a:gd name="T30" fmla="*/ 21 w 31"/>
                <a:gd name="T31" fmla="*/ 38 h 40"/>
                <a:gd name="T32" fmla="*/ 20 w 31"/>
                <a:gd name="T33" fmla="*/ 39 h 40"/>
                <a:gd name="T34" fmla="*/ 19 w 31"/>
                <a:gd name="T35" fmla="*/ 39 h 40"/>
                <a:gd name="T36" fmla="*/ 21 w 31"/>
                <a:gd name="T37" fmla="*/ 39 h 40"/>
                <a:gd name="T38" fmla="*/ 23 w 31"/>
                <a:gd name="T39" fmla="*/ 38 h 40"/>
                <a:gd name="T40" fmla="*/ 23 w 31"/>
                <a:gd name="T41" fmla="*/ 39 h 40"/>
                <a:gd name="T42" fmla="*/ 24 w 31"/>
                <a:gd name="T43" fmla="*/ 39 h 40"/>
                <a:gd name="T44" fmla="*/ 26 w 31"/>
                <a:gd name="T45" fmla="*/ 38 h 40"/>
                <a:gd name="T46" fmla="*/ 25 w 31"/>
                <a:gd name="T47" fmla="*/ 39 h 40"/>
                <a:gd name="T48" fmla="*/ 26 w 31"/>
                <a:gd name="T49" fmla="*/ 39 h 40"/>
                <a:gd name="T50" fmla="*/ 27 w 31"/>
                <a:gd name="T51" fmla="*/ 38 h 40"/>
                <a:gd name="T52" fmla="*/ 27 w 31"/>
                <a:gd name="T53" fmla="*/ 39 h 40"/>
                <a:gd name="T54" fmla="*/ 6 w 31"/>
                <a:gd name="T55" fmla="*/ 39 h 40"/>
                <a:gd name="T56" fmla="*/ 4 w 31"/>
                <a:gd name="T57" fmla="*/ 38 h 40"/>
                <a:gd name="T58" fmla="*/ 6 w 31"/>
                <a:gd name="T59" fmla="*/ 39 h 40"/>
                <a:gd name="T60" fmla="*/ 28 w 31"/>
                <a:gd name="T61" fmla="*/ 38 h 40"/>
                <a:gd name="T62" fmla="*/ 29 w 31"/>
                <a:gd name="T63" fmla="*/ 37 h 40"/>
                <a:gd name="T64" fmla="*/ 28 w 31"/>
                <a:gd name="T65" fmla="*/ 39 h 40"/>
                <a:gd name="T66" fmla="*/ 3 w 31"/>
                <a:gd name="T67" fmla="*/ 39 h 40"/>
                <a:gd name="T68" fmla="*/ 1 w 31"/>
                <a:gd name="T69" fmla="*/ 37 h 40"/>
                <a:gd name="T70" fmla="*/ 3 w 31"/>
                <a:gd name="T71" fmla="*/ 39 h 40"/>
                <a:gd name="T72" fmla="*/ 2 w 31"/>
                <a:gd name="T73" fmla="*/ 36 h 40"/>
                <a:gd name="T74" fmla="*/ 2 w 31"/>
                <a:gd name="T75" fmla="*/ 31 h 40"/>
                <a:gd name="T76" fmla="*/ 2 w 31"/>
                <a:gd name="T77" fmla="*/ 4 h 40"/>
                <a:gd name="T78" fmla="*/ 14 w 31"/>
                <a:gd name="T79" fmla="*/ 1 h 40"/>
                <a:gd name="T80" fmla="*/ 28 w 31"/>
                <a:gd name="T81" fmla="*/ 1 h 40"/>
                <a:gd name="T82" fmla="*/ 29 w 31"/>
                <a:gd name="T83" fmla="*/ 19 h 40"/>
                <a:gd name="T84" fmla="*/ 29 w 31"/>
                <a:gd name="T85" fmla="*/ 35 h 40"/>
                <a:gd name="T86" fmla="*/ 26 w 31"/>
                <a:gd name="T87" fmla="*/ 37 h 40"/>
                <a:gd name="T88" fmla="*/ 23 w 31"/>
                <a:gd name="T89" fmla="*/ 37 h 40"/>
                <a:gd name="T90" fmla="*/ 24 w 31"/>
                <a:gd name="T91" fmla="*/ 0 h 40"/>
                <a:gd name="T92" fmla="*/ 4 w 31"/>
                <a:gd name="T93" fmla="*/ 0 h 40"/>
                <a:gd name="T94" fmla="*/ 1 w 31"/>
                <a:gd name="T95" fmla="*/ 29 h 40"/>
                <a:gd name="T96" fmla="*/ 1 w 31"/>
                <a:gd name="T97" fmla="*/ 35 h 40"/>
                <a:gd name="T98" fmla="*/ 0 w 31"/>
                <a:gd name="T99" fmla="*/ 36 h 40"/>
                <a:gd name="T100" fmla="*/ 9 w 31"/>
                <a:gd name="T101" fmla="*/ 40 h 40"/>
                <a:gd name="T102" fmla="*/ 18 w 31"/>
                <a:gd name="T103" fmla="*/ 40 h 40"/>
                <a:gd name="T104" fmla="*/ 30 w 31"/>
                <a:gd name="T105" fmla="*/ 39 h 40"/>
                <a:gd name="T106" fmla="*/ 30 w 31"/>
                <a:gd name="T107" fmla="*/ 21 h 40"/>
                <a:gd name="T108" fmla="*/ 29 w 31"/>
                <a:gd name="T109" fmla="*/ 1 h 40"/>
                <a:gd name="T110" fmla="*/ 24 w 31"/>
                <a:gd name="T11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40">
                  <a:moveTo>
                    <a:pt x="13" y="39"/>
                  </a:moveTo>
                  <a:cubicBezTo>
                    <a:pt x="12" y="39"/>
                    <a:pt x="12" y="39"/>
                    <a:pt x="12" y="39"/>
                  </a:cubicBezTo>
                  <a:cubicBezTo>
                    <a:pt x="12" y="39"/>
                    <a:pt x="10" y="39"/>
                    <a:pt x="9" y="39"/>
                  </a:cubicBezTo>
                  <a:cubicBezTo>
                    <a:pt x="10" y="38"/>
                    <a:pt x="10" y="38"/>
                    <a:pt x="10" y="38"/>
                  </a:cubicBezTo>
                  <a:cubicBezTo>
                    <a:pt x="10" y="38"/>
                    <a:pt x="10" y="38"/>
                    <a:pt x="10" y="38"/>
                  </a:cubicBezTo>
                  <a:cubicBezTo>
                    <a:pt x="10" y="38"/>
                    <a:pt x="11" y="38"/>
                    <a:pt x="12" y="38"/>
                  </a:cubicBezTo>
                  <a:cubicBezTo>
                    <a:pt x="13" y="38"/>
                    <a:pt x="13" y="38"/>
                    <a:pt x="13" y="38"/>
                  </a:cubicBezTo>
                  <a:cubicBezTo>
                    <a:pt x="13" y="39"/>
                    <a:pt x="13" y="39"/>
                    <a:pt x="13" y="39"/>
                  </a:cubicBezTo>
                  <a:moveTo>
                    <a:pt x="15" y="39"/>
                  </a:moveTo>
                  <a:cubicBezTo>
                    <a:pt x="15" y="39"/>
                    <a:pt x="14" y="39"/>
                    <a:pt x="14" y="39"/>
                  </a:cubicBezTo>
                  <a:cubicBezTo>
                    <a:pt x="14" y="38"/>
                    <a:pt x="14" y="38"/>
                    <a:pt x="14" y="38"/>
                  </a:cubicBezTo>
                  <a:cubicBezTo>
                    <a:pt x="15" y="38"/>
                    <a:pt x="15" y="38"/>
                    <a:pt x="16" y="38"/>
                  </a:cubicBezTo>
                  <a:cubicBezTo>
                    <a:pt x="15" y="39"/>
                    <a:pt x="15" y="39"/>
                    <a:pt x="15" y="39"/>
                  </a:cubicBezTo>
                  <a:moveTo>
                    <a:pt x="9" y="39"/>
                  </a:moveTo>
                  <a:cubicBezTo>
                    <a:pt x="8" y="39"/>
                    <a:pt x="8" y="39"/>
                    <a:pt x="8" y="39"/>
                  </a:cubicBezTo>
                  <a:cubicBezTo>
                    <a:pt x="8" y="38"/>
                    <a:pt x="8" y="38"/>
                    <a:pt x="8" y="38"/>
                  </a:cubicBezTo>
                  <a:cubicBezTo>
                    <a:pt x="8" y="38"/>
                    <a:pt x="9" y="38"/>
                    <a:pt x="9" y="38"/>
                  </a:cubicBezTo>
                  <a:cubicBezTo>
                    <a:pt x="9" y="39"/>
                    <a:pt x="9" y="39"/>
                    <a:pt x="9" y="39"/>
                  </a:cubicBezTo>
                  <a:moveTo>
                    <a:pt x="18" y="39"/>
                  </a:moveTo>
                  <a:cubicBezTo>
                    <a:pt x="17" y="39"/>
                    <a:pt x="17" y="39"/>
                    <a:pt x="16" y="39"/>
                  </a:cubicBezTo>
                  <a:cubicBezTo>
                    <a:pt x="17" y="38"/>
                    <a:pt x="17" y="38"/>
                    <a:pt x="17" y="38"/>
                  </a:cubicBezTo>
                  <a:cubicBezTo>
                    <a:pt x="17" y="38"/>
                    <a:pt x="18" y="38"/>
                    <a:pt x="19" y="38"/>
                  </a:cubicBezTo>
                  <a:cubicBezTo>
                    <a:pt x="18" y="39"/>
                    <a:pt x="18" y="39"/>
                    <a:pt x="18" y="39"/>
                  </a:cubicBezTo>
                  <a:cubicBezTo>
                    <a:pt x="18" y="39"/>
                    <a:pt x="18" y="39"/>
                    <a:pt x="18" y="39"/>
                  </a:cubicBezTo>
                  <a:moveTo>
                    <a:pt x="7" y="39"/>
                  </a:moveTo>
                  <a:cubicBezTo>
                    <a:pt x="6" y="39"/>
                    <a:pt x="6" y="39"/>
                    <a:pt x="6" y="39"/>
                  </a:cubicBezTo>
                  <a:cubicBezTo>
                    <a:pt x="7" y="38"/>
                    <a:pt x="7" y="38"/>
                    <a:pt x="7" y="38"/>
                  </a:cubicBezTo>
                  <a:cubicBezTo>
                    <a:pt x="8" y="38"/>
                    <a:pt x="8" y="38"/>
                    <a:pt x="8" y="38"/>
                  </a:cubicBezTo>
                  <a:cubicBezTo>
                    <a:pt x="7" y="39"/>
                    <a:pt x="7" y="39"/>
                    <a:pt x="7" y="39"/>
                  </a:cubicBezTo>
                  <a:moveTo>
                    <a:pt x="19" y="39"/>
                  </a:moveTo>
                  <a:cubicBezTo>
                    <a:pt x="19" y="38"/>
                    <a:pt x="19" y="38"/>
                    <a:pt x="19" y="38"/>
                  </a:cubicBezTo>
                  <a:cubicBezTo>
                    <a:pt x="20" y="38"/>
                    <a:pt x="20" y="38"/>
                    <a:pt x="21" y="38"/>
                  </a:cubicBezTo>
                  <a:cubicBezTo>
                    <a:pt x="21" y="38"/>
                    <a:pt x="21" y="39"/>
                    <a:pt x="20" y="39"/>
                  </a:cubicBezTo>
                  <a:cubicBezTo>
                    <a:pt x="20" y="39"/>
                    <a:pt x="20" y="39"/>
                    <a:pt x="20" y="39"/>
                  </a:cubicBezTo>
                  <a:cubicBezTo>
                    <a:pt x="19" y="39"/>
                    <a:pt x="19" y="39"/>
                    <a:pt x="19" y="39"/>
                  </a:cubicBezTo>
                  <a:cubicBezTo>
                    <a:pt x="19" y="39"/>
                    <a:pt x="19" y="39"/>
                    <a:pt x="19" y="39"/>
                  </a:cubicBezTo>
                  <a:cubicBezTo>
                    <a:pt x="19" y="39"/>
                    <a:pt x="19" y="39"/>
                    <a:pt x="19" y="39"/>
                  </a:cubicBezTo>
                  <a:moveTo>
                    <a:pt x="21" y="39"/>
                  </a:moveTo>
                  <a:cubicBezTo>
                    <a:pt x="21" y="39"/>
                    <a:pt x="21" y="38"/>
                    <a:pt x="22" y="38"/>
                  </a:cubicBezTo>
                  <a:cubicBezTo>
                    <a:pt x="22" y="38"/>
                    <a:pt x="23" y="38"/>
                    <a:pt x="23" y="38"/>
                  </a:cubicBezTo>
                  <a:cubicBezTo>
                    <a:pt x="24" y="38"/>
                    <a:pt x="24" y="38"/>
                    <a:pt x="24" y="38"/>
                  </a:cubicBezTo>
                  <a:cubicBezTo>
                    <a:pt x="24" y="38"/>
                    <a:pt x="23" y="39"/>
                    <a:pt x="23" y="39"/>
                  </a:cubicBezTo>
                  <a:cubicBezTo>
                    <a:pt x="22" y="39"/>
                    <a:pt x="22" y="39"/>
                    <a:pt x="21" y="39"/>
                  </a:cubicBezTo>
                  <a:moveTo>
                    <a:pt x="24" y="39"/>
                  </a:moveTo>
                  <a:cubicBezTo>
                    <a:pt x="24" y="39"/>
                    <a:pt x="24" y="38"/>
                    <a:pt x="24" y="38"/>
                  </a:cubicBezTo>
                  <a:cubicBezTo>
                    <a:pt x="25" y="38"/>
                    <a:pt x="25" y="38"/>
                    <a:pt x="26" y="38"/>
                  </a:cubicBezTo>
                  <a:cubicBezTo>
                    <a:pt x="26" y="38"/>
                    <a:pt x="26" y="38"/>
                    <a:pt x="26" y="38"/>
                  </a:cubicBezTo>
                  <a:cubicBezTo>
                    <a:pt x="26" y="38"/>
                    <a:pt x="25" y="39"/>
                    <a:pt x="25" y="39"/>
                  </a:cubicBezTo>
                  <a:cubicBezTo>
                    <a:pt x="25" y="39"/>
                    <a:pt x="24" y="39"/>
                    <a:pt x="24" y="39"/>
                  </a:cubicBezTo>
                  <a:moveTo>
                    <a:pt x="26" y="39"/>
                  </a:moveTo>
                  <a:cubicBezTo>
                    <a:pt x="27" y="38"/>
                    <a:pt x="27" y="38"/>
                    <a:pt x="27" y="38"/>
                  </a:cubicBezTo>
                  <a:cubicBezTo>
                    <a:pt x="27" y="38"/>
                    <a:pt x="27" y="38"/>
                    <a:pt x="27" y="38"/>
                  </a:cubicBezTo>
                  <a:cubicBezTo>
                    <a:pt x="27" y="38"/>
                    <a:pt x="27" y="38"/>
                    <a:pt x="27" y="38"/>
                  </a:cubicBezTo>
                  <a:cubicBezTo>
                    <a:pt x="27" y="39"/>
                    <a:pt x="27" y="39"/>
                    <a:pt x="27" y="39"/>
                  </a:cubicBezTo>
                  <a:cubicBezTo>
                    <a:pt x="26" y="39"/>
                    <a:pt x="26" y="39"/>
                    <a:pt x="26" y="39"/>
                  </a:cubicBezTo>
                  <a:moveTo>
                    <a:pt x="6" y="39"/>
                  </a:moveTo>
                  <a:cubicBezTo>
                    <a:pt x="5" y="39"/>
                    <a:pt x="4" y="39"/>
                    <a:pt x="3" y="39"/>
                  </a:cubicBezTo>
                  <a:cubicBezTo>
                    <a:pt x="4" y="38"/>
                    <a:pt x="4" y="38"/>
                    <a:pt x="4" y="38"/>
                  </a:cubicBezTo>
                  <a:cubicBezTo>
                    <a:pt x="4" y="38"/>
                    <a:pt x="5" y="38"/>
                    <a:pt x="6" y="38"/>
                  </a:cubicBezTo>
                  <a:cubicBezTo>
                    <a:pt x="6" y="39"/>
                    <a:pt x="6" y="39"/>
                    <a:pt x="6" y="39"/>
                  </a:cubicBezTo>
                  <a:moveTo>
                    <a:pt x="27" y="39"/>
                  </a:moveTo>
                  <a:cubicBezTo>
                    <a:pt x="28" y="38"/>
                    <a:pt x="28" y="38"/>
                    <a:pt x="28" y="38"/>
                  </a:cubicBezTo>
                  <a:cubicBezTo>
                    <a:pt x="28" y="38"/>
                    <a:pt x="29" y="38"/>
                    <a:pt x="29" y="38"/>
                  </a:cubicBezTo>
                  <a:cubicBezTo>
                    <a:pt x="29" y="37"/>
                    <a:pt x="29" y="37"/>
                    <a:pt x="29" y="37"/>
                  </a:cubicBezTo>
                  <a:cubicBezTo>
                    <a:pt x="29" y="38"/>
                    <a:pt x="29" y="38"/>
                    <a:pt x="29" y="38"/>
                  </a:cubicBezTo>
                  <a:cubicBezTo>
                    <a:pt x="29" y="39"/>
                    <a:pt x="28" y="39"/>
                    <a:pt x="28" y="39"/>
                  </a:cubicBezTo>
                  <a:cubicBezTo>
                    <a:pt x="27" y="39"/>
                    <a:pt x="27" y="39"/>
                    <a:pt x="27" y="39"/>
                  </a:cubicBezTo>
                  <a:moveTo>
                    <a:pt x="3" y="39"/>
                  </a:moveTo>
                  <a:cubicBezTo>
                    <a:pt x="2" y="39"/>
                    <a:pt x="2" y="38"/>
                    <a:pt x="1" y="38"/>
                  </a:cubicBezTo>
                  <a:cubicBezTo>
                    <a:pt x="1" y="38"/>
                    <a:pt x="1" y="38"/>
                    <a:pt x="1" y="37"/>
                  </a:cubicBezTo>
                  <a:cubicBezTo>
                    <a:pt x="2" y="37"/>
                    <a:pt x="2" y="38"/>
                    <a:pt x="3" y="38"/>
                  </a:cubicBezTo>
                  <a:cubicBezTo>
                    <a:pt x="3" y="39"/>
                    <a:pt x="3" y="39"/>
                    <a:pt x="3" y="39"/>
                  </a:cubicBezTo>
                  <a:moveTo>
                    <a:pt x="12" y="37"/>
                  </a:moveTo>
                  <a:cubicBezTo>
                    <a:pt x="3" y="37"/>
                    <a:pt x="2" y="36"/>
                    <a:pt x="2" y="36"/>
                  </a:cubicBezTo>
                  <a:cubicBezTo>
                    <a:pt x="2" y="36"/>
                    <a:pt x="2" y="36"/>
                    <a:pt x="2" y="36"/>
                  </a:cubicBezTo>
                  <a:cubicBezTo>
                    <a:pt x="2" y="35"/>
                    <a:pt x="2" y="33"/>
                    <a:pt x="2" y="31"/>
                  </a:cubicBezTo>
                  <a:cubicBezTo>
                    <a:pt x="2" y="30"/>
                    <a:pt x="2" y="30"/>
                    <a:pt x="2" y="29"/>
                  </a:cubicBezTo>
                  <a:cubicBezTo>
                    <a:pt x="2" y="4"/>
                    <a:pt x="2" y="4"/>
                    <a:pt x="2" y="4"/>
                  </a:cubicBezTo>
                  <a:cubicBezTo>
                    <a:pt x="2" y="2"/>
                    <a:pt x="2" y="1"/>
                    <a:pt x="4" y="1"/>
                  </a:cubicBezTo>
                  <a:cubicBezTo>
                    <a:pt x="7" y="1"/>
                    <a:pt x="10" y="1"/>
                    <a:pt x="14" y="1"/>
                  </a:cubicBezTo>
                  <a:cubicBezTo>
                    <a:pt x="17" y="1"/>
                    <a:pt x="21" y="1"/>
                    <a:pt x="24" y="1"/>
                  </a:cubicBezTo>
                  <a:cubicBezTo>
                    <a:pt x="27" y="1"/>
                    <a:pt x="28" y="1"/>
                    <a:pt x="28" y="1"/>
                  </a:cubicBezTo>
                  <a:cubicBezTo>
                    <a:pt x="28" y="1"/>
                    <a:pt x="28" y="1"/>
                    <a:pt x="28" y="1"/>
                  </a:cubicBezTo>
                  <a:cubicBezTo>
                    <a:pt x="29" y="2"/>
                    <a:pt x="30" y="5"/>
                    <a:pt x="29" y="19"/>
                  </a:cubicBezTo>
                  <a:cubicBezTo>
                    <a:pt x="29" y="20"/>
                    <a:pt x="29" y="21"/>
                    <a:pt x="29" y="21"/>
                  </a:cubicBezTo>
                  <a:cubicBezTo>
                    <a:pt x="29" y="35"/>
                    <a:pt x="29" y="35"/>
                    <a:pt x="29" y="35"/>
                  </a:cubicBezTo>
                  <a:cubicBezTo>
                    <a:pt x="29" y="36"/>
                    <a:pt x="29" y="37"/>
                    <a:pt x="28" y="37"/>
                  </a:cubicBezTo>
                  <a:cubicBezTo>
                    <a:pt x="28" y="37"/>
                    <a:pt x="27" y="37"/>
                    <a:pt x="26" y="37"/>
                  </a:cubicBezTo>
                  <a:cubicBezTo>
                    <a:pt x="26" y="37"/>
                    <a:pt x="26" y="37"/>
                    <a:pt x="26" y="37"/>
                  </a:cubicBezTo>
                  <a:cubicBezTo>
                    <a:pt x="25" y="37"/>
                    <a:pt x="24" y="37"/>
                    <a:pt x="23" y="37"/>
                  </a:cubicBezTo>
                  <a:cubicBezTo>
                    <a:pt x="20" y="37"/>
                    <a:pt x="16" y="37"/>
                    <a:pt x="12" y="37"/>
                  </a:cubicBezTo>
                  <a:moveTo>
                    <a:pt x="24" y="0"/>
                  </a:moveTo>
                  <a:cubicBezTo>
                    <a:pt x="21" y="0"/>
                    <a:pt x="17" y="0"/>
                    <a:pt x="14" y="0"/>
                  </a:cubicBezTo>
                  <a:cubicBezTo>
                    <a:pt x="10" y="0"/>
                    <a:pt x="7" y="0"/>
                    <a:pt x="4" y="0"/>
                  </a:cubicBezTo>
                  <a:cubicBezTo>
                    <a:pt x="1" y="0"/>
                    <a:pt x="1" y="2"/>
                    <a:pt x="1" y="4"/>
                  </a:cubicBezTo>
                  <a:cubicBezTo>
                    <a:pt x="1" y="29"/>
                    <a:pt x="1" y="29"/>
                    <a:pt x="1" y="29"/>
                  </a:cubicBezTo>
                  <a:cubicBezTo>
                    <a:pt x="1" y="29"/>
                    <a:pt x="1" y="30"/>
                    <a:pt x="1" y="31"/>
                  </a:cubicBezTo>
                  <a:cubicBezTo>
                    <a:pt x="1" y="32"/>
                    <a:pt x="1" y="34"/>
                    <a:pt x="1" y="35"/>
                  </a:cubicBezTo>
                  <a:cubicBezTo>
                    <a:pt x="1" y="35"/>
                    <a:pt x="1" y="35"/>
                    <a:pt x="1" y="35"/>
                  </a:cubicBezTo>
                  <a:cubicBezTo>
                    <a:pt x="1" y="35"/>
                    <a:pt x="1" y="36"/>
                    <a:pt x="0" y="36"/>
                  </a:cubicBezTo>
                  <a:cubicBezTo>
                    <a:pt x="0" y="38"/>
                    <a:pt x="0" y="38"/>
                    <a:pt x="1" y="39"/>
                  </a:cubicBezTo>
                  <a:cubicBezTo>
                    <a:pt x="1" y="40"/>
                    <a:pt x="4" y="40"/>
                    <a:pt x="9" y="40"/>
                  </a:cubicBezTo>
                  <a:cubicBezTo>
                    <a:pt x="10" y="40"/>
                    <a:pt x="11" y="40"/>
                    <a:pt x="12" y="40"/>
                  </a:cubicBezTo>
                  <a:cubicBezTo>
                    <a:pt x="14" y="40"/>
                    <a:pt x="16" y="40"/>
                    <a:pt x="18" y="40"/>
                  </a:cubicBezTo>
                  <a:cubicBezTo>
                    <a:pt x="22" y="40"/>
                    <a:pt x="25" y="40"/>
                    <a:pt x="28" y="40"/>
                  </a:cubicBezTo>
                  <a:cubicBezTo>
                    <a:pt x="28" y="40"/>
                    <a:pt x="30" y="40"/>
                    <a:pt x="30" y="39"/>
                  </a:cubicBezTo>
                  <a:cubicBezTo>
                    <a:pt x="30" y="38"/>
                    <a:pt x="30" y="36"/>
                    <a:pt x="30" y="35"/>
                  </a:cubicBezTo>
                  <a:cubicBezTo>
                    <a:pt x="30" y="21"/>
                    <a:pt x="30" y="21"/>
                    <a:pt x="30" y="21"/>
                  </a:cubicBezTo>
                  <a:cubicBezTo>
                    <a:pt x="30" y="21"/>
                    <a:pt x="30" y="20"/>
                    <a:pt x="30" y="19"/>
                  </a:cubicBezTo>
                  <a:cubicBezTo>
                    <a:pt x="31" y="9"/>
                    <a:pt x="31" y="2"/>
                    <a:pt x="29" y="1"/>
                  </a:cubicBezTo>
                  <a:cubicBezTo>
                    <a:pt x="29" y="0"/>
                    <a:pt x="29" y="0"/>
                    <a:pt x="29" y="0"/>
                  </a:cubicBezTo>
                  <a:cubicBezTo>
                    <a:pt x="28" y="0"/>
                    <a:pt x="28"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2" name="Freeform 98"/>
            <p:cNvSpPr>
              <a:spLocks noEditPoints="1"/>
            </p:cNvSpPr>
            <p:nvPr/>
          </p:nvSpPr>
          <p:spPr bwMode="auto">
            <a:xfrm>
              <a:off x="3679"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2 h 4"/>
                <a:gd name="T14" fmla="*/ 2 w 7"/>
                <a:gd name="T15" fmla="*/ 3 h 4"/>
                <a:gd name="T16" fmla="*/ 5 w 7"/>
                <a:gd name="T17" fmla="*/ 3 h 4"/>
                <a:gd name="T18" fmla="*/ 5 w 7"/>
                <a:gd name="T19" fmla="*/ 3 h 4"/>
                <a:gd name="T20" fmla="*/ 5 w 7"/>
                <a:gd name="T21" fmla="*/ 3 h 4"/>
                <a:gd name="T22" fmla="*/ 3 w 7"/>
                <a:gd name="T23" fmla="*/ 3 h 4"/>
                <a:gd name="T24" fmla="*/ 5 w 7"/>
                <a:gd name="T25" fmla="*/ 2 h 4"/>
                <a:gd name="T26" fmla="*/ 2 w 7"/>
                <a:gd name="T27" fmla="*/ 2 h 4"/>
                <a:gd name="T28" fmla="*/ 2 w 7"/>
                <a:gd name="T29" fmla="*/ 1 h 4"/>
                <a:gd name="T30" fmla="*/ 3 w 7"/>
                <a:gd name="T31" fmla="*/ 1 h 4"/>
                <a:gd name="T32" fmla="*/ 5 w 7"/>
                <a:gd name="T33" fmla="*/ 1 h 4"/>
                <a:gd name="T34" fmla="*/ 5 w 7"/>
                <a:gd name="T35" fmla="*/ 1 h 4"/>
                <a:gd name="T36" fmla="*/ 5 w 7"/>
                <a:gd name="T37" fmla="*/ 2 h 4"/>
                <a:gd name="T38" fmla="*/ 5 w 7"/>
                <a:gd name="T39" fmla="*/ 2 h 4"/>
                <a:gd name="T40" fmla="*/ 3 w 7"/>
                <a:gd name="T41" fmla="*/ 0 h 4"/>
                <a:gd name="T42" fmla="*/ 1 w 7"/>
                <a:gd name="T43" fmla="*/ 1 h 4"/>
                <a:gd name="T44" fmla="*/ 1 w 7"/>
                <a:gd name="T45" fmla="*/ 2 h 4"/>
                <a:gd name="T46" fmla="*/ 1 w 7"/>
                <a:gd name="T47" fmla="*/ 4 h 4"/>
                <a:gd name="T48" fmla="*/ 1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3"/>
                  </a:moveTo>
                  <a:cubicBezTo>
                    <a:pt x="3" y="3"/>
                    <a:pt x="2" y="3"/>
                    <a:pt x="2" y="3"/>
                  </a:cubicBezTo>
                  <a:cubicBezTo>
                    <a:pt x="2" y="3"/>
                    <a:pt x="2" y="3"/>
                    <a:pt x="2" y="3"/>
                  </a:cubicBezTo>
                  <a:cubicBezTo>
                    <a:pt x="1" y="3"/>
                    <a:pt x="2" y="2"/>
                    <a:pt x="2" y="2"/>
                  </a:cubicBezTo>
                  <a:cubicBezTo>
                    <a:pt x="2" y="1"/>
                    <a:pt x="2" y="1"/>
                    <a:pt x="2" y="1"/>
                  </a:cubicBezTo>
                  <a:cubicBezTo>
                    <a:pt x="2" y="1"/>
                    <a:pt x="2" y="1"/>
                    <a:pt x="2" y="1"/>
                  </a:cubicBezTo>
                  <a:cubicBezTo>
                    <a:pt x="2" y="2"/>
                    <a:pt x="2" y="2"/>
                    <a:pt x="2" y="2"/>
                  </a:cubicBezTo>
                  <a:cubicBezTo>
                    <a:pt x="2" y="3"/>
                    <a:pt x="2" y="3"/>
                    <a:pt x="2" y="3"/>
                  </a:cubicBezTo>
                  <a:cubicBezTo>
                    <a:pt x="3" y="3"/>
                    <a:pt x="4" y="3"/>
                    <a:pt x="5" y="3"/>
                  </a:cubicBezTo>
                  <a:cubicBezTo>
                    <a:pt x="5" y="3"/>
                    <a:pt x="5" y="3"/>
                    <a:pt x="5" y="3"/>
                  </a:cubicBezTo>
                  <a:cubicBezTo>
                    <a:pt x="5" y="3"/>
                    <a:pt x="5" y="3"/>
                    <a:pt x="5" y="3"/>
                  </a:cubicBezTo>
                  <a:cubicBezTo>
                    <a:pt x="5" y="3"/>
                    <a:pt x="4" y="3"/>
                    <a:pt x="3" y="3"/>
                  </a:cubicBezTo>
                  <a:moveTo>
                    <a:pt x="5" y="2"/>
                  </a:moveTo>
                  <a:cubicBezTo>
                    <a:pt x="4" y="2"/>
                    <a:pt x="3" y="2"/>
                    <a:pt x="2" y="2"/>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moveTo>
                    <a:pt x="3" y="0"/>
                  </a:moveTo>
                  <a:cubicBezTo>
                    <a:pt x="2" y="0"/>
                    <a:pt x="1" y="0"/>
                    <a:pt x="1" y="1"/>
                  </a:cubicBezTo>
                  <a:cubicBezTo>
                    <a:pt x="1" y="2"/>
                    <a:pt x="1" y="2"/>
                    <a:pt x="1" y="2"/>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3" name="Freeform 99"/>
            <p:cNvSpPr>
              <a:spLocks noEditPoints="1"/>
            </p:cNvSpPr>
            <p:nvPr/>
          </p:nvSpPr>
          <p:spPr bwMode="auto">
            <a:xfrm>
              <a:off x="3679" y="2465"/>
              <a:ext cx="17" cy="9"/>
            </a:xfrm>
            <a:custGeom>
              <a:avLst/>
              <a:gdLst>
                <a:gd name="T0" fmla="*/ 3 w 7"/>
                <a:gd name="T1" fmla="*/ 3 h 4"/>
                <a:gd name="T2" fmla="*/ 2 w 7"/>
                <a:gd name="T3" fmla="*/ 3 h 4"/>
                <a:gd name="T4" fmla="*/ 2 w 7"/>
                <a:gd name="T5" fmla="*/ 3 h 4"/>
                <a:gd name="T6" fmla="*/ 2 w 7"/>
                <a:gd name="T7" fmla="*/ 1 h 4"/>
                <a:gd name="T8" fmla="*/ 2 w 7"/>
                <a:gd name="T9" fmla="*/ 1 h 4"/>
                <a:gd name="T10" fmla="*/ 2 w 7"/>
                <a:gd name="T11" fmla="*/ 1 h 4"/>
                <a:gd name="T12" fmla="*/ 2 w 7"/>
                <a:gd name="T13" fmla="*/ 2 h 4"/>
                <a:gd name="T14" fmla="*/ 2 w 7"/>
                <a:gd name="T15" fmla="*/ 2 h 4"/>
                <a:gd name="T16" fmla="*/ 4 w 7"/>
                <a:gd name="T17" fmla="*/ 3 h 4"/>
                <a:gd name="T18" fmla="*/ 5 w 7"/>
                <a:gd name="T19" fmla="*/ 3 h 4"/>
                <a:gd name="T20" fmla="*/ 5 w 7"/>
                <a:gd name="T21" fmla="*/ 2 h 4"/>
                <a:gd name="T22" fmla="*/ 5 w 7"/>
                <a:gd name="T23" fmla="*/ 3 h 4"/>
                <a:gd name="T24" fmla="*/ 3 w 7"/>
                <a:gd name="T25" fmla="*/ 3 h 4"/>
                <a:gd name="T26" fmla="*/ 4 w 7"/>
                <a:gd name="T27" fmla="*/ 2 h 4"/>
                <a:gd name="T28" fmla="*/ 2 w 7"/>
                <a:gd name="T29" fmla="*/ 2 h 4"/>
                <a:gd name="T30" fmla="*/ 2 w 7"/>
                <a:gd name="T31" fmla="*/ 1 h 4"/>
                <a:gd name="T32" fmla="*/ 2 w 7"/>
                <a:gd name="T33" fmla="*/ 1 h 4"/>
                <a:gd name="T34" fmla="*/ 3 w 7"/>
                <a:gd name="T35" fmla="*/ 1 h 4"/>
                <a:gd name="T36" fmla="*/ 5 w 7"/>
                <a:gd name="T37" fmla="*/ 1 h 4"/>
                <a:gd name="T38" fmla="*/ 5 w 7"/>
                <a:gd name="T39" fmla="*/ 1 h 4"/>
                <a:gd name="T40" fmla="*/ 5 w 7"/>
                <a:gd name="T41" fmla="*/ 2 h 4"/>
                <a:gd name="T42" fmla="*/ 5 w 7"/>
                <a:gd name="T43" fmla="*/ 2 h 4"/>
                <a:gd name="T44" fmla="*/ 4 w 7"/>
                <a:gd name="T45" fmla="*/ 2 h 4"/>
                <a:gd name="T46" fmla="*/ 3 w 7"/>
                <a:gd name="T47" fmla="*/ 0 h 4"/>
                <a:gd name="T48" fmla="*/ 1 w 7"/>
                <a:gd name="T49" fmla="*/ 1 h 4"/>
                <a:gd name="T50" fmla="*/ 1 w 7"/>
                <a:gd name="T51" fmla="*/ 1 h 4"/>
                <a:gd name="T52" fmla="*/ 1 w 7"/>
                <a:gd name="T53" fmla="*/ 4 h 4"/>
                <a:gd name="T54" fmla="*/ 1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1" y="3"/>
                    <a:pt x="2" y="2"/>
                    <a:pt x="2" y="1"/>
                  </a:cubicBezTo>
                  <a:cubicBezTo>
                    <a:pt x="2" y="1"/>
                    <a:pt x="2" y="1"/>
                    <a:pt x="2" y="1"/>
                  </a:cubicBezTo>
                  <a:cubicBezTo>
                    <a:pt x="2" y="1"/>
                    <a:pt x="2" y="1"/>
                    <a:pt x="2" y="1"/>
                  </a:cubicBezTo>
                  <a:cubicBezTo>
                    <a:pt x="2" y="1"/>
                    <a:pt x="2" y="2"/>
                    <a:pt x="2" y="2"/>
                  </a:cubicBezTo>
                  <a:cubicBezTo>
                    <a:pt x="2" y="2"/>
                    <a:pt x="2" y="2"/>
                    <a:pt x="2" y="2"/>
                  </a:cubicBezTo>
                  <a:cubicBezTo>
                    <a:pt x="3" y="3"/>
                    <a:pt x="3" y="3"/>
                    <a:pt x="4" y="3"/>
                  </a:cubicBezTo>
                  <a:cubicBezTo>
                    <a:pt x="5" y="3"/>
                    <a:pt x="5" y="3"/>
                    <a:pt x="5" y="3"/>
                  </a:cubicBezTo>
                  <a:cubicBezTo>
                    <a:pt x="5" y="2"/>
                    <a:pt x="5" y="2"/>
                    <a:pt x="5" y="2"/>
                  </a:cubicBezTo>
                  <a:cubicBezTo>
                    <a:pt x="5" y="3"/>
                    <a:pt x="5" y="3"/>
                    <a:pt x="5" y="3"/>
                  </a:cubicBezTo>
                  <a:cubicBezTo>
                    <a:pt x="5" y="3"/>
                    <a:pt x="4" y="3"/>
                    <a:pt x="3" y="3"/>
                  </a:cubicBezTo>
                  <a:moveTo>
                    <a:pt x="4" y="2"/>
                  </a:moveTo>
                  <a:cubicBezTo>
                    <a:pt x="3" y="2"/>
                    <a:pt x="3" y="2"/>
                    <a:pt x="2" y="2"/>
                  </a:cubicBezTo>
                  <a:cubicBezTo>
                    <a:pt x="2" y="1"/>
                    <a:pt x="2" y="1"/>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4" y="2"/>
                    <a:pt x="4" y="2"/>
                  </a:cubicBezTo>
                  <a:moveTo>
                    <a:pt x="3" y="0"/>
                  </a:moveTo>
                  <a:cubicBezTo>
                    <a:pt x="2" y="0"/>
                    <a:pt x="1" y="0"/>
                    <a:pt x="1" y="1"/>
                  </a:cubicBezTo>
                  <a:cubicBezTo>
                    <a:pt x="1" y="1"/>
                    <a:pt x="1" y="1"/>
                    <a:pt x="1" y="1"/>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4" name="Freeform 100"/>
            <p:cNvSpPr>
              <a:spLocks noEditPoints="1"/>
            </p:cNvSpPr>
            <p:nvPr/>
          </p:nvSpPr>
          <p:spPr bwMode="auto">
            <a:xfrm>
              <a:off x="3679"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2 h 5"/>
                <a:gd name="T12" fmla="*/ 2 w 7"/>
                <a:gd name="T13" fmla="*/ 3 h 5"/>
                <a:gd name="T14" fmla="*/ 2 w 7"/>
                <a:gd name="T15" fmla="*/ 3 h 5"/>
                <a:gd name="T16" fmla="*/ 3 w 7"/>
                <a:gd name="T17" fmla="*/ 3 h 5"/>
                <a:gd name="T18" fmla="*/ 5 w 7"/>
                <a:gd name="T19" fmla="*/ 3 h 5"/>
                <a:gd name="T20" fmla="*/ 5 w 7"/>
                <a:gd name="T21" fmla="*/ 3 h 5"/>
                <a:gd name="T22" fmla="*/ 5 w 7"/>
                <a:gd name="T23" fmla="*/ 4 h 5"/>
                <a:gd name="T24" fmla="*/ 3 w 7"/>
                <a:gd name="T25" fmla="*/ 4 h 5"/>
                <a:gd name="T26" fmla="*/ 3 w 7"/>
                <a:gd name="T27" fmla="*/ 3 h 5"/>
                <a:gd name="T28" fmla="*/ 2 w 7"/>
                <a:gd name="T29" fmla="*/ 3 h 5"/>
                <a:gd name="T30" fmla="*/ 2 w 7"/>
                <a:gd name="T31" fmla="*/ 1 h 5"/>
                <a:gd name="T32" fmla="*/ 2 w 7"/>
                <a:gd name="T33" fmla="*/ 1 h 5"/>
                <a:gd name="T34" fmla="*/ 3 w 7"/>
                <a:gd name="T35" fmla="*/ 1 h 5"/>
                <a:gd name="T36" fmla="*/ 5 w 7"/>
                <a:gd name="T37" fmla="*/ 1 h 5"/>
                <a:gd name="T38" fmla="*/ 5 w 7"/>
                <a:gd name="T39" fmla="*/ 1 h 5"/>
                <a:gd name="T40" fmla="*/ 5 w 7"/>
                <a:gd name="T41" fmla="*/ 2 h 5"/>
                <a:gd name="T42" fmla="*/ 5 w 7"/>
                <a:gd name="T43" fmla="*/ 2 h 5"/>
                <a:gd name="T44" fmla="*/ 5 w 7"/>
                <a:gd name="T45" fmla="*/ 3 h 5"/>
                <a:gd name="T46" fmla="*/ 3 w 7"/>
                <a:gd name="T47" fmla="*/ 3 h 5"/>
                <a:gd name="T48" fmla="*/ 3 w 7"/>
                <a:gd name="T49" fmla="*/ 0 h 5"/>
                <a:gd name="T50" fmla="*/ 1 w 7"/>
                <a:gd name="T51" fmla="*/ 2 h 5"/>
                <a:gd name="T52" fmla="*/ 1 w 7"/>
                <a:gd name="T53" fmla="*/ 2 h 5"/>
                <a:gd name="T54" fmla="*/ 1 w 7"/>
                <a:gd name="T55" fmla="*/ 4 h 5"/>
                <a:gd name="T56" fmla="*/ 1 w 7"/>
                <a:gd name="T57" fmla="*/ 5 h 5"/>
                <a:gd name="T58" fmla="*/ 3 w 7"/>
                <a:gd name="T59" fmla="*/ 5 h 5"/>
                <a:gd name="T60" fmla="*/ 6 w 7"/>
                <a:gd name="T61" fmla="*/ 4 h 5"/>
                <a:gd name="T62" fmla="*/ 6 w 7"/>
                <a:gd name="T63" fmla="*/ 4 h 5"/>
                <a:gd name="T64" fmla="*/ 6 w 7"/>
                <a:gd name="T65" fmla="*/ 1 h 5"/>
                <a:gd name="T66" fmla="*/ 5 w 7"/>
                <a:gd name="T67" fmla="*/ 1 h 5"/>
                <a:gd name="T68" fmla="*/ 5 w 7"/>
                <a:gd name="T69" fmla="*/ 0 h 5"/>
                <a:gd name="T70" fmla="*/ 3 w 7"/>
                <a:gd name="T7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5">
                  <a:moveTo>
                    <a:pt x="3" y="4"/>
                  </a:moveTo>
                  <a:cubicBezTo>
                    <a:pt x="3" y="4"/>
                    <a:pt x="2" y="4"/>
                    <a:pt x="2" y="4"/>
                  </a:cubicBezTo>
                  <a:cubicBezTo>
                    <a:pt x="2" y="4"/>
                    <a:pt x="2" y="4"/>
                    <a:pt x="2" y="4"/>
                  </a:cubicBezTo>
                  <a:cubicBezTo>
                    <a:pt x="1" y="3"/>
                    <a:pt x="2" y="2"/>
                    <a:pt x="2" y="2"/>
                  </a:cubicBezTo>
                  <a:cubicBezTo>
                    <a:pt x="2" y="2"/>
                    <a:pt x="2" y="2"/>
                    <a:pt x="2" y="2"/>
                  </a:cubicBezTo>
                  <a:cubicBezTo>
                    <a:pt x="2" y="2"/>
                    <a:pt x="2" y="2"/>
                    <a:pt x="2" y="2"/>
                  </a:cubicBezTo>
                  <a:cubicBezTo>
                    <a:pt x="2" y="2"/>
                    <a:pt x="2" y="2"/>
                    <a:pt x="2" y="3"/>
                  </a:cubicBezTo>
                  <a:cubicBezTo>
                    <a:pt x="2" y="3"/>
                    <a:pt x="2" y="3"/>
                    <a:pt x="2" y="3"/>
                  </a:cubicBezTo>
                  <a:cubicBezTo>
                    <a:pt x="2" y="3"/>
                    <a:pt x="3" y="3"/>
                    <a:pt x="3" y="3"/>
                  </a:cubicBezTo>
                  <a:cubicBezTo>
                    <a:pt x="4" y="3"/>
                    <a:pt x="4" y="3"/>
                    <a:pt x="5" y="3"/>
                  </a:cubicBezTo>
                  <a:cubicBezTo>
                    <a:pt x="5" y="3"/>
                    <a:pt x="5" y="3"/>
                    <a:pt x="5" y="3"/>
                  </a:cubicBezTo>
                  <a:cubicBezTo>
                    <a:pt x="5" y="4"/>
                    <a:pt x="5" y="4"/>
                    <a:pt x="5" y="4"/>
                  </a:cubicBezTo>
                  <a:cubicBezTo>
                    <a:pt x="5" y="4"/>
                    <a:pt x="4" y="4"/>
                    <a:pt x="3" y="4"/>
                  </a:cubicBezTo>
                  <a:moveTo>
                    <a:pt x="3" y="3"/>
                  </a:moveTo>
                  <a:cubicBezTo>
                    <a:pt x="3" y="3"/>
                    <a:pt x="2" y="3"/>
                    <a:pt x="2" y="3"/>
                  </a:cubicBez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2"/>
                    <a:pt x="5" y="2"/>
                    <a:pt x="5" y="2"/>
                  </a:cubicBezTo>
                  <a:cubicBezTo>
                    <a:pt x="5" y="2"/>
                    <a:pt x="5" y="2"/>
                    <a:pt x="5" y="2"/>
                  </a:cubicBezTo>
                  <a:cubicBezTo>
                    <a:pt x="5" y="3"/>
                    <a:pt x="5" y="3"/>
                    <a:pt x="5" y="3"/>
                  </a:cubicBezTo>
                  <a:cubicBezTo>
                    <a:pt x="4" y="3"/>
                    <a:pt x="4" y="3"/>
                    <a:pt x="3" y="3"/>
                  </a:cubicBezTo>
                  <a:moveTo>
                    <a:pt x="3" y="0"/>
                  </a:moveTo>
                  <a:cubicBezTo>
                    <a:pt x="2" y="0"/>
                    <a:pt x="1" y="0"/>
                    <a:pt x="1" y="2"/>
                  </a:cubicBezTo>
                  <a:cubicBezTo>
                    <a:pt x="1" y="2"/>
                    <a:pt x="1" y="2"/>
                    <a:pt x="1" y="2"/>
                  </a:cubicBezTo>
                  <a:cubicBezTo>
                    <a:pt x="0" y="3"/>
                    <a:pt x="0" y="4"/>
                    <a:pt x="1" y="4"/>
                  </a:cubicBezTo>
                  <a:cubicBezTo>
                    <a:pt x="1" y="5"/>
                    <a:pt x="1" y="5"/>
                    <a:pt x="1"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5" name="Freeform 101"/>
            <p:cNvSpPr>
              <a:spLocks noEditPoints="1"/>
            </p:cNvSpPr>
            <p:nvPr/>
          </p:nvSpPr>
          <p:spPr bwMode="auto">
            <a:xfrm>
              <a:off x="3701" y="2477"/>
              <a:ext cx="14" cy="9"/>
            </a:xfrm>
            <a:custGeom>
              <a:avLst/>
              <a:gdLst>
                <a:gd name="T0" fmla="*/ 3 w 6"/>
                <a:gd name="T1" fmla="*/ 3 h 4"/>
                <a:gd name="T2" fmla="*/ 1 w 6"/>
                <a:gd name="T3" fmla="*/ 3 h 4"/>
                <a:gd name="T4" fmla="*/ 1 w 6"/>
                <a:gd name="T5" fmla="*/ 3 h 4"/>
                <a:gd name="T6" fmla="*/ 1 w 6"/>
                <a:gd name="T7" fmla="*/ 2 h 4"/>
                <a:gd name="T8" fmla="*/ 1 w 6"/>
                <a:gd name="T9" fmla="*/ 1 h 4"/>
                <a:gd name="T10" fmla="*/ 1 w 6"/>
                <a:gd name="T11" fmla="*/ 1 h 4"/>
                <a:gd name="T12" fmla="*/ 1 w 6"/>
                <a:gd name="T13" fmla="*/ 2 h 4"/>
                <a:gd name="T14" fmla="*/ 1 w 6"/>
                <a:gd name="T15" fmla="*/ 2 h 4"/>
                <a:gd name="T16" fmla="*/ 3 w 6"/>
                <a:gd name="T17" fmla="*/ 3 h 4"/>
                <a:gd name="T18" fmla="*/ 4 w 6"/>
                <a:gd name="T19" fmla="*/ 2 h 4"/>
                <a:gd name="T20" fmla="*/ 4 w 6"/>
                <a:gd name="T21" fmla="*/ 3 h 4"/>
                <a:gd name="T22" fmla="*/ 3 w 6"/>
                <a:gd name="T23" fmla="*/ 3 h 4"/>
                <a:gd name="T24" fmla="*/ 3 w 6"/>
                <a:gd name="T25" fmla="*/ 2 h 4"/>
                <a:gd name="T26" fmla="*/ 1 w 6"/>
                <a:gd name="T27" fmla="*/ 2 h 4"/>
                <a:gd name="T28" fmla="*/ 2 w 6"/>
                <a:gd name="T29" fmla="*/ 1 h 4"/>
                <a:gd name="T30" fmla="*/ 2 w 6"/>
                <a:gd name="T31" fmla="*/ 1 h 4"/>
                <a:gd name="T32" fmla="*/ 4 w 6"/>
                <a:gd name="T33" fmla="*/ 1 h 4"/>
                <a:gd name="T34" fmla="*/ 4 w 6"/>
                <a:gd name="T35" fmla="*/ 1 h 4"/>
                <a:gd name="T36" fmla="*/ 4 w 6"/>
                <a:gd name="T37" fmla="*/ 2 h 4"/>
                <a:gd name="T38" fmla="*/ 3 w 6"/>
                <a:gd name="T39" fmla="*/ 2 h 4"/>
                <a:gd name="T40" fmla="*/ 2 w 6"/>
                <a:gd name="T41" fmla="*/ 0 h 4"/>
                <a:gd name="T42" fmla="*/ 0 w 6"/>
                <a:gd name="T43" fmla="*/ 1 h 4"/>
                <a:gd name="T44" fmla="*/ 0 w 6"/>
                <a:gd name="T45" fmla="*/ 2 h 4"/>
                <a:gd name="T46" fmla="*/ 0 w 6"/>
                <a:gd name="T47" fmla="*/ 4 h 4"/>
                <a:gd name="T48" fmla="*/ 1 w 6"/>
                <a:gd name="T49" fmla="*/ 4 h 4"/>
                <a:gd name="T50" fmla="*/ 3 w 6"/>
                <a:gd name="T51" fmla="*/ 4 h 4"/>
                <a:gd name="T52" fmla="*/ 5 w 6"/>
                <a:gd name="T53" fmla="*/ 4 h 4"/>
                <a:gd name="T54" fmla="*/ 5 w 6"/>
                <a:gd name="T55" fmla="*/ 4 h 4"/>
                <a:gd name="T56" fmla="*/ 5 w 6"/>
                <a:gd name="T57" fmla="*/ 2 h 4"/>
                <a:gd name="T58" fmla="*/ 6 w 6"/>
                <a:gd name="T59" fmla="*/ 2 h 4"/>
                <a:gd name="T60" fmla="*/ 5 w 6"/>
                <a:gd name="T61" fmla="*/ 2 h 4"/>
                <a:gd name="T62" fmla="*/ 5 w 6"/>
                <a:gd name="T63" fmla="*/ 0 h 4"/>
                <a:gd name="T64" fmla="*/ 4 w 6"/>
                <a:gd name="T65" fmla="*/ 0 h 4"/>
                <a:gd name="T66" fmla="*/ 4 w 6"/>
                <a:gd name="T67" fmla="*/ 0 h 4"/>
                <a:gd name="T68" fmla="*/ 2 w 6"/>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4">
                  <a:moveTo>
                    <a:pt x="3" y="3"/>
                  </a:moveTo>
                  <a:cubicBezTo>
                    <a:pt x="2" y="3"/>
                    <a:pt x="1" y="3"/>
                    <a:pt x="1" y="3"/>
                  </a:cubicBezTo>
                  <a:cubicBezTo>
                    <a:pt x="1" y="3"/>
                    <a:pt x="1" y="3"/>
                    <a:pt x="1" y="3"/>
                  </a:cubicBezTo>
                  <a:cubicBezTo>
                    <a:pt x="1" y="3"/>
                    <a:pt x="1" y="2"/>
                    <a:pt x="1" y="2"/>
                  </a:cubicBezTo>
                  <a:cubicBezTo>
                    <a:pt x="1" y="1"/>
                    <a:pt x="1" y="1"/>
                    <a:pt x="1" y="1"/>
                  </a:cubicBezTo>
                  <a:cubicBezTo>
                    <a:pt x="1" y="1"/>
                    <a:pt x="1" y="1"/>
                    <a:pt x="1" y="1"/>
                  </a:cubicBezTo>
                  <a:cubicBezTo>
                    <a:pt x="1" y="1"/>
                    <a:pt x="1" y="2"/>
                    <a:pt x="1" y="2"/>
                  </a:cubicBezTo>
                  <a:cubicBezTo>
                    <a:pt x="1" y="2"/>
                    <a:pt x="1" y="2"/>
                    <a:pt x="1" y="2"/>
                  </a:cubicBezTo>
                  <a:cubicBezTo>
                    <a:pt x="2" y="3"/>
                    <a:pt x="2" y="3"/>
                    <a:pt x="3" y="3"/>
                  </a:cubicBezTo>
                  <a:cubicBezTo>
                    <a:pt x="3" y="3"/>
                    <a:pt x="4" y="2"/>
                    <a:pt x="4" y="2"/>
                  </a:cubicBezTo>
                  <a:cubicBezTo>
                    <a:pt x="4" y="3"/>
                    <a:pt x="4" y="3"/>
                    <a:pt x="4" y="3"/>
                  </a:cubicBezTo>
                  <a:cubicBezTo>
                    <a:pt x="4" y="3"/>
                    <a:pt x="3" y="3"/>
                    <a:pt x="3" y="3"/>
                  </a:cubicBezTo>
                  <a:moveTo>
                    <a:pt x="3" y="2"/>
                  </a:moveTo>
                  <a:cubicBezTo>
                    <a:pt x="2" y="2"/>
                    <a:pt x="2" y="2"/>
                    <a:pt x="1" y="2"/>
                  </a:cubicBezTo>
                  <a:cubicBezTo>
                    <a:pt x="2" y="1"/>
                    <a:pt x="2" y="1"/>
                    <a:pt x="2" y="1"/>
                  </a:cubicBezTo>
                  <a:cubicBezTo>
                    <a:pt x="2" y="1"/>
                    <a:pt x="2" y="1"/>
                    <a:pt x="2" y="1"/>
                  </a:cubicBezTo>
                  <a:cubicBezTo>
                    <a:pt x="3" y="1"/>
                    <a:pt x="3" y="1"/>
                    <a:pt x="4" y="1"/>
                  </a:cubicBezTo>
                  <a:cubicBezTo>
                    <a:pt x="4" y="1"/>
                    <a:pt x="4" y="1"/>
                    <a:pt x="4" y="1"/>
                  </a:cubicBezTo>
                  <a:cubicBezTo>
                    <a:pt x="4" y="1"/>
                    <a:pt x="4" y="2"/>
                    <a:pt x="4" y="2"/>
                  </a:cubicBezTo>
                  <a:cubicBezTo>
                    <a:pt x="4" y="2"/>
                    <a:pt x="3" y="2"/>
                    <a:pt x="3" y="2"/>
                  </a:cubicBezTo>
                  <a:moveTo>
                    <a:pt x="2" y="0"/>
                  </a:moveTo>
                  <a:cubicBezTo>
                    <a:pt x="2" y="0"/>
                    <a:pt x="0" y="0"/>
                    <a:pt x="0" y="1"/>
                  </a:cubicBezTo>
                  <a:cubicBezTo>
                    <a:pt x="0" y="2"/>
                    <a:pt x="0" y="2"/>
                    <a:pt x="0" y="2"/>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4"/>
                    <a:pt x="5" y="3"/>
                    <a:pt x="5" y="2"/>
                  </a:cubicBezTo>
                  <a:cubicBezTo>
                    <a:pt x="6" y="2"/>
                    <a:pt x="6" y="2"/>
                    <a:pt x="6" y="2"/>
                  </a:cubicBezTo>
                  <a:cubicBezTo>
                    <a:pt x="5" y="2"/>
                    <a:pt x="5" y="2"/>
                    <a:pt x="5" y="2"/>
                  </a:cubicBezTo>
                  <a:cubicBezTo>
                    <a:pt x="5" y="1"/>
                    <a:pt x="5"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6" name="Freeform 102"/>
            <p:cNvSpPr>
              <a:spLocks noEditPoints="1"/>
            </p:cNvSpPr>
            <p:nvPr/>
          </p:nvSpPr>
          <p:spPr bwMode="auto">
            <a:xfrm>
              <a:off x="3922" y="1720"/>
              <a:ext cx="76" cy="228"/>
            </a:xfrm>
            <a:custGeom>
              <a:avLst/>
              <a:gdLst>
                <a:gd name="T0" fmla="*/ 29 w 32"/>
                <a:gd name="T1" fmla="*/ 83 h 96"/>
                <a:gd name="T2" fmla="*/ 21 w 32"/>
                <a:gd name="T3" fmla="*/ 84 h 96"/>
                <a:gd name="T4" fmla="*/ 15 w 32"/>
                <a:gd name="T5" fmla="*/ 58 h 96"/>
                <a:gd name="T6" fmla="*/ 16 w 32"/>
                <a:gd name="T7" fmla="*/ 58 h 96"/>
                <a:gd name="T8" fmla="*/ 19 w 32"/>
                <a:gd name="T9" fmla="*/ 57 h 96"/>
                <a:gd name="T10" fmla="*/ 12 w 32"/>
                <a:gd name="T11" fmla="*/ 55 h 96"/>
                <a:gd name="T12" fmla="*/ 14 w 32"/>
                <a:gd name="T13" fmla="*/ 56 h 96"/>
                <a:gd name="T14" fmla="*/ 17 w 32"/>
                <a:gd name="T15" fmla="*/ 52 h 96"/>
                <a:gd name="T16" fmla="*/ 14 w 32"/>
                <a:gd name="T17" fmla="*/ 42 h 96"/>
                <a:gd name="T18" fmla="*/ 11 w 32"/>
                <a:gd name="T19" fmla="*/ 40 h 96"/>
                <a:gd name="T20" fmla="*/ 18 w 32"/>
                <a:gd name="T21" fmla="*/ 48 h 96"/>
                <a:gd name="T22" fmla="*/ 9 w 32"/>
                <a:gd name="T23" fmla="*/ 53 h 96"/>
                <a:gd name="T24" fmla="*/ 13 w 32"/>
                <a:gd name="T25" fmla="*/ 46 h 96"/>
                <a:gd name="T26" fmla="*/ 9 w 32"/>
                <a:gd name="T27" fmla="*/ 50 h 96"/>
                <a:gd name="T28" fmla="*/ 22 w 32"/>
                <a:gd name="T29" fmla="*/ 39 h 96"/>
                <a:gd name="T30" fmla="*/ 12 w 32"/>
                <a:gd name="T31" fmla="*/ 39 h 96"/>
                <a:gd name="T32" fmla="*/ 2 w 32"/>
                <a:gd name="T33" fmla="*/ 49 h 96"/>
                <a:gd name="T34" fmla="*/ 7 w 32"/>
                <a:gd name="T35" fmla="*/ 49 h 96"/>
                <a:gd name="T36" fmla="*/ 15 w 32"/>
                <a:gd name="T37" fmla="*/ 59 h 96"/>
                <a:gd name="T38" fmla="*/ 24 w 32"/>
                <a:gd name="T39" fmla="*/ 44 h 96"/>
                <a:gd name="T40" fmla="*/ 26 w 32"/>
                <a:gd name="T41" fmla="*/ 78 h 96"/>
                <a:gd name="T42" fmla="*/ 21 w 32"/>
                <a:gd name="T43" fmla="*/ 83 h 96"/>
                <a:gd name="T44" fmla="*/ 12 w 32"/>
                <a:gd name="T45" fmla="*/ 78 h 96"/>
                <a:gd name="T46" fmla="*/ 6 w 32"/>
                <a:gd name="T47" fmla="*/ 64 h 96"/>
                <a:gd name="T48" fmla="*/ 4 w 32"/>
                <a:gd name="T49" fmla="*/ 59 h 96"/>
                <a:gd name="T50" fmla="*/ 18 w 32"/>
                <a:gd name="T51" fmla="*/ 37 h 96"/>
                <a:gd name="T52" fmla="*/ 14 w 32"/>
                <a:gd name="T53" fmla="*/ 34 h 96"/>
                <a:gd name="T54" fmla="*/ 12 w 32"/>
                <a:gd name="T55" fmla="*/ 35 h 96"/>
                <a:gd name="T56" fmla="*/ 14 w 32"/>
                <a:gd name="T57" fmla="*/ 33 h 96"/>
                <a:gd name="T58" fmla="*/ 15 w 32"/>
                <a:gd name="T59" fmla="*/ 31 h 96"/>
                <a:gd name="T60" fmla="*/ 20 w 32"/>
                <a:gd name="T61" fmla="*/ 31 h 96"/>
                <a:gd name="T62" fmla="*/ 17 w 32"/>
                <a:gd name="T63" fmla="*/ 31 h 96"/>
                <a:gd name="T64" fmla="*/ 16 w 32"/>
                <a:gd name="T65" fmla="*/ 21 h 96"/>
                <a:gd name="T66" fmla="*/ 22 w 32"/>
                <a:gd name="T67" fmla="*/ 13 h 96"/>
                <a:gd name="T68" fmla="*/ 14 w 32"/>
                <a:gd name="T69" fmla="*/ 19 h 96"/>
                <a:gd name="T70" fmla="*/ 18 w 32"/>
                <a:gd name="T71" fmla="*/ 17 h 96"/>
                <a:gd name="T72" fmla="*/ 11 w 32"/>
                <a:gd name="T73" fmla="*/ 31 h 96"/>
                <a:gd name="T74" fmla="*/ 8 w 32"/>
                <a:gd name="T75" fmla="*/ 6 h 96"/>
                <a:gd name="T76" fmla="*/ 24 w 32"/>
                <a:gd name="T77" fmla="*/ 29 h 96"/>
                <a:gd name="T78" fmla="*/ 24 w 32"/>
                <a:gd name="T79" fmla="*/ 11 h 96"/>
                <a:gd name="T80" fmla="*/ 20 w 32"/>
                <a:gd name="T81" fmla="*/ 13 h 96"/>
                <a:gd name="T82" fmla="*/ 16 w 32"/>
                <a:gd name="T83" fmla="*/ 20 h 96"/>
                <a:gd name="T84" fmla="*/ 15 w 32"/>
                <a:gd name="T85" fmla="*/ 21 h 96"/>
                <a:gd name="T86" fmla="*/ 7 w 32"/>
                <a:gd name="T87" fmla="*/ 23 h 96"/>
                <a:gd name="T88" fmla="*/ 11 w 32"/>
                <a:gd name="T89" fmla="*/ 34 h 96"/>
                <a:gd name="T90" fmla="*/ 6 w 32"/>
                <a:gd name="T91" fmla="*/ 38 h 96"/>
                <a:gd name="T92" fmla="*/ 4 w 32"/>
                <a:gd name="T93" fmla="*/ 61 h 96"/>
                <a:gd name="T94" fmla="*/ 9 w 32"/>
                <a:gd name="T95" fmla="*/ 80 h 96"/>
                <a:gd name="T96" fmla="*/ 8 w 32"/>
                <a:gd name="T97" fmla="*/ 93 h 96"/>
                <a:gd name="T98" fmla="*/ 21 w 32"/>
                <a:gd name="T99" fmla="*/ 87 h 96"/>
                <a:gd name="T100" fmla="*/ 24 w 32"/>
                <a:gd name="T101" fmla="*/ 86 h 96"/>
                <a:gd name="T102" fmla="*/ 29 w 32"/>
                <a:gd name="T103" fmla="*/ 84 h 96"/>
                <a:gd name="T104" fmla="*/ 24 w 32"/>
                <a:gd name="T105" fmla="*/ 91 h 96"/>
                <a:gd name="T106" fmla="*/ 29 w 32"/>
                <a:gd name="T107" fmla="*/ 94 h 96"/>
                <a:gd name="T108" fmla="*/ 29 w 32"/>
                <a:gd name="T109" fmla="*/ 80 h 96"/>
                <a:gd name="T110" fmla="*/ 26 w 32"/>
                <a:gd name="T111" fmla="*/ 54 h 96"/>
                <a:gd name="T112" fmla="*/ 23 w 32"/>
                <a:gd name="T113" fmla="*/ 38 h 96"/>
                <a:gd name="T114" fmla="*/ 23 w 32"/>
                <a:gd name="T115" fmla="*/ 36 h 96"/>
                <a:gd name="T116" fmla="*/ 25 w 32"/>
                <a:gd name="T11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96">
                  <a:moveTo>
                    <a:pt x="9" y="84"/>
                  </a:moveTo>
                  <a:cubicBezTo>
                    <a:pt x="9" y="84"/>
                    <a:pt x="9" y="84"/>
                    <a:pt x="9" y="84"/>
                  </a:cubicBezTo>
                  <a:cubicBezTo>
                    <a:pt x="8" y="84"/>
                    <a:pt x="8" y="84"/>
                    <a:pt x="8" y="84"/>
                  </a:cubicBezTo>
                  <a:cubicBezTo>
                    <a:pt x="9" y="83"/>
                    <a:pt x="9" y="83"/>
                    <a:pt x="9" y="83"/>
                  </a:cubicBezTo>
                  <a:cubicBezTo>
                    <a:pt x="9" y="83"/>
                    <a:pt x="9" y="83"/>
                    <a:pt x="9" y="83"/>
                  </a:cubicBezTo>
                  <a:cubicBezTo>
                    <a:pt x="9" y="84"/>
                    <a:pt x="9" y="84"/>
                    <a:pt x="9" y="84"/>
                  </a:cubicBezTo>
                  <a:moveTo>
                    <a:pt x="29" y="83"/>
                  </a:moveTo>
                  <a:cubicBezTo>
                    <a:pt x="29" y="83"/>
                    <a:pt x="29" y="83"/>
                    <a:pt x="29" y="83"/>
                  </a:cubicBezTo>
                  <a:cubicBezTo>
                    <a:pt x="29" y="83"/>
                    <a:pt x="29" y="83"/>
                    <a:pt x="29" y="83"/>
                  </a:cubicBezTo>
                  <a:cubicBezTo>
                    <a:pt x="29" y="83"/>
                    <a:pt x="29" y="83"/>
                    <a:pt x="29" y="83"/>
                  </a:cubicBezTo>
                  <a:cubicBezTo>
                    <a:pt x="29" y="83"/>
                    <a:pt x="29" y="83"/>
                    <a:pt x="29" y="83"/>
                  </a:cubicBezTo>
                  <a:moveTo>
                    <a:pt x="17" y="86"/>
                  </a:moveTo>
                  <a:cubicBezTo>
                    <a:pt x="15" y="86"/>
                    <a:pt x="12" y="85"/>
                    <a:pt x="10" y="85"/>
                  </a:cubicBezTo>
                  <a:cubicBezTo>
                    <a:pt x="10" y="81"/>
                    <a:pt x="10" y="81"/>
                    <a:pt x="10" y="81"/>
                  </a:cubicBezTo>
                  <a:cubicBezTo>
                    <a:pt x="11" y="82"/>
                    <a:pt x="13" y="83"/>
                    <a:pt x="17" y="83"/>
                  </a:cubicBezTo>
                  <a:cubicBezTo>
                    <a:pt x="18" y="83"/>
                    <a:pt x="20" y="84"/>
                    <a:pt x="21" y="84"/>
                  </a:cubicBezTo>
                  <a:cubicBezTo>
                    <a:pt x="22" y="84"/>
                    <a:pt x="22" y="83"/>
                    <a:pt x="23" y="83"/>
                  </a:cubicBezTo>
                  <a:cubicBezTo>
                    <a:pt x="23" y="83"/>
                    <a:pt x="26" y="83"/>
                    <a:pt x="28" y="82"/>
                  </a:cubicBezTo>
                  <a:cubicBezTo>
                    <a:pt x="28" y="82"/>
                    <a:pt x="28" y="83"/>
                    <a:pt x="28" y="84"/>
                  </a:cubicBezTo>
                  <a:cubicBezTo>
                    <a:pt x="26" y="85"/>
                    <a:pt x="23" y="85"/>
                    <a:pt x="21" y="86"/>
                  </a:cubicBezTo>
                  <a:cubicBezTo>
                    <a:pt x="19" y="86"/>
                    <a:pt x="18" y="86"/>
                    <a:pt x="17" y="86"/>
                  </a:cubicBezTo>
                  <a:moveTo>
                    <a:pt x="14" y="58"/>
                  </a:moveTo>
                  <a:cubicBezTo>
                    <a:pt x="15" y="58"/>
                    <a:pt x="15" y="58"/>
                    <a:pt x="15" y="58"/>
                  </a:cubicBezTo>
                  <a:cubicBezTo>
                    <a:pt x="15" y="58"/>
                    <a:pt x="15" y="58"/>
                    <a:pt x="15" y="58"/>
                  </a:cubicBezTo>
                  <a:cubicBezTo>
                    <a:pt x="14" y="58"/>
                    <a:pt x="14" y="58"/>
                    <a:pt x="14" y="58"/>
                  </a:cubicBezTo>
                  <a:moveTo>
                    <a:pt x="14" y="58"/>
                  </a:moveTo>
                  <a:cubicBezTo>
                    <a:pt x="14" y="57"/>
                    <a:pt x="14" y="57"/>
                    <a:pt x="14" y="57"/>
                  </a:cubicBezTo>
                  <a:cubicBezTo>
                    <a:pt x="14" y="57"/>
                    <a:pt x="14" y="57"/>
                    <a:pt x="14" y="57"/>
                  </a:cubicBezTo>
                  <a:cubicBezTo>
                    <a:pt x="14" y="57"/>
                    <a:pt x="14" y="57"/>
                    <a:pt x="14" y="57"/>
                  </a:cubicBezTo>
                  <a:cubicBezTo>
                    <a:pt x="14" y="57"/>
                    <a:pt x="14" y="57"/>
                    <a:pt x="14" y="57"/>
                  </a:cubicBezTo>
                  <a:cubicBezTo>
                    <a:pt x="14" y="58"/>
                    <a:pt x="14" y="58"/>
                    <a:pt x="14" y="58"/>
                  </a:cubicBezTo>
                  <a:moveTo>
                    <a:pt x="16" y="58"/>
                  </a:moveTo>
                  <a:cubicBezTo>
                    <a:pt x="16" y="58"/>
                    <a:pt x="16" y="58"/>
                    <a:pt x="16" y="58"/>
                  </a:cubicBezTo>
                  <a:cubicBezTo>
                    <a:pt x="16" y="58"/>
                    <a:pt x="16" y="57"/>
                    <a:pt x="15" y="57"/>
                  </a:cubicBezTo>
                  <a:cubicBezTo>
                    <a:pt x="15" y="56"/>
                    <a:pt x="15" y="56"/>
                    <a:pt x="15" y="56"/>
                  </a:cubicBezTo>
                  <a:cubicBezTo>
                    <a:pt x="15" y="56"/>
                    <a:pt x="15" y="56"/>
                    <a:pt x="15" y="56"/>
                  </a:cubicBezTo>
                  <a:cubicBezTo>
                    <a:pt x="15" y="54"/>
                    <a:pt x="17" y="53"/>
                    <a:pt x="18" y="52"/>
                  </a:cubicBezTo>
                  <a:cubicBezTo>
                    <a:pt x="19" y="53"/>
                    <a:pt x="19" y="53"/>
                    <a:pt x="19" y="54"/>
                  </a:cubicBezTo>
                  <a:cubicBezTo>
                    <a:pt x="19" y="55"/>
                    <a:pt x="19" y="55"/>
                    <a:pt x="19" y="55"/>
                  </a:cubicBezTo>
                  <a:cubicBezTo>
                    <a:pt x="19" y="56"/>
                    <a:pt x="19" y="57"/>
                    <a:pt x="19" y="57"/>
                  </a:cubicBezTo>
                  <a:cubicBezTo>
                    <a:pt x="18" y="58"/>
                    <a:pt x="18" y="58"/>
                    <a:pt x="18" y="58"/>
                  </a:cubicBezTo>
                  <a:cubicBezTo>
                    <a:pt x="17" y="58"/>
                    <a:pt x="17" y="58"/>
                    <a:pt x="16" y="58"/>
                  </a:cubicBezTo>
                  <a:moveTo>
                    <a:pt x="17" y="52"/>
                  </a:moveTo>
                  <a:cubicBezTo>
                    <a:pt x="18" y="51"/>
                    <a:pt x="18" y="50"/>
                    <a:pt x="18" y="50"/>
                  </a:cubicBezTo>
                  <a:cubicBezTo>
                    <a:pt x="18" y="50"/>
                    <a:pt x="18" y="51"/>
                    <a:pt x="18" y="51"/>
                  </a:cubicBezTo>
                  <a:cubicBezTo>
                    <a:pt x="17" y="52"/>
                    <a:pt x="17" y="52"/>
                    <a:pt x="17" y="52"/>
                  </a:cubicBezTo>
                  <a:moveTo>
                    <a:pt x="13" y="57"/>
                  </a:moveTo>
                  <a:cubicBezTo>
                    <a:pt x="13" y="56"/>
                    <a:pt x="12" y="55"/>
                    <a:pt x="12" y="55"/>
                  </a:cubicBezTo>
                  <a:cubicBezTo>
                    <a:pt x="12" y="54"/>
                    <a:pt x="12" y="52"/>
                    <a:pt x="13" y="51"/>
                  </a:cubicBezTo>
                  <a:cubicBezTo>
                    <a:pt x="13" y="51"/>
                    <a:pt x="14" y="50"/>
                    <a:pt x="14" y="50"/>
                  </a:cubicBezTo>
                  <a:cubicBezTo>
                    <a:pt x="17" y="49"/>
                    <a:pt x="17" y="49"/>
                    <a:pt x="17" y="49"/>
                  </a:cubicBezTo>
                  <a:cubicBezTo>
                    <a:pt x="16" y="50"/>
                    <a:pt x="16" y="52"/>
                    <a:pt x="15" y="53"/>
                  </a:cubicBezTo>
                  <a:cubicBezTo>
                    <a:pt x="16" y="53"/>
                    <a:pt x="16" y="53"/>
                    <a:pt x="16" y="53"/>
                  </a:cubicBezTo>
                  <a:cubicBezTo>
                    <a:pt x="15" y="54"/>
                    <a:pt x="14" y="55"/>
                    <a:pt x="14" y="56"/>
                  </a:cubicBezTo>
                  <a:cubicBezTo>
                    <a:pt x="14" y="56"/>
                    <a:pt x="14" y="56"/>
                    <a:pt x="14" y="56"/>
                  </a:cubicBezTo>
                  <a:cubicBezTo>
                    <a:pt x="14" y="56"/>
                    <a:pt x="14" y="56"/>
                    <a:pt x="14" y="56"/>
                  </a:cubicBezTo>
                  <a:cubicBezTo>
                    <a:pt x="13" y="57"/>
                    <a:pt x="13" y="57"/>
                    <a:pt x="13" y="57"/>
                  </a:cubicBezTo>
                  <a:moveTo>
                    <a:pt x="16" y="52"/>
                  </a:moveTo>
                  <a:cubicBezTo>
                    <a:pt x="16" y="51"/>
                    <a:pt x="17" y="50"/>
                    <a:pt x="17" y="49"/>
                  </a:cubicBezTo>
                  <a:cubicBezTo>
                    <a:pt x="18" y="49"/>
                    <a:pt x="18" y="49"/>
                    <a:pt x="18" y="49"/>
                  </a:cubicBezTo>
                  <a:cubicBezTo>
                    <a:pt x="18" y="49"/>
                    <a:pt x="18" y="49"/>
                    <a:pt x="18" y="49"/>
                  </a:cubicBezTo>
                  <a:cubicBezTo>
                    <a:pt x="18" y="49"/>
                    <a:pt x="18" y="49"/>
                    <a:pt x="18" y="49"/>
                  </a:cubicBezTo>
                  <a:cubicBezTo>
                    <a:pt x="18" y="50"/>
                    <a:pt x="17" y="51"/>
                    <a:pt x="17" y="52"/>
                  </a:cubicBezTo>
                  <a:cubicBezTo>
                    <a:pt x="17" y="52"/>
                    <a:pt x="17" y="52"/>
                    <a:pt x="17" y="52"/>
                  </a:cubicBezTo>
                  <a:cubicBezTo>
                    <a:pt x="16" y="52"/>
                    <a:pt x="16" y="52"/>
                    <a:pt x="16" y="52"/>
                  </a:cubicBezTo>
                  <a:moveTo>
                    <a:pt x="18" y="41"/>
                  </a:moveTo>
                  <a:cubicBezTo>
                    <a:pt x="19" y="41"/>
                    <a:pt x="21" y="41"/>
                    <a:pt x="22" y="40"/>
                  </a:cubicBezTo>
                  <a:cubicBezTo>
                    <a:pt x="22" y="40"/>
                    <a:pt x="22" y="40"/>
                    <a:pt x="22" y="40"/>
                  </a:cubicBezTo>
                  <a:cubicBezTo>
                    <a:pt x="21" y="41"/>
                    <a:pt x="21" y="42"/>
                    <a:pt x="20" y="42"/>
                  </a:cubicBezTo>
                  <a:cubicBezTo>
                    <a:pt x="19" y="43"/>
                    <a:pt x="18" y="43"/>
                    <a:pt x="18" y="43"/>
                  </a:cubicBezTo>
                  <a:cubicBezTo>
                    <a:pt x="17" y="43"/>
                    <a:pt x="17" y="43"/>
                    <a:pt x="17" y="43"/>
                  </a:cubicBezTo>
                  <a:cubicBezTo>
                    <a:pt x="16" y="43"/>
                    <a:pt x="15" y="43"/>
                    <a:pt x="14" y="42"/>
                  </a:cubicBezTo>
                  <a:cubicBezTo>
                    <a:pt x="14" y="41"/>
                    <a:pt x="13" y="41"/>
                    <a:pt x="13" y="40"/>
                  </a:cubicBezTo>
                  <a:cubicBezTo>
                    <a:pt x="13" y="40"/>
                    <a:pt x="13" y="40"/>
                    <a:pt x="13" y="40"/>
                  </a:cubicBezTo>
                  <a:cubicBezTo>
                    <a:pt x="14" y="41"/>
                    <a:pt x="14" y="41"/>
                    <a:pt x="14" y="41"/>
                  </a:cubicBezTo>
                  <a:cubicBezTo>
                    <a:pt x="15" y="41"/>
                    <a:pt x="16" y="41"/>
                    <a:pt x="18" y="41"/>
                  </a:cubicBezTo>
                  <a:moveTo>
                    <a:pt x="9" y="50"/>
                  </a:moveTo>
                  <a:cubicBezTo>
                    <a:pt x="8" y="49"/>
                    <a:pt x="8" y="49"/>
                    <a:pt x="8" y="49"/>
                  </a:cubicBezTo>
                  <a:cubicBezTo>
                    <a:pt x="10" y="47"/>
                    <a:pt x="11" y="42"/>
                    <a:pt x="11" y="40"/>
                  </a:cubicBezTo>
                  <a:cubicBezTo>
                    <a:pt x="11" y="40"/>
                    <a:pt x="11" y="40"/>
                    <a:pt x="11" y="40"/>
                  </a:cubicBezTo>
                  <a:cubicBezTo>
                    <a:pt x="11" y="40"/>
                    <a:pt x="11" y="40"/>
                    <a:pt x="11" y="40"/>
                  </a:cubicBezTo>
                  <a:cubicBezTo>
                    <a:pt x="12" y="41"/>
                    <a:pt x="12" y="42"/>
                    <a:pt x="14" y="43"/>
                  </a:cubicBezTo>
                  <a:cubicBezTo>
                    <a:pt x="15" y="43"/>
                    <a:pt x="16" y="44"/>
                    <a:pt x="17" y="44"/>
                  </a:cubicBezTo>
                  <a:cubicBezTo>
                    <a:pt x="17" y="44"/>
                    <a:pt x="17" y="44"/>
                    <a:pt x="17" y="44"/>
                  </a:cubicBezTo>
                  <a:cubicBezTo>
                    <a:pt x="18" y="44"/>
                    <a:pt x="19" y="44"/>
                    <a:pt x="20" y="44"/>
                  </a:cubicBezTo>
                  <a:cubicBezTo>
                    <a:pt x="19" y="44"/>
                    <a:pt x="19" y="45"/>
                    <a:pt x="18" y="46"/>
                  </a:cubicBezTo>
                  <a:cubicBezTo>
                    <a:pt x="18" y="47"/>
                    <a:pt x="18" y="47"/>
                    <a:pt x="18" y="48"/>
                  </a:cubicBezTo>
                  <a:cubicBezTo>
                    <a:pt x="18" y="48"/>
                    <a:pt x="18" y="48"/>
                    <a:pt x="18" y="48"/>
                  </a:cubicBezTo>
                  <a:cubicBezTo>
                    <a:pt x="13" y="49"/>
                    <a:pt x="13" y="49"/>
                    <a:pt x="13" y="49"/>
                  </a:cubicBezTo>
                  <a:cubicBezTo>
                    <a:pt x="13" y="50"/>
                    <a:pt x="13" y="50"/>
                    <a:pt x="13" y="50"/>
                  </a:cubicBezTo>
                  <a:cubicBezTo>
                    <a:pt x="12" y="50"/>
                    <a:pt x="12" y="50"/>
                    <a:pt x="12" y="50"/>
                  </a:cubicBezTo>
                  <a:cubicBezTo>
                    <a:pt x="12" y="50"/>
                    <a:pt x="12" y="50"/>
                    <a:pt x="12" y="50"/>
                  </a:cubicBezTo>
                  <a:cubicBezTo>
                    <a:pt x="11" y="51"/>
                    <a:pt x="11" y="53"/>
                    <a:pt x="11" y="55"/>
                  </a:cubicBezTo>
                  <a:cubicBezTo>
                    <a:pt x="10" y="55"/>
                    <a:pt x="10" y="55"/>
                    <a:pt x="10" y="55"/>
                  </a:cubicBezTo>
                  <a:cubicBezTo>
                    <a:pt x="10" y="54"/>
                    <a:pt x="10" y="54"/>
                    <a:pt x="10" y="54"/>
                  </a:cubicBezTo>
                  <a:cubicBezTo>
                    <a:pt x="9" y="53"/>
                    <a:pt x="9" y="53"/>
                    <a:pt x="9" y="53"/>
                  </a:cubicBezTo>
                  <a:cubicBezTo>
                    <a:pt x="9" y="53"/>
                    <a:pt x="9" y="53"/>
                    <a:pt x="9" y="52"/>
                  </a:cubicBezTo>
                  <a:cubicBezTo>
                    <a:pt x="9" y="52"/>
                    <a:pt x="9" y="51"/>
                    <a:pt x="9" y="51"/>
                  </a:cubicBezTo>
                  <a:cubicBezTo>
                    <a:pt x="9" y="51"/>
                    <a:pt x="9" y="51"/>
                    <a:pt x="9" y="51"/>
                  </a:cubicBezTo>
                  <a:cubicBezTo>
                    <a:pt x="9" y="51"/>
                    <a:pt x="9" y="50"/>
                    <a:pt x="10" y="49"/>
                  </a:cubicBezTo>
                  <a:cubicBezTo>
                    <a:pt x="10" y="49"/>
                    <a:pt x="10" y="48"/>
                    <a:pt x="10" y="48"/>
                  </a:cubicBezTo>
                  <a:cubicBezTo>
                    <a:pt x="11" y="48"/>
                    <a:pt x="11" y="48"/>
                    <a:pt x="11" y="48"/>
                  </a:cubicBezTo>
                  <a:cubicBezTo>
                    <a:pt x="11" y="47"/>
                    <a:pt x="11" y="47"/>
                    <a:pt x="11" y="47"/>
                  </a:cubicBezTo>
                  <a:cubicBezTo>
                    <a:pt x="12" y="47"/>
                    <a:pt x="12" y="46"/>
                    <a:pt x="13" y="46"/>
                  </a:cubicBezTo>
                  <a:cubicBezTo>
                    <a:pt x="14" y="46"/>
                    <a:pt x="15" y="45"/>
                    <a:pt x="16" y="44"/>
                  </a:cubicBezTo>
                  <a:cubicBezTo>
                    <a:pt x="15" y="44"/>
                    <a:pt x="15" y="44"/>
                    <a:pt x="15" y="44"/>
                  </a:cubicBezTo>
                  <a:cubicBezTo>
                    <a:pt x="14" y="44"/>
                    <a:pt x="13" y="45"/>
                    <a:pt x="13" y="45"/>
                  </a:cubicBezTo>
                  <a:cubicBezTo>
                    <a:pt x="12" y="46"/>
                    <a:pt x="11" y="46"/>
                    <a:pt x="10" y="46"/>
                  </a:cubicBezTo>
                  <a:cubicBezTo>
                    <a:pt x="10" y="47"/>
                    <a:pt x="10" y="47"/>
                    <a:pt x="10" y="47"/>
                  </a:cubicBezTo>
                  <a:cubicBezTo>
                    <a:pt x="10" y="47"/>
                    <a:pt x="10" y="47"/>
                    <a:pt x="10" y="47"/>
                  </a:cubicBezTo>
                  <a:cubicBezTo>
                    <a:pt x="9" y="48"/>
                    <a:pt x="9" y="48"/>
                    <a:pt x="9" y="49"/>
                  </a:cubicBezTo>
                  <a:cubicBezTo>
                    <a:pt x="9" y="50"/>
                    <a:pt x="9" y="50"/>
                    <a:pt x="9" y="50"/>
                  </a:cubicBezTo>
                  <a:moveTo>
                    <a:pt x="18" y="40"/>
                  </a:moveTo>
                  <a:cubicBezTo>
                    <a:pt x="17" y="40"/>
                    <a:pt x="17" y="40"/>
                    <a:pt x="17" y="40"/>
                  </a:cubicBezTo>
                  <a:cubicBezTo>
                    <a:pt x="19" y="40"/>
                    <a:pt x="20"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0" y="40"/>
                    <a:pt x="19" y="40"/>
                    <a:pt x="18" y="40"/>
                  </a:cubicBezTo>
                  <a:moveTo>
                    <a:pt x="15" y="38"/>
                  </a:moveTo>
                  <a:cubicBezTo>
                    <a:pt x="16" y="38"/>
                    <a:pt x="17" y="38"/>
                    <a:pt x="18" y="38"/>
                  </a:cubicBezTo>
                  <a:cubicBezTo>
                    <a:pt x="20" y="38"/>
                    <a:pt x="21" y="38"/>
                    <a:pt x="22" y="38"/>
                  </a:cubicBezTo>
                  <a:cubicBezTo>
                    <a:pt x="22" y="38"/>
                    <a:pt x="22" y="38"/>
                    <a:pt x="22" y="38"/>
                  </a:cubicBezTo>
                  <a:cubicBezTo>
                    <a:pt x="20" y="38"/>
                    <a:pt x="17" y="39"/>
                    <a:pt x="15" y="39"/>
                  </a:cubicBezTo>
                  <a:cubicBezTo>
                    <a:pt x="14" y="39"/>
                    <a:pt x="13" y="39"/>
                    <a:pt x="12" y="39"/>
                  </a:cubicBezTo>
                  <a:cubicBezTo>
                    <a:pt x="12" y="39"/>
                    <a:pt x="12" y="39"/>
                    <a:pt x="12" y="39"/>
                  </a:cubicBezTo>
                  <a:cubicBezTo>
                    <a:pt x="12" y="38"/>
                    <a:pt x="12" y="38"/>
                    <a:pt x="12" y="38"/>
                  </a:cubicBezTo>
                  <a:cubicBezTo>
                    <a:pt x="13" y="38"/>
                    <a:pt x="14" y="38"/>
                    <a:pt x="15" y="38"/>
                  </a:cubicBezTo>
                  <a:moveTo>
                    <a:pt x="4" y="59"/>
                  </a:moveTo>
                  <a:cubicBezTo>
                    <a:pt x="3" y="56"/>
                    <a:pt x="3" y="56"/>
                    <a:pt x="3" y="56"/>
                  </a:cubicBezTo>
                  <a:cubicBezTo>
                    <a:pt x="2" y="55"/>
                    <a:pt x="2" y="53"/>
                    <a:pt x="2" y="52"/>
                  </a:cubicBezTo>
                  <a:cubicBezTo>
                    <a:pt x="1" y="52"/>
                    <a:pt x="1" y="51"/>
                    <a:pt x="1" y="50"/>
                  </a:cubicBezTo>
                  <a:cubicBezTo>
                    <a:pt x="1" y="50"/>
                    <a:pt x="2" y="49"/>
                    <a:pt x="2" y="49"/>
                  </a:cubicBezTo>
                  <a:cubicBezTo>
                    <a:pt x="2" y="49"/>
                    <a:pt x="2" y="49"/>
                    <a:pt x="2" y="49"/>
                  </a:cubicBezTo>
                  <a:cubicBezTo>
                    <a:pt x="3" y="47"/>
                    <a:pt x="4" y="45"/>
                    <a:pt x="5" y="43"/>
                  </a:cubicBezTo>
                  <a:cubicBezTo>
                    <a:pt x="5" y="42"/>
                    <a:pt x="6" y="40"/>
                    <a:pt x="7" y="38"/>
                  </a:cubicBezTo>
                  <a:cubicBezTo>
                    <a:pt x="7" y="37"/>
                    <a:pt x="8" y="37"/>
                    <a:pt x="9" y="37"/>
                  </a:cubicBezTo>
                  <a:cubicBezTo>
                    <a:pt x="9" y="37"/>
                    <a:pt x="9" y="37"/>
                    <a:pt x="9" y="37"/>
                  </a:cubicBezTo>
                  <a:cubicBezTo>
                    <a:pt x="10" y="37"/>
                    <a:pt x="10" y="38"/>
                    <a:pt x="11" y="39"/>
                  </a:cubicBezTo>
                  <a:cubicBezTo>
                    <a:pt x="11" y="40"/>
                    <a:pt x="9" y="47"/>
                    <a:pt x="7" y="49"/>
                  </a:cubicBezTo>
                  <a:cubicBezTo>
                    <a:pt x="7" y="49"/>
                    <a:pt x="7" y="49"/>
                    <a:pt x="7" y="49"/>
                  </a:cubicBezTo>
                  <a:cubicBezTo>
                    <a:pt x="7" y="49"/>
                    <a:pt x="7" y="49"/>
                    <a:pt x="7" y="49"/>
                  </a:cubicBezTo>
                  <a:cubicBezTo>
                    <a:pt x="8" y="50"/>
                    <a:pt x="8" y="51"/>
                    <a:pt x="8" y="52"/>
                  </a:cubicBezTo>
                  <a:cubicBezTo>
                    <a:pt x="8" y="53"/>
                    <a:pt x="8" y="53"/>
                    <a:pt x="9" y="54"/>
                  </a:cubicBezTo>
                  <a:cubicBezTo>
                    <a:pt x="9" y="54"/>
                    <a:pt x="9" y="55"/>
                    <a:pt x="9" y="55"/>
                  </a:cubicBezTo>
                  <a:cubicBezTo>
                    <a:pt x="9" y="55"/>
                    <a:pt x="10" y="55"/>
                    <a:pt x="10" y="56"/>
                  </a:cubicBezTo>
                  <a:cubicBezTo>
                    <a:pt x="12" y="56"/>
                    <a:pt x="13" y="57"/>
                    <a:pt x="13" y="59"/>
                  </a:cubicBezTo>
                  <a:cubicBezTo>
                    <a:pt x="13" y="59"/>
                    <a:pt x="13" y="59"/>
                    <a:pt x="13" y="59"/>
                  </a:cubicBezTo>
                  <a:cubicBezTo>
                    <a:pt x="14" y="59"/>
                    <a:pt x="14" y="59"/>
                    <a:pt x="14" y="59"/>
                  </a:cubicBezTo>
                  <a:cubicBezTo>
                    <a:pt x="14" y="59"/>
                    <a:pt x="15" y="59"/>
                    <a:pt x="15" y="59"/>
                  </a:cubicBezTo>
                  <a:cubicBezTo>
                    <a:pt x="16" y="59"/>
                    <a:pt x="17" y="59"/>
                    <a:pt x="18" y="59"/>
                  </a:cubicBezTo>
                  <a:cubicBezTo>
                    <a:pt x="19" y="59"/>
                    <a:pt x="19" y="59"/>
                    <a:pt x="20" y="58"/>
                  </a:cubicBezTo>
                  <a:cubicBezTo>
                    <a:pt x="21" y="57"/>
                    <a:pt x="20" y="55"/>
                    <a:pt x="20" y="55"/>
                  </a:cubicBezTo>
                  <a:cubicBezTo>
                    <a:pt x="20" y="54"/>
                    <a:pt x="20" y="54"/>
                    <a:pt x="20" y="54"/>
                  </a:cubicBezTo>
                  <a:cubicBezTo>
                    <a:pt x="19" y="51"/>
                    <a:pt x="19" y="49"/>
                    <a:pt x="19" y="47"/>
                  </a:cubicBezTo>
                  <a:cubicBezTo>
                    <a:pt x="20" y="44"/>
                    <a:pt x="21" y="43"/>
                    <a:pt x="22" y="43"/>
                  </a:cubicBezTo>
                  <a:cubicBezTo>
                    <a:pt x="22" y="43"/>
                    <a:pt x="22" y="43"/>
                    <a:pt x="22" y="43"/>
                  </a:cubicBezTo>
                  <a:cubicBezTo>
                    <a:pt x="23" y="44"/>
                    <a:pt x="24" y="44"/>
                    <a:pt x="24" y="44"/>
                  </a:cubicBezTo>
                  <a:cubicBezTo>
                    <a:pt x="23" y="48"/>
                    <a:pt x="24" y="51"/>
                    <a:pt x="25" y="54"/>
                  </a:cubicBezTo>
                  <a:cubicBezTo>
                    <a:pt x="25" y="56"/>
                    <a:pt x="26" y="57"/>
                    <a:pt x="26" y="58"/>
                  </a:cubicBezTo>
                  <a:cubicBezTo>
                    <a:pt x="27" y="60"/>
                    <a:pt x="28" y="62"/>
                    <a:pt x="28" y="65"/>
                  </a:cubicBezTo>
                  <a:cubicBezTo>
                    <a:pt x="29" y="69"/>
                    <a:pt x="28" y="70"/>
                    <a:pt x="27" y="72"/>
                  </a:cubicBezTo>
                  <a:cubicBezTo>
                    <a:pt x="27" y="73"/>
                    <a:pt x="26" y="74"/>
                    <a:pt x="26" y="75"/>
                  </a:cubicBezTo>
                  <a:cubicBezTo>
                    <a:pt x="26" y="75"/>
                    <a:pt x="26" y="75"/>
                    <a:pt x="26" y="75"/>
                  </a:cubicBezTo>
                  <a:cubicBezTo>
                    <a:pt x="26" y="76"/>
                    <a:pt x="26" y="77"/>
                    <a:pt x="26" y="78"/>
                  </a:cubicBezTo>
                  <a:cubicBezTo>
                    <a:pt x="26" y="78"/>
                    <a:pt x="26" y="78"/>
                    <a:pt x="26" y="78"/>
                  </a:cubicBezTo>
                  <a:cubicBezTo>
                    <a:pt x="26" y="78"/>
                    <a:pt x="26" y="78"/>
                    <a:pt x="26" y="78"/>
                  </a:cubicBezTo>
                  <a:cubicBezTo>
                    <a:pt x="26" y="79"/>
                    <a:pt x="26" y="80"/>
                    <a:pt x="25" y="80"/>
                  </a:cubicBezTo>
                  <a:cubicBezTo>
                    <a:pt x="26" y="80"/>
                    <a:pt x="26" y="80"/>
                    <a:pt x="26" y="80"/>
                  </a:cubicBezTo>
                  <a:cubicBezTo>
                    <a:pt x="27" y="80"/>
                    <a:pt x="27" y="79"/>
                    <a:pt x="27" y="78"/>
                  </a:cubicBezTo>
                  <a:cubicBezTo>
                    <a:pt x="27" y="78"/>
                    <a:pt x="27" y="79"/>
                    <a:pt x="28" y="79"/>
                  </a:cubicBezTo>
                  <a:cubicBezTo>
                    <a:pt x="28" y="80"/>
                    <a:pt x="28" y="80"/>
                    <a:pt x="28" y="80"/>
                  </a:cubicBezTo>
                  <a:cubicBezTo>
                    <a:pt x="27" y="81"/>
                    <a:pt x="25" y="82"/>
                    <a:pt x="23" y="82"/>
                  </a:cubicBezTo>
                  <a:cubicBezTo>
                    <a:pt x="22" y="82"/>
                    <a:pt x="22" y="83"/>
                    <a:pt x="21" y="83"/>
                  </a:cubicBezTo>
                  <a:cubicBezTo>
                    <a:pt x="20" y="83"/>
                    <a:pt x="18" y="82"/>
                    <a:pt x="17" y="82"/>
                  </a:cubicBezTo>
                  <a:cubicBezTo>
                    <a:pt x="12" y="82"/>
                    <a:pt x="10" y="81"/>
                    <a:pt x="10" y="80"/>
                  </a:cubicBezTo>
                  <a:cubicBezTo>
                    <a:pt x="10" y="80"/>
                    <a:pt x="10" y="80"/>
                    <a:pt x="10" y="80"/>
                  </a:cubicBezTo>
                  <a:cubicBezTo>
                    <a:pt x="10" y="80"/>
                    <a:pt x="10" y="80"/>
                    <a:pt x="10" y="80"/>
                  </a:cubicBezTo>
                  <a:cubicBezTo>
                    <a:pt x="10" y="79"/>
                    <a:pt x="11" y="79"/>
                    <a:pt x="11" y="79"/>
                  </a:cubicBezTo>
                  <a:cubicBezTo>
                    <a:pt x="11" y="79"/>
                    <a:pt x="11" y="80"/>
                    <a:pt x="11" y="80"/>
                  </a:cubicBezTo>
                  <a:cubicBezTo>
                    <a:pt x="12" y="80"/>
                    <a:pt x="12" y="80"/>
                    <a:pt x="12" y="80"/>
                  </a:cubicBezTo>
                  <a:cubicBezTo>
                    <a:pt x="12" y="80"/>
                    <a:pt x="12" y="79"/>
                    <a:pt x="12" y="78"/>
                  </a:cubicBezTo>
                  <a:cubicBezTo>
                    <a:pt x="12" y="78"/>
                    <a:pt x="12" y="78"/>
                    <a:pt x="12" y="78"/>
                  </a:cubicBezTo>
                  <a:cubicBezTo>
                    <a:pt x="12" y="78"/>
                    <a:pt x="12" y="78"/>
                    <a:pt x="12" y="78"/>
                  </a:cubicBezTo>
                  <a:cubicBezTo>
                    <a:pt x="12" y="77"/>
                    <a:pt x="12" y="76"/>
                    <a:pt x="12" y="75"/>
                  </a:cubicBezTo>
                  <a:cubicBezTo>
                    <a:pt x="12" y="75"/>
                    <a:pt x="12" y="75"/>
                    <a:pt x="12" y="75"/>
                  </a:cubicBezTo>
                  <a:cubicBezTo>
                    <a:pt x="12" y="75"/>
                    <a:pt x="12" y="75"/>
                    <a:pt x="12" y="75"/>
                  </a:cubicBezTo>
                  <a:cubicBezTo>
                    <a:pt x="10" y="72"/>
                    <a:pt x="9" y="69"/>
                    <a:pt x="8" y="68"/>
                  </a:cubicBezTo>
                  <a:cubicBezTo>
                    <a:pt x="7" y="67"/>
                    <a:pt x="7" y="66"/>
                    <a:pt x="6" y="66"/>
                  </a:cubicBezTo>
                  <a:cubicBezTo>
                    <a:pt x="6" y="65"/>
                    <a:pt x="6" y="65"/>
                    <a:pt x="6" y="64"/>
                  </a:cubicBezTo>
                  <a:cubicBezTo>
                    <a:pt x="6" y="65"/>
                    <a:pt x="6" y="65"/>
                    <a:pt x="6" y="65"/>
                  </a:cubicBezTo>
                  <a:cubicBezTo>
                    <a:pt x="6" y="65"/>
                    <a:pt x="6" y="65"/>
                    <a:pt x="7" y="65"/>
                  </a:cubicBezTo>
                  <a:cubicBezTo>
                    <a:pt x="7" y="65"/>
                    <a:pt x="7" y="65"/>
                    <a:pt x="7" y="65"/>
                  </a:cubicBezTo>
                  <a:cubicBezTo>
                    <a:pt x="7" y="65"/>
                    <a:pt x="7" y="65"/>
                    <a:pt x="7" y="65"/>
                  </a:cubicBezTo>
                  <a:cubicBezTo>
                    <a:pt x="7" y="65"/>
                    <a:pt x="7" y="65"/>
                    <a:pt x="7" y="65"/>
                  </a:cubicBezTo>
                  <a:cubicBezTo>
                    <a:pt x="7" y="64"/>
                    <a:pt x="7" y="64"/>
                    <a:pt x="7" y="64"/>
                  </a:cubicBezTo>
                  <a:cubicBezTo>
                    <a:pt x="7" y="64"/>
                    <a:pt x="7" y="64"/>
                    <a:pt x="7" y="64"/>
                  </a:cubicBezTo>
                  <a:cubicBezTo>
                    <a:pt x="4" y="59"/>
                    <a:pt x="4" y="59"/>
                    <a:pt x="4" y="59"/>
                  </a:cubicBezTo>
                  <a:cubicBezTo>
                    <a:pt x="4" y="59"/>
                    <a:pt x="4" y="59"/>
                    <a:pt x="4" y="59"/>
                  </a:cubicBezTo>
                  <a:cubicBezTo>
                    <a:pt x="4" y="59"/>
                    <a:pt x="4" y="59"/>
                    <a:pt x="4" y="59"/>
                  </a:cubicBezTo>
                  <a:moveTo>
                    <a:pt x="12" y="37"/>
                  </a:moveTo>
                  <a:cubicBezTo>
                    <a:pt x="13" y="37"/>
                    <a:pt x="13" y="37"/>
                    <a:pt x="13" y="37"/>
                  </a:cubicBezTo>
                  <a:cubicBezTo>
                    <a:pt x="16" y="36"/>
                    <a:pt x="19" y="36"/>
                    <a:pt x="22" y="35"/>
                  </a:cubicBezTo>
                  <a:cubicBezTo>
                    <a:pt x="22" y="36"/>
                    <a:pt x="22" y="36"/>
                    <a:pt x="22" y="36"/>
                  </a:cubicBezTo>
                  <a:cubicBezTo>
                    <a:pt x="22" y="37"/>
                    <a:pt x="22" y="37"/>
                    <a:pt x="22" y="37"/>
                  </a:cubicBezTo>
                  <a:cubicBezTo>
                    <a:pt x="21" y="37"/>
                    <a:pt x="20" y="37"/>
                    <a:pt x="18" y="37"/>
                  </a:cubicBezTo>
                  <a:cubicBezTo>
                    <a:pt x="17" y="37"/>
                    <a:pt x="16" y="37"/>
                    <a:pt x="15" y="37"/>
                  </a:cubicBezTo>
                  <a:cubicBezTo>
                    <a:pt x="14" y="37"/>
                    <a:pt x="13" y="37"/>
                    <a:pt x="12" y="37"/>
                  </a:cubicBezTo>
                  <a:cubicBezTo>
                    <a:pt x="12" y="37"/>
                    <a:pt x="12" y="37"/>
                    <a:pt x="12" y="37"/>
                  </a:cubicBezTo>
                  <a:cubicBezTo>
                    <a:pt x="12" y="37"/>
                    <a:pt x="12" y="37"/>
                    <a:pt x="12" y="37"/>
                  </a:cubicBezTo>
                  <a:cubicBezTo>
                    <a:pt x="12" y="36"/>
                    <a:pt x="12" y="36"/>
                    <a:pt x="12" y="36"/>
                  </a:cubicBezTo>
                  <a:cubicBezTo>
                    <a:pt x="12" y="37"/>
                    <a:pt x="12" y="37"/>
                    <a:pt x="12" y="37"/>
                  </a:cubicBezTo>
                  <a:moveTo>
                    <a:pt x="13" y="34"/>
                  </a:moveTo>
                  <a:cubicBezTo>
                    <a:pt x="14" y="34"/>
                    <a:pt x="14" y="34"/>
                    <a:pt x="14" y="34"/>
                  </a:cubicBezTo>
                  <a:cubicBezTo>
                    <a:pt x="22" y="34"/>
                    <a:pt x="22" y="34"/>
                    <a:pt x="22" y="34"/>
                  </a:cubicBezTo>
                  <a:cubicBezTo>
                    <a:pt x="22" y="34"/>
                    <a:pt x="22" y="34"/>
                    <a:pt x="22" y="34"/>
                  </a:cubicBezTo>
                  <a:cubicBezTo>
                    <a:pt x="22" y="34"/>
                    <a:pt x="22" y="34"/>
                    <a:pt x="22" y="34"/>
                  </a:cubicBezTo>
                  <a:cubicBezTo>
                    <a:pt x="22" y="34"/>
                    <a:pt x="22" y="34"/>
                    <a:pt x="22" y="34"/>
                  </a:cubicBezTo>
                  <a:cubicBezTo>
                    <a:pt x="19" y="35"/>
                    <a:pt x="16" y="35"/>
                    <a:pt x="13" y="36"/>
                  </a:cubicBezTo>
                  <a:cubicBezTo>
                    <a:pt x="12" y="35"/>
                    <a:pt x="12" y="35"/>
                    <a:pt x="12" y="35"/>
                  </a:cubicBezTo>
                  <a:cubicBezTo>
                    <a:pt x="12" y="35"/>
                    <a:pt x="12" y="35"/>
                    <a:pt x="12" y="35"/>
                  </a:cubicBezTo>
                  <a:cubicBezTo>
                    <a:pt x="12" y="35"/>
                    <a:pt x="12" y="35"/>
                    <a:pt x="12" y="35"/>
                  </a:cubicBezTo>
                  <a:cubicBezTo>
                    <a:pt x="12" y="34"/>
                    <a:pt x="12" y="34"/>
                    <a:pt x="12" y="34"/>
                  </a:cubicBezTo>
                  <a:cubicBezTo>
                    <a:pt x="12" y="34"/>
                    <a:pt x="13" y="34"/>
                    <a:pt x="13" y="34"/>
                  </a:cubicBezTo>
                  <a:moveTo>
                    <a:pt x="18" y="33"/>
                  </a:moveTo>
                  <a:cubicBezTo>
                    <a:pt x="18" y="33"/>
                    <a:pt x="19" y="32"/>
                    <a:pt x="20" y="32"/>
                  </a:cubicBezTo>
                  <a:cubicBezTo>
                    <a:pt x="21" y="32"/>
                    <a:pt x="22" y="32"/>
                    <a:pt x="22" y="32"/>
                  </a:cubicBezTo>
                  <a:cubicBezTo>
                    <a:pt x="22" y="33"/>
                    <a:pt x="22" y="33"/>
                    <a:pt x="22" y="33"/>
                  </a:cubicBezTo>
                  <a:cubicBezTo>
                    <a:pt x="22" y="33"/>
                    <a:pt x="22" y="33"/>
                    <a:pt x="22" y="33"/>
                  </a:cubicBezTo>
                  <a:cubicBezTo>
                    <a:pt x="14" y="33"/>
                    <a:pt x="14" y="33"/>
                    <a:pt x="14" y="33"/>
                  </a:cubicBezTo>
                  <a:cubicBezTo>
                    <a:pt x="14" y="33"/>
                    <a:pt x="14" y="33"/>
                    <a:pt x="14" y="33"/>
                  </a:cubicBezTo>
                  <a:cubicBezTo>
                    <a:pt x="13" y="33"/>
                    <a:pt x="12" y="33"/>
                    <a:pt x="12" y="33"/>
                  </a:cubicBezTo>
                  <a:cubicBezTo>
                    <a:pt x="12" y="33"/>
                    <a:pt x="12" y="33"/>
                    <a:pt x="12" y="33"/>
                  </a:cubicBezTo>
                  <a:cubicBezTo>
                    <a:pt x="12" y="32"/>
                    <a:pt x="12" y="32"/>
                    <a:pt x="12" y="32"/>
                  </a:cubicBezTo>
                  <a:cubicBezTo>
                    <a:pt x="12" y="32"/>
                    <a:pt x="12" y="32"/>
                    <a:pt x="12" y="32"/>
                  </a:cubicBezTo>
                  <a:cubicBezTo>
                    <a:pt x="12" y="32"/>
                    <a:pt x="12" y="32"/>
                    <a:pt x="12" y="32"/>
                  </a:cubicBezTo>
                  <a:cubicBezTo>
                    <a:pt x="14" y="32"/>
                    <a:pt x="16" y="33"/>
                    <a:pt x="18" y="33"/>
                  </a:cubicBezTo>
                  <a:moveTo>
                    <a:pt x="15" y="31"/>
                  </a:moveTo>
                  <a:cubicBezTo>
                    <a:pt x="15" y="31"/>
                    <a:pt x="15" y="31"/>
                    <a:pt x="14" y="31"/>
                  </a:cubicBezTo>
                  <a:cubicBezTo>
                    <a:pt x="15" y="31"/>
                    <a:pt x="15" y="31"/>
                    <a:pt x="16" y="31"/>
                  </a:cubicBezTo>
                  <a:cubicBezTo>
                    <a:pt x="16" y="31"/>
                    <a:pt x="16" y="31"/>
                    <a:pt x="16" y="31"/>
                  </a:cubicBezTo>
                  <a:cubicBezTo>
                    <a:pt x="16" y="31"/>
                    <a:pt x="16" y="31"/>
                    <a:pt x="16" y="31"/>
                  </a:cubicBezTo>
                  <a:cubicBezTo>
                    <a:pt x="16" y="31"/>
                    <a:pt x="16" y="31"/>
                    <a:pt x="16" y="31"/>
                  </a:cubicBezTo>
                  <a:cubicBezTo>
                    <a:pt x="16" y="31"/>
                    <a:pt x="15" y="31"/>
                    <a:pt x="15" y="31"/>
                  </a:cubicBezTo>
                  <a:cubicBezTo>
                    <a:pt x="15" y="31"/>
                    <a:pt x="15" y="31"/>
                    <a:pt x="15" y="31"/>
                  </a:cubicBezTo>
                  <a:moveTo>
                    <a:pt x="20" y="31"/>
                  </a:moveTo>
                  <a:cubicBezTo>
                    <a:pt x="20" y="31"/>
                    <a:pt x="20" y="31"/>
                    <a:pt x="20" y="31"/>
                  </a:cubicBezTo>
                  <a:cubicBezTo>
                    <a:pt x="20" y="31"/>
                    <a:pt x="20" y="31"/>
                    <a:pt x="20" y="31"/>
                  </a:cubicBezTo>
                  <a:cubicBezTo>
                    <a:pt x="20" y="31"/>
                    <a:pt x="20" y="31"/>
                    <a:pt x="20" y="31"/>
                  </a:cubicBezTo>
                  <a:cubicBezTo>
                    <a:pt x="20" y="31"/>
                    <a:pt x="21" y="31"/>
                    <a:pt x="21" y="31"/>
                  </a:cubicBezTo>
                  <a:cubicBezTo>
                    <a:pt x="21" y="31"/>
                    <a:pt x="21" y="31"/>
                    <a:pt x="20" y="31"/>
                  </a:cubicBezTo>
                  <a:moveTo>
                    <a:pt x="18" y="31"/>
                  </a:moveTo>
                  <a:cubicBezTo>
                    <a:pt x="18" y="31"/>
                    <a:pt x="17" y="31"/>
                    <a:pt x="17" y="31"/>
                  </a:cubicBezTo>
                  <a:cubicBezTo>
                    <a:pt x="17" y="31"/>
                    <a:pt x="17" y="31"/>
                    <a:pt x="17" y="31"/>
                  </a:cubicBezTo>
                  <a:cubicBezTo>
                    <a:pt x="17" y="31"/>
                    <a:pt x="17" y="31"/>
                    <a:pt x="17" y="31"/>
                  </a:cubicBezTo>
                  <a:cubicBezTo>
                    <a:pt x="17" y="31"/>
                    <a:pt x="18" y="31"/>
                    <a:pt x="18" y="31"/>
                  </a:cubicBezTo>
                  <a:cubicBezTo>
                    <a:pt x="18" y="31"/>
                    <a:pt x="19" y="31"/>
                    <a:pt x="19" y="31"/>
                  </a:cubicBezTo>
                  <a:cubicBezTo>
                    <a:pt x="19" y="31"/>
                    <a:pt x="19" y="31"/>
                    <a:pt x="19" y="31"/>
                  </a:cubicBezTo>
                  <a:cubicBezTo>
                    <a:pt x="19" y="31"/>
                    <a:pt x="19" y="31"/>
                    <a:pt x="19" y="31"/>
                  </a:cubicBezTo>
                  <a:cubicBezTo>
                    <a:pt x="19" y="31"/>
                    <a:pt x="18" y="31"/>
                    <a:pt x="18" y="31"/>
                  </a:cubicBezTo>
                  <a:moveTo>
                    <a:pt x="17" y="30"/>
                  </a:moveTo>
                  <a:cubicBezTo>
                    <a:pt x="17" y="27"/>
                    <a:pt x="17" y="24"/>
                    <a:pt x="16" y="21"/>
                  </a:cubicBezTo>
                  <a:cubicBezTo>
                    <a:pt x="16" y="21"/>
                    <a:pt x="16" y="21"/>
                    <a:pt x="16" y="21"/>
                  </a:cubicBezTo>
                  <a:cubicBezTo>
                    <a:pt x="17" y="21"/>
                    <a:pt x="18" y="20"/>
                    <a:pt x="18" y="20"/>
                  </a:cubicBezTo>
                  <a:cubicBezTo>
                    <a:pt x="18" y="20"/>
                    <a:pt x="19" y="20"/>
                    <a:pt x="19" y="20"/>
                  </a:cubicBezTo>
                  <a:cubicBezTo>
                    <a:pt x="19" y="24"/>
                    <a:pt x="19" y="27"/>
                    <a:pt x="19" y="30"/>
                  </a:cubicBezTo>
                  <a:cubicBezTo>
                    <a:pt x="18" y="30"/>
                    <a:pt x="18" y="30"/>
                    <a:pt x="18" y="30"/>
                  </a:cubicBezTo>
                  <a:cubicBezTo>
                    <a:pt x="17" y="30"/>
                    <a:pt x="17" y="30"/>
                    <a:pt x="17" y="30"/>
                  </a:cubicBezTo>
                  <a:moveTo>
                    <a:pt x="21" y="19"/>
                  </a:moveTo>
                  <a:cubicBezTo>
                    <a:pt x="21" y="17"/>
                    <a:pt x="22" y="15"/>
                    <a:pt x="22" y="13"/>
                  </a:cubicBezTo>
                  <a:cubicBezTo>
                    <a:pt x="23" y="12"/>
                    <a:pt x="23" y="12"/>
                    <a:pt x="23" y="12"/>
                  </a:cubicBezTo>
                  <a:cubicBezTo>
                    <a:pt x="23" y="12"/>
                    <a:pt x="23" y="12"/>
                    <a:pt x="23" y="12"/>
                  </a:cubicBezTo>
                  <a:cubicBezTo>
                    <a:pt x="23" y="12"/>
                    <a:pt x="23" y="12"/>
                    <a:pt x="23" y="12"/>
                  </a:cubicBezTo>
                  <a:cubicBezTo>
                    <a:pt x="23" y="12"/>
                    <a:pt x="23" y="12"/>
                    <a:pt x="23" y="12"/>
                  </a:cubicBezTo>
                  <a:cubicBezTo>
                    <a:pt x="23" y="14"/>
                    <a:pt x="23" y="16"/>
                    <a:pt x="22" y="18"/>
                  </a:cubicBezTo>
                  <a:cubicBezTo>
                    <a:pt x="21" y="18"/>
                    <a:pt x="21" y="19"/>
                    <a:pt x="21" y="19"/>
                  </a:cubicBezTo>
                  <a:moveTo>
                    <a:pt x="15" y="19"/>
                  </a:moveTo>
                  <a:cubicBezTo>
                    <a:pt x="14" y="19"/>
                    <a:pt x="14" y="19"/>
                    <a:pt x="14" y="19"/>
                  </a:cubicBezTo>
                  <a:cubicBezTo>
                    <a:pt x="13" y="18"/>
                    <a:pt x="12" y="16"/>
                    <a:pt x="11" y="14"/>
                  </a:cubicBezTo>
                  <a:cubicBezTo>
                    <a:pt x="11" y="14"/>
                    <a:pt x="10" y="13"/>
                    <a:pt x="10" y="13"/>
                  </a:cubicBezTo>
                  <a:cubicBezTo>
                    <a:pt x="10" y="12"/>
                    <a:pt x="11" y="12"/>
                    <a:pt x="11" y="12"/>
                  </a:cubicBezTo>
                  <a:cubicBezTo>
                    <a:pt x="12" y="11"/>
                    <a:pt x="12" y="11"/>
                    <a:pt x="12" y="11"/>
                  </a:cubicBezTo>
                  <a:cubicBezTo>
                    <a:pt x="12" y="11"/>
                    <a:pt x="12" y="11"/>
                    <a:pt x="12" y="11"/>
                  </a:cubicBezTo>
                  <a:cubicBezTo>
                    <a:pt x="13" y="12"/>
                    <a:pt x="13" y="12"/>
                    <a:pt x="13" y="13"/>
                  </a:cubicBezTo>
                  <a:cubicBezTo>
                    <a:pt x="14" y="15"/>
                    <a:pt x="15" y="17"/>
                    <a:pt x="15" y="19"/>
                  </a:cubicBezTo>
                  <a:moveTo>
                    <a:pt x="18" y="17"/>
                  </a:moveTo>
                  <a:cubicBezTo>
                    <a:pt x="18" y="15"/>
                    <a:pt x="18" y="13"/>
                    <a:pt x="18" y="12"/>
                  </a:cubicBezTo>
                  <a:cubicBezTo>
                    <a:pt x="18" y="11"/>
                    <a:pt x="18" y="11"/>
                    <a:pt x="18" y="11"/>
                  </a:cubicBezTo>
                  <a:cubicBezTo>
                    <a:pt x="19" y="11"/>
                    <a:pt x="19" y="11"/>
                    <a:pt x="19" y="11"/>
                  </a:cubicBezTo>
                  <a:cubicBezTo>
                    <a:pt x="19" y="11"/>
                    <a:pt x="19" y="11"/>
                    <a:pt x="19" y="11"/>
                  </a:cubicBezTo>
                  <a:cubicBezTo>
                    <a:pt x="19" y="12"/>
                    <a:pt x="19" y="12"/>
                    <a:pt x="19" y="12"/>
                  </a:cubicBezTo>
                  <a:cubicBezTo>
                    <a:pt x="19" y="14"/>
                    <a:pt x="19" y="16"/>
                    <a:pt x="18" y="17"/>
                  </a:cubicBezTo>
                  <a:moveTo>
                    <a:pt x="12" y="31"/>
                  </a:moveTo>
                  <a:cubicBezTo>
                    <a:pt x="11" y="31"/>
                    <a:pt x="11" y="31"/>
                    <a:pt x="11" y="31"/>
                  </a:cubicBezTo>
                  <a:cubicBezTo>
                    <a:pt x="11" y="31"/>
                    <a:pt x="11" y="31"/>
                    <a:pt x="11" y="31"/>
                  </a:cubicBezTo>
                  <a:cubicBezTo>
                    <a:pt x="11" y="30"/>
                    <a:pt x="10" y="29"/>
                    <a:pt x="10" y="28"/>
                  </a:cubicBezTo>
                  <a:cubicBezTo>
                    <a:pt x="10" y="28"/>
                    <a:pt x="10" y="28"/>
                    <a:pt x="10" y="28"/>
                  </a:cubicBezTo>
                  <a:cubicBezTo>
                    <a:pt x="10" y="27"/>
                    <a:pt x="10" y="27"/>
                    <a:pt x="10" y="27"/>
                  </a:cubicBezTo>
                  <a:cubicBezTo>
                    <a:pt x="10" y="26"/>
                    <a:pt x="9" y="24"/>
                    <a:pt x="9" y="23"/>
                  </a:cubicBezTo>
                  <a:cubicBezTo>
                    <a:pt x="8" y="23"/>
                    <a:pt x="8" y="23"/>
                    <a:pt x="8" y="22"/>
                  </a:cubicBezTo>
                  <a:cubicBezTo>
                    <a:pt x="7" y="21"/>
                    <a:pt x="7" y="21"/>
                    <a:pt x="7" y="20"/>
                  </a:cubicBezTo>
                  <a:cubicBezTo>
                    <a:pt x="4" y="15"/>
                    <a:pt x="5" y="10"/>
                    <a:pt x="8" y="6"/>
                  </a:cubicBezTo>
                  <a:cubicBezTo>
                    <a:pt x="10" y="2"/>
                    <a:pt x="13" y="1"/>
                    <a:pt x="17" y="1"/>
                  </a:cubicBezTo>
                  <a:cubicBezTo>
                    <a:pt x="17" y="1"/>
                    <a:pt x="17" y="1"/>
                    <a:pt x="17" y="1"/>
                  </a:cubicBezTo>
                  <a:cubicBezTo>
                    <a:pt x="23" y="1"/>
                    <a:pt x="26" y="3"/>
                    <a:pt x="28" y="7"/>
                  </a:cubicBezTo>
                  <a:cubicBezTo>
                    <a:pt x="31" y="12"/>
                    <a:pt x="29" y="18"/>
                    <a:pt x="27" y="21"/>
                  </a:cubicBezTo>
                  <a:cubicBezTo>
                    <a:pt x="26" y="23"/>
                    <a:pt x="25" y="24"/>
                    <a:pt x="25" y="26"/>
                  </a:cubicBezTo>
                  <a:cubicBezTo>
                    <a:pt x="25" y="26"/>
                    <a:pt x="25" y="26"/>
                    <a:pt x="25" y="26"/>
                  </a:cubicBezTo>
                  <a:cubicBezTo>
                    <a:pt x="24" y="27"/>
                    <a:pt x="24" y="27"/>
                    <a:pt x="24" y="28"/>
                  </a:cubicBezTo>
                  <a:cubicBezTo>
                    <a:pt x="24" y="28"/>
                    <a:pt x="24" y="29"/>
                    <a:pt x="24" y="29"/>
                  </a:cubicBezTo>
                  <a:cubicBezTo>
                    <a:pt x="24" y="30"/>
                    <a:pt x="23" y="30"/>
                    <a:pt x="23" y="31"/>
                  </a:cubicBezTo>
                  <a:cubicBezTo>
                    <a:pt x="22" y="30"/>
                    <a:pt x="22" y="30"/>
                    <a:pt x="22" y="30"/>
                  </a:cubicBezTo>
                  <a:cubicBezTo>
                    <a:pt x="22" y="30"/>
                    <a:pt x="21" y="30"/>
                    <a:pt x="20" y="30"/>
                  </a:cubicBezTo>
                  <a:cubicBezTo>
                    <a:pt x="20" y="27"/>
                    <a:pt x="20" y="23"/>
                    <a:pt x="20" y="20"/>
                  </a:cubicBezTo>
                  <a:cubicBezTo>
                    <a:pt x="21" y="20"/>
                    <a:pt x="21" y="20"/>
                    <a:pt x="21" y="20"/>
                  </a:cubicBezTo>
                  <a:cubicBezTo>
                    <a:pt x="22" y="19"/>
                    <a:pt x="22" y="19"/>
                    <a:pt x="23" y="18"/>
                  </a:cubicBezTo>
                  <a:cubicBezTo>
                    <a:pt x="24" y="16"/>
                    <a:pt x="24" y="14"/>
                    <a:pt x="24" y="12"/>
                  </a:cubicBezTo>
                  <a:cubicBezTo>
                    <a:pt x="24" y="11"/>
                    <a:pt x="24" y="11"/>
                    <a:pt x="24" y="11"/>
                  </a:cubicBezTo>
                  <a:cubicBezTo>
                    <a:pt x="23" y="11"/>
                    <a:pt x="23" y="11"/>
                    <a:pt x="23" y="11"/>
                  </a:cubicBezTo>
                  <a:cubicBezTo>
                    <a:pt x="23" y="11"/>
                    <a:pt x="23" y="11"/>
                    <a:pt x="23" y="11"/>
                  </a:cubicBezTo>
                  <a:cubicBezTo>
                    <a:pt x="23" y="11"/>
                    <a:pt x="22" y="11"/>
                    <a:pt x="22" y="11"/>
                  </a:cubicBezTo>
                  <a:cubicBezTo>
                    <a:pt x="22" y="11"/>
                    <a:pt x="22" y="12"/>
                    <a:pt x="21" y="12"/>
                  </a:cubicBezTo>
                  <a:cubicBezTo>
                    <a:pt x="21" y="15"/>
                    <a:pt x="20" y="17"/>
                    <a:pt x="20" y="19"/>
                  </a:cubicBezTo>
                  <a:cubicBezTo>
                    <a:pt x="19" y="19"/>
                    <a:pt x="19" y="19"/>
                    <a:pt x="19" y="19"/>
                  </a:cubicBezTo>
                  <a:cubicBezTo>
                    <a:pt x="18" y="19"/>
                    <a:pt x="18" y="19"/>
                    <a:pt x="18" y="19"/>
                  </a:cubicBezTo>
                  <a:cubicBezTo>
                    <a:pt x="19" y="17"/>
                    <a:pt x="20" y="15"/>
                    <a:pt x="20" y="13"/>
                  </a:cubicBezTo>
                  <a:cubicBezTo>
                    <a:pt x="20" y="12"/>
                    <a:pt x="20" y="11"/>
                    <a:pt x="20" y="11"/>
                  </a:cubicBezTo>
                  <a:cubicBezTo>
                    <a:pt x="20" y="10"/>
                    <a:pt x="19" y="10"/>
                    <a:pt x="19" y="10"/>
                  </a:cubicBezTo>
                  <a:cubicBezTo>
                    <a:pt x="18" y="10"/>
                    <a:pt x="18" y="10"/>
                    <a:pt x="18" y="10"/>
                  </a:cubicBezTo>
                  <a:cubicBezTo>
                    <a:pt x="17" y="10"/>
                    <a:pt x="17" y="11"/>
                    <a:pt x="17" y="11"/>
                  </a:cubicBezTo>
                  <a:cubicBezTo>
                    <a:pt x="17" y="14"/>
                    <a:pt x="17" y="16"/>
                    <a:pt x="17" y="18"/>
                  </a:cubicBezTo>
                  <a:cubicBezTo>
                    <a:pt x="17" y="19"/>
                    <a:pt x="17" y="19"/>
                    <a:pt x="17" y="19"/>
                  </a:cubicBezTo>
                  <a:cubicBezTo>
                    <a:pt x="17" y="19"/>
                    <a:pt x="17" y="20"/>
                    <a:pt x="16" y="20"/>
                  </a:cubicBezTo>
                  <a:cubicBezTo>
                    <a:pt x="16" y="20"/>
                    <a:pt x="16" y="20"/>
                    <a:pt x="16" y="20"/>
                  </a:cubicBezTo>
                  <a:cubicBezTo>
                    <a:pt x="16" y="18"/>
                    <a:pt x="15" y="15"/>
                    <a:pt x="14" y="13"/>
                  </a:cubicBezTo>
                  <a:cubicBezTo>
                    <a:pt x="14" y="12"/>
                    <a:pt x="14" y="11"/>
                    <a:pt x="13" y="11"/>
                  </a:cubicBezTo>
                  <a:cubicBezTo>
                    <a:pt x="13" y="10"/>
                    <a:pt x="12" y="10"/>
                    <a:pt x="12" y="10"/>
                  </a:cubicBezTo>
                  <a:cubicBezTo>
                    <a:pt x="11" y="10"/>
                    <a:pt x="11" y="10"/>
                    <a:pt x="10" y="11"/>
                  </a:cubicBezTo>
                  <a:cubicBezTo>
                    <a:pt x="10" y="11"/>
                    <a:pt x="9" y="12"/>
                    <a:pt x="9" y="13"/>
                  </a:cubicBezTo>
                  <a:cubicBezTo>
                    <a:pt x="9" y="14"/>
                    <a:pt x="10" y="14"/>
                    <a:pt x="10" y="15"/>
                  </a:cubicBezTo>
                  <a:cubicBezTo>
                    <a:pt x="11" y="17"/>
                    <a:pt x="12" y="18"/>
                    <a:pt x="14" y="20"/>
                  </a:cubicBezTo>
                  <a:cubicBezTo>
                    <a:pt x="14" y="20"/>
                    <a:pt x="15" y="21"/>
                    <a:pt x="15" y="21"/>
                  </a:cubicBezTo>
                  <a:cubicBezTo>
                    <a:pt x="16" y="24"/>
                    <a:pt x="16" y="27"/>
                    <a:pt x="16" y="30"/>
                  </a:cubicBezTo>
                  <a:cubicBezTo>
                    <a:pt x="14" y="30"/>
                    <a:pt x="13" y="31"/>
                    <a:pt x="12" y="31"/>
                  </a:cubicBezTo>
                  <a:cubicBezTo>
                    <a:pt x="12" y="31"/>
                    <a:pt x="12" y="31"/>
                    <a:pt x="12" y="31"/>
                  </a:cubicBezTo>
                  <a:cubicBezTo>
                    <a:pt x="12" y="31"/>
                    <a:pt x="12" y="31"/>
                    <a:pt x="12" y="31"/>
                  </a:cubicBezTo>
                  <a:moveTo>
                    <a:pt x="17" y="0"/>
                  </a:moveTo>
                  <a:cubicBezTo>
                    <a:pt x="13" y="0"/>
                    <a:pt x="9" y="2"/>
                    <a:pt x="7" y="5"/>
                  </a:cubicBezTo>
                  <a:cubicBezTo>
                    <a:pt x="4" y="10"/>
                    <a:pt x="3" y="16"/>
                    <a:pt x="6" y="20"/>
                  </a:cubicBezTo>
                  <a:cubicBezTo>
                    <a:pt x="6" y="21"/>
                    <a:pt x="7" y="22"/>
                    <a:pt x="7" y="23"/>
                  </a:cubicBezTo>
                  <a:cubicBezTo>
                    <a:pt x="7" y="23"/>
                    <a:pt x="8" y="23"/>
                    <a:pt x="8" y="24"/>
                  </a:cubicBezTo>
                  <a:cubicBezTo>
                    <a:pt x="8" y="25"/>
                    <a:pt x="9" y="26"/>
                    <a:pt x="9" y="27"/>
                  </a:cubicBezTo>
                  <a:cubicBezTo>
                    <a:pt x="9" y="28"/>
                    <a:pt x="9" y="28"/>
                    <a:pt x="9" y="28"/>
                  </a:cubicBezTo>
                  <a:cubicBezTo>
                    <a:pt x="9" y="28"/>
                    <a:pt x="9" y="28"/>
                    <a:pt x="9" y="28"/>
                  </a:cubicBezTo>
                  <a:cubicBezTo>
                    <a:pt x="9" y="30"/>
                    <a:pt x="10" y="30"/>
                    <a:pt x="10" y="31"/>
                  </a:cubicBezTo>
                  <a:cubicBezTo>
                    <a:pt x="11" y="31"/>
                    <a:pt x="11" y="31"/>
                    <a:pt x="11" y="31"/>
                  </a:cubicBezTo>
                  <a:cubicBezTo>
                    <a:pt x="11" y="32"/>
                    <a:pt x="11" y="32"/>
                    <a:pt x="11" y="33"/>
                  </a:cubicBezTo>
                  <a:cubicBezTo>
                    <a:pt x="11" y="33"/>
                    <a:pt x="11" y="34"/>
                    <a:pt x="11" y="34"/>
                  </a:cubicBezTo>
                  <a:cubicBezTo>
                    <a:pt x="11" y="35"/>
                    <a:pt x="11" y="35"/>
                    <a:pt x="11" y="35"/>
                  </a:cubicBezTo>
                  <a:cubicBezTo>
                    <a:pt x="11" y="36"/>
                    <a:pt x="11" y="36"/>
                    <a:pt x="11" y="36"/>
                  </a:cubicBezTo>
                  <a:cubicBezTo>
                    <a:pt x="11" y="36"/>
                    <a:pt x="11" y="37"/>
                    <a:pt x="11" y="37"/>
                  </a:cubicBezTo>
                  <a:cubicBezTo>
                    <a:pt x="11" y="38"/>
                    <a:pt x="11" y="38"/>
                    <a:pt x="11" y="38"/>
                  </a:cubicBezTo>
                  <a:cubicBezTo>
                    <a:pt x="11" y="38"/>
                    <a:pt x="11" y="38"/>
                    <a:pt x="11" y="38"/>
                  </a:cubicBezTo>
                  <a:cubicBezTo>
                    <a:pt x="11" y="37"/>
                    <a:pt x="10" y="36"/>
                    <a:pt x="10" y="36"/>
                  </a:cubicBezTo>
                  <a:cubicBezTo>
                    <a:pt x="9" y="36"/>
                    <a:pt x="9" y="36"/>
                    <a:pt x="9" y="36"/>
                  </a:cubicBezTo>
                  <a:cubicBezTo>
                    <a:pt x="8" y="36"/>
                    <a:pt x="7" y="37"/>
                    <a:pt x="6" y="38"/>
                  </a:cubicBezTo>
                  <a:cubicBezTo>
                    <a:pt x="5" y="39"/>
                    <a:pt x="4" y="41"/>
                    <a:pt x="4" y="43"/>
                  </a:cubicBezTo>
                  <a:cubicBezTo>
                    <a:pt x="3" y="45"/>
                    <a:pt x="2" y="46"/>
                    <a:pt x="1" y="48"/>
                  </a:cubicBezTo>
                  <a:cubicBezTo>
                    <a:pt x="1" y="48"/>
                    <a:pt x="1" y="48"/>
                    <a:pt x="1" y="48"/>
                  </a:cubicBezTo>
                  <a:cubicBezTo>
                    <a:pt x="1" y="49"/>
                    <a:pt x="0" y="50"/>
                    <a:pt x="0" y="50"/>
                  </a:cubicBezTo>
                  <a:cubicBezTo>
                    <a:pt x="0" y="51"/>
                    <a:pt x="0" y="52"/>
                    <a:pt x="1" y="53"/>
                  </a:cubicBezTo>
                  <a:cubicBezTo>
                    <a:pt x="1" y="54"/>
                    <a:pt x="2" y="55"/>
                    <a:pt x="2" y="56"/>
                  </a:cubicBezTo>
                  <a:cubicBezTo>
                    <a:pt x="4" y="59"/>
                    <a:pt x="4" y="59"/>
                    <a:pt x="4" y="59"/>
                  </a:cubicBezTo>
                  <a:cubicBezTo>
                    <a:pt x="4" y="60"/>
                    <a:pt x="4" y="61"/>
                    <a:pt x="4" y="61"/>
                  </a:cubicBezTo>
                  <a:cubicBezTo>
                    <a:pt x="4" y="62"/>
                    <a:pt x="5" y="63"/>
                    <a:pt x="5" y="63"/>
                  </a:cubicBezTo>
                  <a:cubicBezTo>
                    <a:pt x="5" y="64"/>
                    <a:pt x="5" y="66"/>
                    <a:pt x="6" y="67"/>
                  </a:cubicBezTo>
                  <a:cubicBezTo>
                    <a:pt x="6" y="67"/>
                    <a:pt x="6" y="67"/>
                    <a:pt x="7" y="68"/>
                  </a:cubicBezTo>
                  <a:cubicBezTo>
                    <a:pt x="8" y="70"/>
                    <a:pt x="9" y="73"/>
                    <a:pt x="11" y="75"/>
                  </a:cubicBezTo>
                  <a:cubicBezTo>
                    <a:pt x="11" y="76"/>
                    <a:pt x="11" y="77"/>
                    <a:pt x="11" y="78"/>
                  </a:cubicBezTo>
                  <a:cubicBezTo>
                    <a:pt x="10" y="78"/>
                    <a:pt x="9" y="79"/>
                    <a:pt x="9" y="79"/>
                  </a:cubicBezTo>
                  <a:cubicBezTo>
                    <a:pt x="9" y="79"/>
                    <a:pt x="9" y="80"/>
                    <a:pt x="9" y="80"/>
                  </a:cubicBezTo>
                  <a:cubicBezTo>
                    <a:pt x="9" y="80"/>
                    <a:pt x="9" y="80"/>
                    <a:pt x="9" y="80"/>
                  </a:cubicBezTo>
                  <a:cubicBezTo>
                    <a:pt x="9" y="82"/>
                    <a:pt x="9" y="82"/>
                    <a:pt x="9" y="82"/>
                  </a:cubicBezTo>
                  <a:cubicBezTo>
                    <a:pt x="9" y="82"/>
                    <a:pt x="8" y="82"/>
                    <a:pt x="8" y="83"/>
                  </a:cubicBezTo>
                  <a:cubicBezTo>
                    <a:pt x="7" y="83"/>
                    <a:pt x="7" y="84"/>
                    <a:pt x="7" y="84"/>
                  </a:cubicBezTo>
                  <a:cubicBezTo>
                    <a:pt x="7" y="84"/>
                    <a:pt x="7" y="84"/>
                    <a:pt x="7" y="84"/>
                  </a:cubicBezTo>
                  <a:cubicBezTo>
                    <a:pt x="7" y="85"/>
                    <a:pt x="7" y="86"/>
                    <a:pt x="7" y="87"/>
                  </a:cubicBezTo>
                  <a:cubicBezTo>
                    <a:pt x="7" y="89"/>
                    <a:pt x="7" y="91"/>
                    <a:pt x="7" y="93"/>
                  </a:cubicBezTo>
                  <a:cubicBezTo>
                    <a:pt x="7" y="94"/>
                    <a:pt x="7" y="94"/>
                    <a:pt x="7" y="94"/>
                  </a:cubicBezTo>
                  <a:cubicBezTo>
                    <a:pt x="8" y="93"/>
                    <a:pt x="8" y="93"/>
                    <a:pt x="8" y="93"/>
                  </a:cubicBezTo>
                  <a:cubicBezTo>
                    <a:pt x="8" y="91"/>
                    <a:pt x="8" y="89"/>
                    <a:pt x="8" y="87"/>
                  </a:cubicBezTo>
                  <a:cubicBezTo>
                    <a:pt x="8" y="86"/>
                    <a:pt x="8" y="86"/>
                    <a:pt x="8" y="85"/>
                  </a:cubicBezTo>
                  <a:cubicBezTo>
                    <a:pt x="9" y="85"/>
                    <a:pt x="9" y="85"/>
                    <a:pt x="9" y="85"/>
                  </a:cubicBezTo>
                  <a:cubicBezTo>
                    <a:pt x="9" y="86"/>
                    <a:pt x="9" y="86"/>
                    <a:pt x="9" y="86"/>
                  </a:cubicBezTo>
                  <a:cubicBezTo>
                    <a:pt x="10" y="86"/>
                    <a:pt x="10" y="86"/>
                    <a:pt x="10" y="86"/>
                  </a:cubicBezTo>
                  <a:cubicBezTo>
                    <a:pt x="10" y="86"/>
                    <a:pt x="10" y="86"/>
                    <a:pt x="10" y="86"/>
                  </a:cubicBezTo>
                  <a:cubicBezTo>
                    <a:pt x="12" y="86"/>
                    <a:pt x="15" y="87"/>
                    <a:pt x="17" y="87"/>
                  </a:cubicBezTo>
                  <a:cubicBezTo>
                    <a:pt x="18" y="87"/>
                    <a:pt x="19" y="87"/>
                    <a:pt x="21" y="87"/>
                  </a:cubicBezTo>
                  <a:cubicBezTo>
                    <a:pt x="22" y="86"/>
                    <a:pt x="22" y="86"/>
                    <a:pt x="22" y="86"/>
                  </a:cubicBezTo>
                  <a:cubicBezTo>
                    <a:pt x="21" y="87"/>
                    <a:pt x="21" y="87"/>
                    <a:pt x="21" y="87"/>
                  </a:cubicBezTo>
                  <a:cubicBezTo>
                    <a:pt x="21" y="88"/>
                    <a:pt x="21" y="88"/>
                    <a:pt x="21" y="88"/>
                  </a:cubicBezTo>
                  <a:cubicBezTo>
                    <a:pt x="22" y="86"/>
                    <a:pt x="22" y="86"/>
                    <a:pt x="22" y="86"/>
                  </a:cubicBezTo>
                  <a:cubicBezTo>
                    <a:pt x="23" y="86"/>
                    <a:pt x="23" y="86"/>
                    <a:pt x="24" y="86"/>
                  </a:cubicBezTo>
                  <a:cubicBezTo>
                    <a:pt x="23" y="87"/>
                    <a:pt x="23" y="87"/>
                    <a:pt x="22" y="88"/>
                  </a:cubicBezTo>
                  <a:cubicBezTo>
                    <a:pt x="23" y="88"/>
                    <a:pt x="23" y="88"/>
                    <a:pt x="23" y="88"/>
                  </a:cubicBezTo>
                  <a:cubicBezTo>
                    <a:pt x="23" y="88"/>
                    <a:pt x="24" y="87"/>
                    <a:pt x="24" y="86"/>
                  </a:cubicBezTo>
                  <a:cubicBezTo>
                    <a:pt x="25" y="86"/>
                    <a:pt x="26" y="86"/>
                    <a:pt x="27" y="86"/>
                  </a:cubicBezTo>
                  <a:cubicBezTo>
                    <a:pt x="25" y="87"/>
                    <a:pt x="24" y="89"/>
                    <a:pt x="23" y="90"/>
                  </a:cubicBezTo>
                  <a:cubicBezTo>
                    <a:pt x="23" y="91"/>
                    <a:pt x="23" y="91"/>
                    <a:pt x="23" y="91"/>
                  </a:cubicBezTo>
                  <a:cubicBezTo>
                    <a:pt x="25" y="89"/>
                    <a:pt x="26" y="87"/>
                    <a:pt x="28" y="85"/>
                  </a:cubicBezTo>
                  <a:cubicBezTo>
                    <a:pt x="28" y="85"/>
                    <a:pt x="28" y="85"/>
                    <a:pt x="28" y="85"/>
                  </a:cubicBezTo>
                  <a:cubicBezTo>
                    <a:pt x="28" y="85"/>
                    <a:pt x="28" y="85"/>
                    <a:pt x="28" y="85"/>
                  </a:cubicBezTo>
                  <a:cubicBezTo>
                    <a:pt x="29" y="85"/>
                    <a:pt x="29" y="85"/>
                    <a:pt x="29" y="85"/>
                  </a:cubicBezTo>
                  <a:cubicBezTo>
                    <a:pt x="29" y="84"/>
                    <a:pt x="29" y="84"/>
                    <a:pt x="29" y="84"/>
                  </a:cubicBezTo>
                  <a:cubicBezTo>
                    <a:pt x="29" y="85"/>
                    <a:pt x="29" y="85"/>
                    <a:pt x="29" y="85"/>
                  </a:cubicBezTo>
                  <a:cubicBezTo>
                    <a:pt x="29" y="85"/>
                    <a:pt x="29" y="85"/>
                    <a:pt x="29" y="85"/>
                  </a:cubicBezTo>
                  <a:cubicBezTo>
                    <a:pt x="24" y="91"/>
                    <a:pt x="24" y="91"/>
                    <a:pt x="24" y="91"/>
                  </a:cubicBezTo>
                  <a:cubicBezTo>
                    <a:pt x="24" y="91"/>
                    <a:pt x="24" y="91"/>
                    <a:pt x="24" y="91"/>
                  </a:cubicBezTo>
                  <a:cubicBezTo>
                    <a:pt x="24" y="92"/>
                    <a:pt x="24" y="92"/>
                    <a:pt x="24" y="92"/>
                  </a:cubicBezTo>
                  <a:cubicBezTo>
                    <a:pt x="24" y="92"/>
                    <a:pt x="24" y="92"/>
                    <a:pt x="24" y="92"/>
                  </a:cubicBezTo>
                  <a:cubicBezTo>
                    <a:pt x="24" y="91"/>
                    <a:pt x="24" y="91"/>
                    <a:pt x="24" y="91"/>
                  </a:cubicBezTo>
                  <a:cubicBezTo>
                    <a:pt x="24" y="91"/>
                    <a:pt x="24" y="91"/>
                    <a:pt x="24" y="91"/>
                  </a:cubicBezTo>
                  <a:cubicBezTo>
                    <a:pt x="29" y="86"/>
                    <a:pt x="29" y="86"/>
                    <a:pt x="29" y="86"/>
                  </a:cubicBezTo>
                  <a:cubicBezTo>
                    <a:pt x="29" y="87"/>
                    <a:pt x="29" y="88"/>
                    <a:pt x="29" y="89"/>
                  </a:cubicBezTo>
                  <a:cubicBezTo>
                    <a:pt x="29" y="90"/>
                    <a:pt x="29" y="92"/>
                    <a:pt x="29" y="94"/>
                  </a:cubicBezTo>
                  <a:cubicBezTo>
                    <a:pt x="28" y="93"/>
                    <a:pt x="28" y="93"/>
                    <a:pt x="28" y="93"/>
                  </a:cubicBezTo>
                  <a:cubicBezTo>
                    <a:pt x="28" y="94"/>
                    <a:pt x="27" y="95"/>
                    <a:pt x="27" y="96"/>
                  </a:cubicBezTo>
                  <a:cubicBezTo>
                    <a:pt x="27" y="96"/>
                    <a:pt x="27" y="96"/>
                    <a:pt x="27" y="96"/>
                  </a:cubicBezTo>
                  <a:cubicBezTo>
                    <a:pt x="28" y="95"/>
                    <a:pt x="28" y="94"/>
                    <a:pt x="29" y="94"/>
                  </a:cubicBezTo>
                  <a:cubicBezTo>
                    <a:pt x="29" y="94"/>
                    <a:pt x="29" y="94"/>
                    <a:pt x="29" y="94"/>
                  </a:cubicBezTo>
                  <a:cubicBezTo>
                    <a:pt x="29" y="95"/>
                    <a:pt x="29" y="95"/>
                    <a:pt x="29" y="95"/>
                  </a:cubicBezTo>
                  <a:cubicBezTo>
                    <a:pt x="30" y="94"/>
                    <a:pt x="30" y="94"/>
                    <a:pt x="30" y="94"/>
                  </a:cubicBezTo>
                  <a:cubicBezTo>
                    <a:pt x="30" y="93"/>
                    <a:pt x="30" y="91"/>
                    <a:pt x="30" y="89"/>
                  </a:cubicBezTo>
                  <a:cubicBezTo>
                    <a:pt x="30" y="87"/>
                    <a:pt x="30" y="85"/>
                    <a:pt x="30" y="83"/>
                  </a:cubicBezTo>
                  <a:cubicBezTo>
                    <a:pt x="30" y="83"/>
                    <a:pt x="30" y="83"/>
                    <a:pt x="30" y="82"/>
                  </a:cubicBezTo>
                  <a:cubicBezTo>
                    <a:pt x="29" y="82"/>
                    <a:pt x="29" y="82"/>
                    <a:pt x="29" y="82"/>
                  </a:cubicBezTo>
                  <a:cubicBezTo>
                    <a:pt x="29" y="82"/>
                    <a:pt x="29" y="82"/>
                    <a:pt x="29" y="82"/>
                  </a:cubicBezTo>
                  <a:cubicBezTo>
                    <a:pt x="29" y="81"/>
                    <a:pt x="29" y="81"/>
                    <a:pt x="29" y="80"/>
                  </a:cubicBezTo>
                  <a:cubicBezTo>
                    <a:pt x="29" y="80"/>
                    <a:pt x="29" y="80"/>
                    <a:pt x="29" y="80"/>
                  </a:cubicBezTo>
                  <a:cubicBezTo>
                    <a:pt x="29" y="79"/>
                    <a:pt x="29" y="79"/>
                    <a:pt x="28" y="78"/>
                  </a:cubicBezTo>
                  <a:cubicBezTo>
                    <a:pt x="28" y="78"/>
                    <a:pt x="27" y="77"/>
                    <a:pt x="27" y="77"/>
                  </a:cubicBezTo>
                  <a:cubicBezTo>
                    <a:pt x="27" y="77"/>
                    <a:pt x="27" y="76"/>
                    <a:pt x="27" y="75"/>
                  </a:cubicBezTo>
                  <a:cubicBezTo>
                    <a:pt x="27" y="74"/>
                    <a:pt x="27" y="74"/>
                    <a:pt x="28" y="73"/>
                  </a:cubicBezTo>
                  <a:cubicBezTo>
                    <a:pt x="29" y="71"/>
                    <a:pt x="30" y="69"/>
                    <a:pt x="29" y="65"/>
                  </a:cubicBezTo>
                  <a:cubicBezTo>
                    <a:pt x="29" y="62"/>
                    <a:pt x="28" y="60"/>
                    <a:pt x="27" y="58"/>
                  </a:cubicBezTo>
                  <a:cubicBezTo>
                    <a:pt x="27" y="57"/>
                    <a:pt x="26" y="56"/>
                    <a:pt x="26" y="54"/>
                  </a:cubicBezTo>
                  <a:cubicBezTo>
                    <a:pt x="25" y="51"/>
                    <a:pt x="24" y="48"/>
                    <a:pt x="25" y="45"/>
                  </a:cubicBezTo>
                  <a:cubicBezTo>
                    <a:pt x="25" y="44"/>
                    <a:pt x="24" y="43"/>
                    <a:pt x="23" y="42"/>
                  </a:cubicBezTo>
                  <a:cubicBezTo>
                    <a:pt x="23" y="42"/>
                    <a:pt x="22" y="42"/>
                    <a:pt x="22" y="42"/>
                  </a:cubicBezTo>
                  <a:cubicBezTo>
                    <a:pt x="22" y="42"/>
                    <a:pt x="22" y="42"/>
                    <a:pt x="21" y="42"/>
                  </a:cubicBezTo>
                  <a:cubicBezTo>
                    <a:pt x="22" y="42"/>
                    <a:pt x="23" y="40"/>
                    <a:pt x="23" y="40"/>
                  </a:cubicBezTo>
                  <a:cubicBezTo>
                    <a:pt x="23" y="39"/>
                    <a:pt x="23" y="39"/>
                    <a:pt x="23" y="39"/>
                  </a:cubicBezTo>
                  <a:cubicBezTo>
                    <a:pt x="23" y="38"/>
                    <a:pt x="23" y="38"/>
                    <a:pt x="23" y="38"/>
                  </a:cubicBezTo>
                  <a:cubicBezTo>
                    <a:pt x="23" y="38"/>
                    <a:pt x="23" y="38"/>
                    <a:pt x="23" y="38"/>
                  </a:cubicBezTo>
                  <a:cubicBezTo>
                    <a:pt x="24" y="38"/>
                    <a:pt x="24" y="38"/>
                    <a:pt x="24" y="38"/>
                  </a:cubicBezTo>
                  <a:cubicBezTo>
                    <a:pt x="23" y="38"/>
                    <a:pt x="23" y="38"/>
                    <a:pt x="23" y="38"/>
                  </a:cubicBezTo>
                  <a:cubicBezTo>
                    <a:pt x="23" y="37"/>
                    <a:pt x="23" y="37"/>
                    <a:pt x="23" y="37"/>
                  </a:cubicBezTo>
                  <a:cubicBezTo>
                    <a:pt x="23" y="37"/>
                    <a:pt x="23" y="37"/>
                    <a:pt x="23" y="37"/>
                  </a:cubicBezTo>
                  <a:cubicBezTo>
                    <a:pt x="23" y="37"/>
                    <a:pt x="23" y="37"/>
                    <a:pt x="23" y="37"/>
                  </a:cubicBezTo>
                  <a:cubicBezTo>
                    <a:pt x="23" y="36"/>
                    <a:pt x="23" y="36"/>
                    <a:pt x="23" y="36"/>
                  </a:cubicBezTo>
                  <a:cubicBezTo>
                    <a:pt x="23" y="36"/>
                    <a:pt x="23" y="36"/>
                    <a:pt x="23" y="36"/>
                  </a:cubicBezTo>
                  <a:cubicBezTo>
                    <a:pt x="23" y="36"/>
                    <a:pt x="23" y="36"/>
                    <a:pt x="23" y="36"/>
                  </a:cubicBezTo>
                  <a:cubicBezTo>
                    <a:pt x="23" y="36"/>
                    <a:pt x="23" y="36"/>
                    <a:pt x="23" y="36"/>
                  </a:cubicBezTo>
                  <a:cubicBezTo>
                    <a:pt x="23" y="35"/>
                    <a:pt x="23" y="35"/>
                    <a:pt x="23" y="35"/>
                  </a:cubicBezTo>
                  <a:cubicBezTo>
                    <a:pt x="23" y="35"/>
                    <a:pt x="23" y="35"/>
                    <a:pt x="23" y="35"/>
                  </a:cubicBezTo>
                  <a:cubicBezTo>
                    <a:pt x="23" y="34"/>
                    <a:pt x="23" y="34"/>
                    <a:pt x="23" y="34"/>
                  </a:cubicBezTo>
                  <a:cubicBezTo>
                    <a:pt x="23" y="34"/>
                    <a:pt x="23" y="34"/>
                    <a:pt x="23" y="34"/>
                  </a:cubicBezTo>
                  <a:cubicBezTo>
                    <a:pt x="23" y="32"/>
                    <a:pt x="23" y="32"/>
                    <a:pt x="23" y="32"/>
                  </a:cubicBezTo>
                  <a:cubicBezTo>
                    <a:pt x="23" y="32"/>
                    <a:pt x="23" y="32"/>
                    <a:pt x="23" y="32"/>
                  </a:cubicBezTo>
                  <a:cubicBezTo>
                    <a:pt x="24" y="31"/>
                    <a:pt x="25" y="30"/>
                    <a:pt x="25" y="29"/>
                  </a:cubicBezTo>
                  <a:cubicBezTo>
                    <a:pt x="25" y="29"/>
                    <a:pt x="25" y="28"/>
                    <a:pt x="25" y="28"/>
                  </a:cubicBezTo>
                  <a:cubicBezTo>
                    <a:pt x="25" y="28"/>
                    <a:pt x="25" y="27"/>
                    <a:pt x="25" y="27"/>
                  </a:cubicBezTo>
                  <a:cubicBezTo>
                    <a:pt x="26" y="26"/>
                    <a:pt x="26" y="26"/>
                    <a:pt x="26" y="26"/>
                  </a:cubicBezTo>
                  <a:cubicBezTo>
                    <a:pt x="26" y="25"/>
                    <a:pt x="26" y="24"/>
                    <a:pt x="28" y="22"/>
                  </a:cubicBezTo>
                  <a:cubicBezTo>
                    <a:pt x="30" y="19"/>
                    <a:pt x="32" y="12"/>
                    <a:pt x="29" y="6"/>
                  </a:cubicBezTo>
                  <a:cubicBezTo>
                    <a:pt x="28" y="3"/>
                    <a:pt x="25" y="0"/>
                    <a:pt x="17" y="0"/>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7" name="Freeform 103"/>
            <p:cNvSpPr>
              <a:spLocks/>
            </p:cNvSpPr>
            <p:nvPr/>
          </p:nvSpPr>
          <p:spPr bwMode="auto">
            <a:xfrm>
              <a:off x="3958" y="1687"/>
              <a:ext cx="5" cy="26"/>
            </a:xfrm>
            <a:custGeom>
              <a:avLst/>
              <a:gdLst>
                <a:gd name="T0" fmla="*/ 1 w 2"/>
                <a:gd name="T1" fmla="*/ 0 h 11"/>
                <a:gd name="T2" fmla="*/ 0 w 2"/>
                <a:gd name="T3" fmla="*/ 0 h 11"/>
                <a:gd name="T4" fmla="*/ 1 w 2"/>
                <a:gd name="T5" fmla="*/ 10 h 11"/>
                <a:gd name="T6" fmla="*/ 2 w 2"/>
                <a:gd name="T7" fmla="*/ 11 h 11"/>
                <a:gd name="T8" fmla="*/ 2 w 2"/>
                <a:gd name="T9" fmla="*/ 11 h 11"/>
                <a:gd name="T10" fmla="*/ 2 w 2"/>
                <a:gd name="T11" fmla="*/ 10 h 11"/>
                <a:gd name="T12" fmla="*/ 1 w 2"/>
                <a:gd name="T13" fmla="*/ 0 h 11"/>
                <a:gd name="T14" fmla="*/ 1 w 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1">
                  <a:moveTo>
                    <a:pt x="1" y="0"/>
                  </a:moveTo>
                  <a:cubicBezTo>
                    <a:pt x="0" y="0"/>
                    <a:pt x="0" y="0"/>
                    <a:pt x="0" y="0"/>
                  </a:cubicBezTo>
                  <a:cubicBezTo>
                    <a:pt x="0" y="3"/>
                    <a:pt x="1" y="7"/>
                    <a:pt x="1" y="10"/>
                  </a:cubicBezTo>
                  <a:cubicBezTo>
                    <a:pt x="2" y="11"/>
                    <a:pt x="2" y="11"/>
                    <a:pt x="2" y="11"/>
                  </a:cubicBezTo>
                  <a:cubicBezTo>
                    <a:pt x="2" y="11"/>
                    <a:pt x="2" y="11"/>
                    <a:pt x="2" y="11"/>
                  </a:cubicBezTo>
                  <a:cubicBezTo>
                    <a:pt x="2" y="10"/>
                    <a:pt x="2" y="10"/>
                    <a:pt x="2" y="10"/>
                  </a:cubicBezTo>
                  <a:cubicBezTo>
                    <a:pt x="2" y="7"/>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8" name="Freeform 104"/>
            <p:cNvSpPr>
              <a:spLocks/>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19" name="Freeform 105"/>
            <p:cNvSpPr>
              <a:spLocks/>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0" name="Freeform 106"/>
            <p:cNvSpPr>
              <a:spLocks/>
            </p:cNvSpPr>
            <p:nvPr/>
          </p:nvSpPr>
          <p:spPr bwMode="auto">
            <a:xfrm>
              <a:off x="4003" y="1739"/>
              <a:ext cx="19" cy="7"/>
            </a:xfrm>
            <a:custGeom>
              <a:avLst/>
              <a:gdLst>
                <a:gd name="T0" fmla="*/ 7 w 8"/>
                <a:gd name="T1" fmla="*/ 0 h 3"/>
                <a:gd name="T2" fmla="*/ 0 w 8"/>
                <a:gd name="T3" fmla="*/ 2 h 3"/>
                <a:gd name="T4" fmla="*/ 0 w 8"/>
                <a:gd name="T5" fmla="*/ 2 h 3"/>
                <a:gd name="T6" fmla="*/ 1 w 8"/>
                <a:gd name="T7" fmla="*/ 3 h 3"/>
                <a:gd name="T8" fmla="*/ 8 w 8"/>
                <a:gd name="T9" fmla="*/ 1 h 3"/>
                <a:gd name="T10" fmla="*/ 8 w 8"/>
                <a:gd name="T11" fmla="*/ 0 h 3"/>
                <a:gd name="T12" fmla="*/ 7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7" y="0"/>
                  </a:moveTo>
                  <a:cubicBezTo>
                    <a:pt x="5" y="1"/>
                    <a:pt x="3" y="2"/>
                    <a:pt x="0" y="2"/>
                  </a:cubicBezTo>
                  <a:cubicBezTo>
                    <a:pt x="0" y="2"/>
                    <a:pt x="0" y="2"/>
                    <a:pt x="0" y="2"/>
                  </a:cubicBezTo>
                  <a:cubicBezTo>
                    <a:pt x="1" y="3"/>
                    <a:pt x="1" y="3"/>
                    <a:pt x="1" y="3"/>
                  </a:cubicBezTo>
                  <a:cubicBezTo>
                    <a:pt x="3" y="3"/>
                    <a:pt x="5" y="2"/>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1" name="Freeform 107"/>
            <p:cNvSpPr>
              <a:spLocks/>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2" name="Freeform 108"/>
            <p:cNvSpPr>
              <a:spLocks/>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3" name="Freeform 109"/>
            <p:cNvSpPr>
              <a:spLocks/>
            </p:cNvSpPr>
            <p:nvPr/>
          </p:nvSpPr>
          <p:spPr bwMode="auto">
            <a:xfrm>
              <a:off x="3917" y="1703"/>
              <a:ext cx="15" cy="15"/>
            </a:xfrm>
            <a:custGeom>
              <a:avLst/>
              <a:gdLst>
                <a:gd name="T0" fmla="*/ 1 w 6"/>
                <a:gd name="T1" fmla="*/ 0 h 6"/>
                <a:gd name="T2" fmla="*/ 0 w 6"/>
                <a:gd name="T3" fmla="*/ 0 h 6"/>
                <a:gd name="T4" fmla="*/ 1 w 6"/>
                <a:gd name="T5" fmla="*/ 1 h 6"/>
                <a:gd name="T6" fmla="*/ 5 w 6"/>
                <a:gd name="T7" fmla="*/ 6 h 6"/>
                <a:gd name="T8" fmla="*/ 6 w 6"/>
                <a:gd name="T9" fmla="*/ 6 h 6"/>
                <a:gd name="T10" fmla="*/ 6 w 6"/>
                <a:gd name="T11" fmla="*/ 6 h 6"/>
                <a:gd name="T12" fmla="*/ 6 w 6"/>
                <a:gd name="T13" fmla="*/ 5 h 6"/>
                <a:gd name="T14" fmla="*/ 1 w 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0"/>
                  </a:moveTo>
                  <a:cubicBezTo>
                    <a:pt x="0" y="0"/>
                    <a:pt x="0" y="0"/>
                    <a:pt x="0" y="0"/>
                  </a:cubicBezTo>
                  <a:cubicBezTo>
                    <a:pt x="1" y="1"/>
                    <a:pt x="1" y="1"/>
                    <a:pt x="1" y="1"/>
                  </a:cubicBezTo>
                  <a:cubicBezTo>
                    <a:pt x="2" y="2"/>
                    <a:pt x="4" y="4"/>
                    <a:pt x="5" y="6"/>
                  </a:cubicBezTo>
                  <a:cubicBezTo>
                    <a:pt x="6" y="6"/>
                    <a:pt x="6" y="6"/>
                    <a:pt x="6" y="6"/>
                  </a:cubicBezTo>
                  <a:cubicBezTo>
                    <a:pt x="6" y="6"/>
                    <a:pt x="6" y="6"/>
                    <a:pt x="6" y="6"/>
                  </a:cubicBezTo>
                  <a:cubicBezTo>
                    <a:pt x="6" y="5"/>
                    <a:pt x="6" y="5"/>
                    <a:pt x="6" y="5"/>
                  </a:cubicBezTo>
                  <a:cubicBezTo>
                    <a:pt x="5" y="3"/>
                    <a:pt x="3"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4" name="Freeform 110"/>
            <p:cNvSpPr>
              <a:spLocks/>
            </p:cNvSpPr>
            <p:nvPr/>
          </p:nvSpPr>
          <p:spPr bwMode="auto">
            <a:xfrm>
              <a:off x="3908" y="1739"/>
              <a:ext cx="16" cy="7"/>
            </a:xfrm>
            <a:custGeom>
              <a:avLst/>
              <a:gdLst>
                <a:gd name="T0" fmla="*/ 0 w 7"/>
                <a:gd name="T1" fmla="*/ 0 h 3"/>
                <a:gd name="T2" fmla="*/ 0 w 7"/>
                <a:gd name="T3" fmla="*/ 1 h 3"/>
                <a:gd name="T4" fmla="*/ 0 w 7"/>
                <a:gd name="T5" fmla="*/ 1 h 3"/>
                <a:gd name="T6" fmla="*/ 6 w 7"/>
                <a:gd name="T7" fmla="*/ 3 h 3"/>
                <a:gd name="T8" fmla="*/ 6 w 7"/>
                <a:gd name="T9" fmla="*/ 3 h 3"/>
                <a:gd name="T10" fmla="*/ 7 w 7"/>
                <a:gd name="T11" fmla="*/ 3 h 3"/>
                <a:gd name="T12" fmla="*/ 7 w 7"/>
                <a:gd name="T13" fmla="*/ 2 h 3"/>
                <a:gd name="T14" fmla="*/ 0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cubicBezTo>
                    <a:pt x="0" y="1"/>
                    <a:pt x="0" y="1"/>
                    <a:pt x="0" y="1"/>
                  </a:cubicBezTo>
                  <a:cubicBezTo>
                    <a:pt x="0" y="1"/>
                    <a:pt x="0" y="1"/>
                    <a:pt x="0" y="1"/>
                  </a:cubicBezTo>
                  <a:cubicBezTo>
                    <a:pt x="2" y="2"/>
                    <a:pt x="4" y="2"/>
                    <a:pt x="6" y="3"/>
                  </a:cubicBezTo>
                  <a:cubicBezTo>
                    <a:pt x="6" y="3"/>
                    <a:pt x="6" y="3"/>
                    <a:pt x="6" y="3"/>
                  </a:cubicBezTo>
                  <a:cubicBezTo>
                    <a:pt x="7" y="3"/>
                    <a:pt x="7" y="3"/>
                    <a:pt x="7" y="3"/>
                  </a:cubicBezTo>
                  <a:cubicBezTo>
                    <a:pt x="7" y="2"/>
                    <a:pt x="7" y="2"/>
                    <a:pt x="7" y="2"/>
                  </a:cubicBezTo>
                  <a:cubicBezTo>
                    <a:pt x="5" y="1"/>
                    <a:pt x="2"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5" name="Freeform 111"/>
            <p:cNvSpPr>
              <a:spLocks/>
            </p:cNvSpPr>
            <p:nvPr/>
          </p:nvSpPr>
          <p:spPr bwMode="auto">
            <a:xfrm>
              <a:off x="3913" y="1772"/>
              <a:ext cx="14" cy="15"/>
            </a:xfrm>
            <a:custGeom>
              <a:avLst/>
              <a:gdLst>
                <a:gd name="T0" fmla="*/ 6 w 6"/>
                <a:gd name="T1" fmla="*/ 0 h 6"/>
                <a:gd name="T2" fmla="*/ 6 w 6"/>
                <a:gd name="T3" fmla="*/ 0 h 6"/>
                <a:gd name="T4" fmla="*/ 3 w 6"/>
                <a:gd name="T5" fmla="*/ 3 h 6"/>
                <a:gd name="T6" fmla="*/ 0 w 6"/>
                <a:gd name="T7" fmla="*/ 5 h 6"/>
                <a:gd name="T8" fmla="*/ 0 w 6"/>
                <a:gd name="T9" fmla="*/ 6 h 6"/>
                <a:gd name="T10" fmla="*/ 0 w 6"/>
                <a:gd name="T11" fmla="*/ 6 h 6"/>
                <a:gd name="T12" fmla="*/ 1 w 6"/>
                <a:gd name="T13" fmla="*/ 6 h 6"/>
                <a:gd name="T14" fmla="*/ 4 w 6"/>
                <a:gd name="T15" fmla="*/ 4 h 6"/>
                <a:gd name="T16" fmla="*/ 6 w 6"/>
                <a:gd name="T17" fmla="*/ 1 h 6"/>
                <a:gd name="T18" fmla="*/ 6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0"/>
                  </a:moveTo>
                  <a:cubicBezTo>
                    <a:pt x="6" y="0"/>
                    <a:pt x="6" y="0"/>
                    <a:pt x="6" y="0"/>
                  </a:cubicBezTo>
                  <a:cubicBezTo>
                    <a:pt x="5" y="2"/>
                    <a:pt x="4" y="2"/>
                    <a:pt x="3" y="3"/>
                  </a:cubicBezTo>
                  <a:cubicBezTo>
                    <a:pt x="2" y="3"/>
                    <a:pt x="1" y="4"/>
                    <a:pt x="0" y="5"/>
                  </a:cubicBezTo>
                  <a:cubicBezTo>
                    <a:pt x="0" y="6"/>
                    <a:pt x="0" y="6"/>
                    <a:pt x="0" y="6"/>
                  </a:cubicBezTo>
                  <a:cubicBezTo>
                    <a:pt x="0" y="6"/>
                    <a:pt x="0" y="6"/>
                    <a:pt x="0" y="6"/>
                  </a:cubicBezTo>
                  <a:cubicBezTo>
                    <a:pt x="1" y="6"/>
                    <a:pt x="1" y="6"/>
                    <a:pt x="1" y="6"/>
                  </a:cubicBezTo>
                  <a:cubicBezTo>
                    <a:pt x="2" y="5"/>
                    <a:pt x="3" y="4"/>
                    <a:pt x="4" y="4"/>
                  </a:cubicBezTo>
                  <a:cubicBezTo>
                    <a:pt x="4" y="3"/>
                    <a:pt x="5" y="2"/>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6" name="Freeform 112"/>
            <p:cNvSpPr>
              <a:spLocks noEditPoints="1"/>
            </p:cNvSpPr>
            <p:nvPr/>
          </p:nvSpPr>
          <p:spPr bwMode="auto">
            <a:xfrm>
              <a:off x="4234" y="2227"/>
              <a:ext cx="54" cy="85"/>
            </a:xfrm>
            <a:custGeom>
              <a:avLst/>
              <a:gdLst>
                <a:gd name="T0" fmla="*/ 14 w 23"/>
                <a:gd name="T1" fmla="*/ 35 h 36"/>
                <a:gd name="T2" fmla="*/ 11 w 23"/>
                <a:gd name="T3" fmla="*/ 33 h 36"/>
                <a:gd name="T4" fmla="*/ 18 w 23"/>
                <a:gd name="T5" fmla="*/ 31 h 36"/>
                <a:gd name="T6" fmla="*/ 13 w 23"/>
                <a:gd name="T7" fmla="*/ 32 h 36"/>
                <a:gd name="T8" fmla="*/ 17 w 23"/>
                <a:gd name="T9" fmla="*/ 30 h 36"/>
                <a:gd name="T10" fmla="*/ 10 w 23"/>
                <a:gd name="T11" fmla="*/ 31 h 36"/>
                <a:gd name="T12" fmla="*/ 17 w 23"/>
                <a:gd name="T13" fmla="*/ 28 h 36"/>
                <a:gd name="T14" fmla="*/ 14 w 23"/>
                <a:gd name="T15" fmla="*/ 30 h 36"/>
                <a:gd name="T16" fmla="*/ 9 w 23"/>
                <a:gd name="T17" fmla="*/ 30 h 36"/>
                <a:gd name="T18" fmla="*/ 17 w 23"/>
                <a:gd name="T19" fmla="*/ 27 h 36"/>
                <a:gd name="T20" fmla="*/ 10 w 23"/>
                <a:gd name="T21" fmla="*/ 29 h 36"/>
                <a:gd name="T22" fmla="*/ 9 w 23"/>
                <a:gd name="T23" fmla="*/ 28 h 36"/>
                <a:gd name="T24" fmla="*/ 17 w 23"/>
                <a:gd name="T25" fmla="*/ 26 h 36"/>
                <a:gd name="T26" fmla="*/ 10 w 23"/>
                <a:gd name="T27" fmla="*/ 27 h 36"/>
                <a:gd name="T28" fmla="*/ 9 w 23"/>
                <a:gd name="T29" fmla="*/ 26 h 36"/>
                <a:gd name="T30" fmla="*/ 12 w 23"/>
                <a:gd name="T31" fmla="*/ 25 h 36"/>
                <a:gd name="T32" fmla="*/ 13 w 23"/>
                <a:gd name="T33" fmla="*/ 26 h 36"/>
                <a:gd name="T34" fmla="*/ 14 w 23"/>
                <a:gd name="T35" fmla="*/ 25 h 36"/>
                <a:gd name="T36" fmla="*/ 15 w 23"/>
                <a:gd name="T37" fmla="*/ 25 h 36"/>
                <a:gd name="T38" fmla="*/ 15 w 23"/>
                <a:gd name="T39" fmla="*/ 25 h 36"/>
                <a:gd name="T40" fmla="*/ 11 w 23"/>
                <a:gd name="T41" fmla="*/ 17 h 36"/>
                <a:gd name="T42" fmla="*/ 14 w 23"/>
                <a:gd name="T43" fmla="*/ 24 h 36"/>
                <a:gd name="T44" fmla="*/ 6 w 23"/>
                <a:gd name="T45" fmla="*/ 12 h 36"/>
                <a:gd name="T46" fmla="*/ 7 w 23"/>
                <a:gd name="T47" fmla="*/ 10 h 36"/>
                <a:gd name="T48" fmla="*/ 16 w 23"/>
                <a:gd name="T49" fmla="*/ 10 h 36"/>
                <a:gd name="T50" fmla="*/ 16 w 23"/>
                <a:gd name="T51" fmla="*/ 9 h 36"/>
                <a:gd name="T52" fmla="*/ 12 w 23"/>
                <a:gd name="T53" fmla="*/ 9 h 36"/>
                <a:gd name="T54" fmla="*/ 13 w 23"/>
                <a:gd name="T55" fmla="*/ 10 h 36"/>
                <a:gd name="T56" fmla="*/ 8 w 23"/>
                <a:gd name="T57" fmla="*/ 25 h 36"/>
                <a:gd name="T58" fmla="*/ 5 w 23"/>
                <a:gd name="T59" fmla="*/ 20 h 36"/>
                <a:gd name="T60" fmla="*/ 11 w 23"/>
                <a:gd name="T61" fmla="*/ 0 h 36"/>
                <a:gd name="T62" fmla="*/ 19 w 23"/>
                <a:gd name="T63" fmla="*/ 20 h 36"/>
                <a:gd name="T64" fmla="*/ 18 w 23"/>
                <a:gd name="T65" fmla="*/ 24 h 36"/>
                <a:gd name="T66" fmla="*/ 15 w 23"/>
                <a:gd name="T67" fmla="*/ 16 h 36"/>
                <a:gd name="T68" fmla="*/ 17 w 23"/>
                <a:gd name="T69" fmla="*/ 9 h 36"/>
                <a:gd name="T70" fmla="*/ 14 w 23"/>
                <a:gd name="T71" fmla="*/ 15 h 36"/>
                <a:gd name="T72" fmla="*/ 14 w 23"/>
                <a:gd name="T73" fmla="*/ 8 h 36"/>
                <a:gd name="T74" fmla="*/ 12 w 23"/>
                <a:gd name="T75" fmla="*/ 15 h 36"/>
                <a:gd name="T76" fmla="*/ 9 w 23"/>
                <a:gd name="T77" fmla="*/ 11 h 36"/>
                <a:gd name="T78" fmla="*/ 5 w 23"/>
                <a:gd name="T79" fmla="*/ 11 h 36"/>
                <a:gd name="T80" fmla="*/ 12 w 23"/>
                <a:gd name="T81" fmla="*/ 25 h 36"/>
                <a:gd name="T82" fmla="*/ 12 w 23"/>
                <a:gd name="T83" fmla="*/ 0 h 36"/>
                <a:gd name="T84" fmla="*/ 4 w 23"/>
                <a:gd name="T85" fmla="*/ 19 h 36"/>
                <a:gd name="T86" fmla="*/ 6 w 23"/>
                <a:gd name="T87" fmla="*/ 24 h 36"/>
                <a:gd name="T88" fmla="*/ 8 w 23"/>
                <a:gd name="T89" fmla="*/ 28 h 36"/>
                <a:gd name="T90" fmla="*/ 9 w 23"/>
                <a:gd name="T91" fmla="*/ 31 h 36"/>
                <a:gd name="T92" fmla="*/ 11 w 23"/>
                <a:gd name="T93" fmla="*/ 35 h 36"/>
                <a:gd name="T94" fmla="*/ 19 w 23"/>
                <a:gd name="T95" fmla="*/ 31 h 36"/>
                <a:gd name="T96" fmla="*/ 18 w 23"/>
                <a:gd name="T97" fmla="*/ 30 h 36"/>
                <a:gd name="T98" fmla="*/ 18 w 23"/>
                <a:gd name="T99" fmla="*/ 29 h 36"/>
                <a:gd name="T100" fmla="*/ 18 w 23"/>
                <a:gd name="T101" fmla="*/ 28 h 36"/>
                <a:gd name="T102" fmla="*/ 18 w 23"/>
                <a:gd name="T103" fmla="*/ 26 h 36"/>
                <a:gd name="T104" fmla="*/ 19 w 23"/>
                <a:gd name="T105" fmla="*/ 21 h 36"/>
                <a:gd name="T106" fmla="*/ 12 w 23"/>
                <a:gd name="T10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36">
                  <a:moveTo>
                    <a:pt x="12" y="33"/>
                  </a:moveTo>
                  <a:cubicBezTo>
                    <a:pt x="14" y="33"/>
                    <a:pt x="16" y="33"/>
                    <a:pt x="18" y="32"/>
                  </a:cubicBezTo>
                  <a:cubicBezTo>
                    <a:pt x="17" y="33"/>
                    <a:pt x="17" y="34"/>
                    <a:pt x="16" y="34"/>
                  </a:cubicBezTo>
                  <a:cubicBezTo>
                    <a:pt x="16" y="35"/>
                    <a:pt x="15" y="35"/>
                    <a:pt x="14" y="35"/>
                  </a:cubicBezTo>
                  <a:cubicBezTo>
                    <a:pt x="13" y="35"/>
                    <a:pt x="12" y="35"/>
                    <a:pt x="11" y="34"/>
                  </a:cubicBezTo>
                  <a:cubicBezTo>
                    <a:pt x="11" y="34"/>
                    <a:pt x="10" y="33"/>
                    <a:pt x="10" y="33"/>
                  </a:cubicBezTo>
                  <a:cubicBezTo>
                    <a:pt x="11" y="33"/>
                    <a:pt x="11" y="33"/>
                    <a:pt x="11" y="33"/>
                  </a:cubicBezTo>
                  <a:cubicBezTo>
                    <a:pt x="11" y="33"/>
                    <a:pt x="11" y="33"/>
                    <a:pt x="11" y="33"/>
                  </a:cubicBezTo>
                  <a:cubicBezTo>
                    <a:pt x="11" y="33"/>
                    <a:pt x="12" y="33"/>
                    <a:pt x="12" y="33"/>
                  </a:cubicBezTo>
                  <a:moveTo>
                    <a:pt x="13" y="32"/>
                  </a:moveTo>
                  <a:cubicBezTo>
                    <a:pt x="15" y="32"/>
                    <a:pt x="16" y="32"/>
                    <a:pt x="18" y="31"/>
                  </a:cubicBezTo>
                  <a:cubicBezTo>
                    <a:pt x="18" y="31"/>
                    <a:pt x="18" y="31"/>
                    <a:pt x="18" y="31"/>
                  </a:cubicBezTo>
                  <a:cubicBezTo>
                    <a:pt x="18" y="31"/>
                    <a:pt x="18" y="31"/>
                    <a:pt x="18" y="31"/>
                  </a:cubicBezTo>
                  <a:cubicBezTo>
                    <a:pt x="18" y="31"/>
                    <a:pt x="18" y="31"/>
                    <a:pt x="18" y="31"/>
                  </a:cubicBezTo>
                  <a:cubicBezTo>
                    <a:pt x="17" y="32"/>
                    <a:pt x="17" y="32"/>
                    <a:pt x="17" y="32"/>
                  </a:cubicBezTo>
                  <a:cubicBezTo>
                    <a:pt x="16" y="32"/>
                    <a:pt x="15" y="32"/>
                    <a:pt x="13" y="32"/>
                  </a:cubicBezTo>
                  <a:moveTo>
                    <a:pt x="10" y="31"/>
                  </a:moveTo>
                  <a:cubicBezTo>
                    <a:pt x="12" y="31"/>
                    <a:pt x="13" y="31"/>
                    <a:pt x="15" y="31"/>
                  </a:cubicBezTo>
                  <a:cubicBezTo>
                    <a:pt x="16" y="31"/>
                    <a:pt x="17" y="30"/>
                    <a:pt x="18" y="30"/>
                  </a:cubicBezTo>
                  <a:cubicBezTo>
                    <a:pt x="17" y="30"/>
                    <a:pt x="17" y="30"/>
                    <a:pt x="17" y="30"/>
                  </a:cubicBezTo>
                  <a:cubicBezTo>
                    <a:pt x="15" y="31"/>
                    <a:pt x="13" y="32"/>
                    <a:pt x="10" y="32"/>
                  </a:cubicBezTo>
                  <a:cubicBezTo>
                    <a:pt x="10" y="32"/>
                    <a:pt x="10" y="32"/>
                    <a:pt x="10" y="32"/>
                  </a:cubicBezTo>
                  <a:cubicBezTo>
                    <a:pt x="9" y="32"/>
                    <a:pt x="9" y="32"/>
                    <a:pt x="9" y="32"/>
                  </a:cubicBezTo>
                  <a:cubicBezTo>
                    <a:pt x="10" y="31"/>
                    <a:pt x="10" y="31"/>
                    <a:pt x="10" y="31"/>
                  </a:cubicBezTo>
                  <a:cubicBezTo>
                    <a:pt x="10" y="31"/>
                    <a:pt x="10" y="31"/>
                    <a:pt x="10" y="31"/>
                  </a:cubicBezTo>
                  <a:moveTo>
                    <a:pt x="9" y="30"/>
                  </a:moveTo>
                  <a:cubicBezTo>
                    <a:pt x="10" y="30"/>
                    <a:pt x="10" y="30"/>
                    <a:pt x="10" y="30"/>
                  </a:cubicBezTo>
                  <a:cubicBezTo>
                    <a:pt x="12" y="30"/>
                    <a:pt x="15" y="29"/>
                    <a:pt x="17" y="28"/>
                  </a:cubicBezTo>
                  <a:cubicBezTo>
                    <a:pt x="17" y="28"/>
                    <a:pt x="17" y="28"/>
                    <a:pt x="17" y="28"/>
                  </a:cubicBezTo>
                  <a:cubicBezTo>
                    <a:pt x="17" y="29"/>
                    <a:pt x="17" y="29"/>
                    <a:pt x="17" y="29"/>
                  </a:cubicBezTo>
                  <a:cubicBezTo>
                    <a:pt x="17" y="29"/>
                    <a:pt x="17" y="29"/>
                    <a:pt x="17" y="29"/>
                  </a:cubicBezTo>
                  <a:cubicBezTo>
                    <a:pt x="16" y="30"/>
                    <a:pt x="15" y="30"/>
                    <a:pt x="14" y="30"/>
                  </a:cubicBezTo>
                  <a:cubicBezTo>
                    <a:pt x="13" y="30"/>
                    <a:pt x="12" y="31"/>
                    <a:pt x="10" y="31"/>
                  </a:cubicBezTo>
                  <a:cubicBezTo>
                    <a:pt x="10" y="31"/>
                    <a:pt x="10" y="31"/>
                    <a:pt x="9" y="30"/>
                  </a:cubicBezTo>
                  <a:cubicBezTo>
                    <a:pt x="9" y="30"/>
                    <a:pt x="9" y="30"/>
                    <a:pt x="9" y="30"/>
                  </a:cubicBezTo>
                  <a:cubicBezTo>
                    <a:pt x="9" y="30"/>
                    <a:pt x="9" y="30"/>
                    <a:pt x="9" y="30"/>
                  </a:cubicBezTo>
                  <a:cubicBezTo>
                    <a:pt x="9" y="30"/>
                    <a:pt x="9" y="30"/>
                    <a:pt x="9" y="30"/>
                  </a:cubicBezTo>
                  <a:moveTo>
                    <a:pt x="10" y="28"/>
                  </a:moveTo>
                  <a:cubicBezTo>
                    <a:pt x="10" y="28"/>
                    <a:pt x="10" y="28"/>
                    <a:pt x="11" y="28"/>
                  </a:cubicBezTo>
                  <a:cubicBezTo>
                    <a:pt x="17" y="27"/>
                    <a:pt x="17" y="27"/>
                    <a:pt x="17" y="27"/>
                  </a:cubicBezTo>
                  <a:cubicBezTo>
                    <a:pt x="17" y="27"/>
                    <a:pt x="17" y="27"/>
                    <a:pt x="17" y="27"/>
                  </a:cubicBezTo>
                  <a:cubicBezTo>
                    <a:pt x="17" y="28"/>
                    <a:pt x="17" y="28"/>
                    <a:pt x="17" y="28"/>
                  </a:cubicBezTo>
                  <a:cubicBezTo>
                    <a:pt x="17" y="28"/>
                    <a:pt x="17" y="28"/>
                    <a:pt x="17" y="28"/>
                  </a:cubicBezTo>
                  <a:cubicBezTo>
                    <a:pt x="15" y="28"/>
                    <a:pt x="12" y="29"/>
                    <a:pt x="10" y="29"/>
                  </a:cubicBezTo>
                  <a:cubicBezTo>
                    <a:pt x="9" y="29"/>
                    <a:pt x="9" y="29"/>
                    <a:pt x="9" y="29"/>
                  </a:cubicBezTo>
                  <a:cubicBezTo>
                    <a:pt x="9" y="29"/>
                    <a:pt x="9" y="29"/>
                    <a:pt x="9" y="29"/>
                  </a:cubicBezTo>
                  <a:cubicBezTo>
                    <a:pt x="9" y="29"/>
                    <a:pt x="9" y="29"/>
                    <a:pt x="9" y="29"/>
                  </a:cubicBezTo>
                  <a:cubicBezTo>
                    <a:pt x="9" y="28"/>
                    <a:pt x="9" y="28"/>
                    <a:pt x="9" y="28"/>
                  </a:cubicBezTo>
                  <a:cubicBezTo>
                    <a:pt x="10" y="28"/>
                    <a:pt x="10" y="28"/>
                    <a:pt x="10" y="28"/>
                  </a:cubicBezTo>
                  <a:moveTo>
                    <a:pt x="10" y="27"/>
                  </a:moveTo>
                  <a:cubicBezTo>
                    <a:pt x="12" y="27"/>
                    <a:pt x="14" y="26"/>
                    <a:pt x="16" y="26"/>
                  </a:cubicBezTo>
                  <a:cubicBezTo>
                    <a:pt x="16" y="26"/>
                    <a:pt x="17" y="26"/>
                    <a:pt x="17" y="26"/>
                  </a:cubicBezTo>
                  <a:cubicBezTo>
                    <a:pt x="17" y="26"/>
                    <a:pt x="17" y="26"/>
                    <a:pt x="17" y="26"/>
                  </a:cubicBezTo>
                  <a:cubicBezTo>
                    <a:pt x="17" y="26"/>
                    <a:pt x="17" y="26"/>
                    <a:pt x="17" y="26"/>
                  </a:cubicBezTo>
                  <a:cubicBezTo>
                    <a:pt x="11" y="27"/>
                    <a:pt x="11" y="27"/>
                    <a:pt x="11" y="27"/>
                  </a:cubicBezTo>
                  <a:cubicBezTo>
                    <a:pt x="10" y="27"/>
                    <a:pt x="10" y="27"/>
                    <a:pt x="10" y="27"/>
                  </a:cubicBezTo>
                  <a:cubicBezTo>
                    <a:pt x="9" y="27"/>
                    <a:pt x="9" y="27"/>
                    <a:pt x="9" y="27"/>
                  </a:cubicBezTo>
                  <a:cubicBezTo>
                    <a:pt x="9" y="27"/>
                    <a:pt x="9" y="27"/>
                    <a:pt x="9" y="27"/>
                  </a:cubicBezTo>
                  <a:cubicBezTo>
                    <a:pt x="9" y="27"/>
                    <a:pt x="9" y="27"/>
                    <a:pt x="9" y="27"/>
                  </a:cubicBezTo>
                  <a:cubicBezTo>
                    <a:pt x="9" y="26"/>
                    <a:pt x="9" y="26"/>
                    <a:pt x="9" y="26"/>
                  </a:cubicBezTo>
                  <a:cubicBezTo>
                    <a:pt x="9" y="27"/>
                    <a:pt x="9" y="27"/>
                    <a:pt x="9" y="27"/>
                  </a:cubicBezTo>
                  <a:cubicBezTo>
                    <a:pt x="10" y="27"/>
                    <a:pt x="10" y="27"/>
                    <a:pt x="10" y="27"/>
                  </a:cubicBezTo>
                  <a:moveTo>
                    <a:pt x="11" y="26"/>
                  </a:moveTo>
                  <a:cubicBezTo>
                    <a:pt x="11" y="26"/>
                    <a:pt x="12" y="26"/>
                    <a:pt x="12" y="25"/>
                  </a:cubicBezTo>
                  <a:cubicBezTo>
                    <a:pt x="12" y="26"/>
                    <a:pt x="12" y="26"/>
                    <a:pt x="12" y="26"/>
                  </a:cubicBezTo>
                  <a:cubicBezTo>
                    <a:pt x="12" y="26"/>
                    <a:pt x="12" y="26"/>
                    <a:pt x="12" y="26"/>
                  </a:cubicBezTo>
                  <a:cubicBezTo>
                    <a:pt x="12" y="26"/>
                    <a:pt x="11" y="26"/>
                    <a:pt x="11" y="26"/>
                  </a:cubicBezTo>
                  <a:moveTo>
                    <a:pt x="13" y="26"/>
                  </a:moveTo>
                  <a:cubicBezTo>
                    <a:pt x="13" y="25"/>
                    <a:pt x="13" y="25"/>
                    <a:pt x="13" y="25"/>
                  </a:cubicBezTo>
                  <a:cubicBezTo>
                    <a:pt x="13" y="25"/>
                    <a:pt x="13" y="25"/>
                    <a:pt x="13" y="25"/>
                  </a:cubicBezTo>
                  <a:cubicBezTo>
                    <a:pt x="13" y="25"/>
                    <a:pt x="14" y="25"/>
                    <a:pt x="14" y="25"/>
                  </a:cubicBezTo>
                  <a:cubicBezTo>
                    <a:pt x="14" y="25"/>
                    <a:pt x="14" y="25"/>
                    <a:pt x="14" y="25"/>
                  </a:cubicBezTo>
                  <a:cubicBezTo>
                    <a:pt x="14" y="25"/>
                    <a:pt x="14" y="25"/>
                    <a:pt x="14" y="25"/>
                  </a:cubicBezTo>
                  <a:cubicBezTo>
                    <a:pt x="14" y="25"/>
                    <a:pt x="13" y="25"/>
                    <a:pt x="13" y="26"/>
                  </a:cubicBezTo>
                  <a:moveTo>
                    <a:pt x="15" y="25"/>
                  </a:moveTo>
                  <a:cubicBezTo>
                    <a:pt x="15" y="25"/>
                    <a:pt x="15" y="25"/>
                    <a:pt x="15" y="25"/>
                  </a:cubicBezTo>
                  <a:cubicBezTo>
                    <a:pt x="15" y="25"/>
                    <a:pt x="15" y="25"/>
                    <a:pt x="15" y="25"/>
                  </a:cubicBezTo>
                  <a:cubicBezTo>
                    <a:pt x="16" y="25"/>
                    <a:pt x="16" y="25"/>
                    <a:pt x="16" y="25"/>
                  </a:cubicBezTo>
                  <a:cubicBezTo>
                    <a:pt x="16" y="25"/>
                    <a:pt x="16" y="25"/>
                    <a:pt x="16" y="25"/>
                  </a:cubicBezTo>
                  <a:cubicBezTo>
                    <a:pt x="15" y="25"/>
                    <a:pt x="15" y="25"/>
                    <a:pt x="15" y="25"/>
                  </a:cubicBezTo>
                  <a:cubicBezTo>
                    <a:pt x="15" y="25"/>
                    <a:pt x="15" y="25"/>
                    <a:pt x="15" y="25"/>
                  </a:cubicBezTo>
                  <a:moveTo>
                    <a:pt x="13" y="24"/>
                  </a:moveTo>
                  <a:cubicBezTo>
                    <a:pt x="12" y="22"/>
                    <a:pt x="12" y="19"/>
                    <a:pt x="11" y="17"/>
                  </a:cubicBezTo>
                  <a:cubicBezTo>
                    <a:pt x="11" y="17"/>
                    <a:pt x="11" y="17"/>
                    <a:pt x="11" y="17"/>
                  </a:cubicBezTo>
                  <a:cubicBezTo>
                    <a:pt x="12" y="17"/>
                    <a:pt x="12" y="16"/>
                    <a:pt x="13" y="16"/>
                  </a:cubicBezTo>
                  <a:cubicBezTo>
                    <a:pt x="13" y="16"/>
                    <a:pt x="13" y="16"/>
                    <a:pt x="14" y="16"/>
                  </a:cubicBezTo>
                  <a:cubicBezTo>
                    <a:pt x="14" y="16"/>
                    <a:pt x="14" y="16"/>
                    <a:pt x="14" y="16"/>
                  </a:cubicBezTo>
                  <a:cubicBezTo>
                    <a:pt x="14" y="19"/>
                    <a:pt x="14" y="22"/>
                    <a:pt x="14" y="24"/>
                  </a:cubicBezTo>
                  <a:cubicBezTo>
                    <a:pt x="14" y="24"/>
                    <a:pt x="13" y="24"/>
                    <a:pt x="13" y="24"/>
                  </a:cubicBezTo>
                  <a:moveTo>
                    <a:pt x="10" y="16"/>
                  </a:moveTo>
                  <a:cubicBezTo>
                    <a:pt x="10" y="16"/>
                    <a:pt x="10" y="16"/>
                    <a:pt x="10" y="16"/>
                  </a:cubicBezTo>
                  <a:cubicBezTo>
                    <a:pt x="8" y="15"/>
                    <a:pt x="7" y="14"/>
                    <a:pt x="6" y="12"/>
                  </a:cubicBezTo>
                  <a:cubicBezTo>
                    <a:pt x="6" y="12"/>
                    <a:pt x="6" y="11"/>
                    <a:pt x="6" y="11"/>
                  </a:cubicBezTo>
                  <a:cubicBezTo>
                    <a:pt x="6" y="11"/>
                    <a:pt x="6" y="10"/>
                    <a:pt x="6" y="10"/>
                  </a:cubicBezTo>
                  <a:cubicBezTo>
                    <a:pt x="7" y="10"/>
                    <a:pt x="7" y="10"/>
                    <a:pt x="7" y="10"/>
                  </a:cubicBezTo>
                  <a:cubicBezTo>
                    <a:pt x="7" y="10"/>
                    <a:pt x="7" y="10"/>
                    <a:pt x="7" y="10"/>
                  </a:cubicBezTo>
                  <a:cubicBezTo>
                    <a:pt x="8" y="10"/>
                    <a:pt x="8" y="10"/>
                    <a:pt x="8" y="11"/>
                  </a:cubicBezTo>
                  <a:cubicBezTo>
                    <a:pt x="9" y="13"/>
                    <a:pt x="10" y="14"/>
                    <a:pt x="10" y="16"/>
                  </a:cubicBezTo>
                  <a:moveTo>
                    <a:pt x="15" y="15"/>
                  </a:moveTo>
                  <a:cubicBezTo>
                    <a:pt x="15" y="13"/>
                    <a:pt x="15" y="12"/>
                    <a:pt x="16" y="10"/>
                  </a:cubicBezTo>
                  <a:cubicBezTo>
                    <a:pt x="16" y="9"/>
                    <a:pt x="16" y="9"/>
                    <a:pt x="16" y="9"/>
                  </a:cubicBezTo>
                  <a:cubicBezTo>
                    <a:pt x="16" y="9"/>
                    <a:pt x="16" y="9"/>
                    <a:pt x="16" y="9"/>
                  </a:cubicBezTo>
                  <a:cubicBezTo>
                    <a:pt x="16" y="9"/>
                    <a:pt x="16" y="9"/>
                    <a:pt x="16" y="9"/>
                  </a:cubicBezTo>
                  <a:cubicBezTo>
                    <a:pt x="16" y="9"/>
                    <a:pt x="16" y="9"/>
                    <a:pt x="16" y="9"/>
                  </a:cubicBezTo>
                  <a:cubicBezTo>
                    <a:pt x="16" y="11"/>
                    <a:pt x="16" y="12"/>
                    <a:pt x="16" y="14"/>
                  </a:cubicBezTo>
                  <a:cubicBezTo>
                    <a:pt x="15" y="14"/>
                    <a:pt x="15" y="15"/>
                    <a:pt x="15" y="15"/>
                  </a:cubicBezTo>
                  <a:moveTo>
                    <a:pt x="12" y="14"/>
                  </a:moveTo>
                  <a:cubicBezTo>
                    <a:pt x="12" y="12"/>
                    <a:pt x="12" y="11"/>
                    <a:pt x="12" y="9"/>
                  </a:cubicBezTo>
                  <a:cubicBezTo>
                    <a:pt x="12" y="9"/>
                    <a:pt x="12" y="9"/>
                    <a:pt x="12" y="9"/>
                  </a:cubicBezTo>
                  <a:cubicBezTo>
                    <a:pt x="12" y="9"/>
                    <a:pt x="12" y="9"/>
                    <a:pt x="12" y="9"/>
                  </a:cubicBezTo>
                  <a:cubicBezTo>
                    <a:pt x="13" y="9"/>
                    <a:pt x="13" y="9"/>
                    <a:pt x="13" y="9"/>
                  </a:cubicBezTo>
                  <a:cubicBezTo>
                    <a:pt x="13" y="10"/>
                    <a:pt x="13" y="10"/>
                    <a:pt x="13" y="10"/>
                  </a:cubicBezTo>
                  <a:cubicBezTo>
                    <a:pt x="13" y="11"/>
                    <a:pt x="13" y="13"/>
                    <a:pt x="12" y="14"/>
                  </a:cubicBezTo>
                  <a:moveTo>
                    <a:pt x="8" y="26"/>
                  </a:moveTo>
                  <a:cubicBezTo>
                    <a:pt x="8" y="26"/>
                    <a:pt x="8" y="26"/>
                    <a:pt x="8" y="26"/>
                  </a:cubicBezTo>
                  <a:cubicBezTo>
                    <a:pt x="8" y="25"/>
                    <a:pt x="8" y="25"/>
                    <a:pt x="8" y="25"/>
                  </a:cubicBezTo>
                  <a:cubicBezTo>
                    <a:pt x="8" y="25"/>
                    <a:pt x="7" y="24"/>
                    <a:pt x="7" y="24"/>
                  </a:cubicBezTo>
                  <a:cubicBezTo>
                    <a:pt x="7" y="23"/>
                    <a:pt x="7" y="23"/>
                    <a:pt x="7" y="23"/>
                  </a:cubicBezTo>
                  <a:cubicBezTo>
                    <a:pt x="7" y="22"/>
                    <a:pt x="7" y="22"/>
                    <a:pt x="7" y="22"/>
                  </a:cubicBezTo>
                  <a:cubicBezTo>
                    <a:pt x="7" y="21"/>
                    <a:pt x="6" y="20"/>
                    <a:pt x="5" y="20"/>
                  </a:cubicBezTo>
                  <a:cubicBezTo>
                    <a:pt x="5" y="19"/>
                    <a:pt x="5" y="19"/>
                    <a:pt x="5" y="19"/>
                  </a:cubicBezTo>
                  <a:cubicBezTo>
                    <a:pt x="4" y="18"/>
                    <a:pt x="4" y="18"/>
                    <a:pt x="3" y="17"/>
                  </a:cubicBezTo>
                  <a:cubicBezTo>
                    <a:pt x="1" y="14"/>
                    <a:pt x="1" y="9"/>
                    <a:pt x="3" y="5"/>
                  </a:cubicBezTo>
                  <a:cubicBezTo>
                    <a:pt x="5" y="2"/>
                    <a:pt x="7" y="1"/>
                    <a:pt x="11" y="0"/>
                  </a:cubicBezTo>
                  <a:cubicBezTo>
                    <a:pt x="11" y="0"/>
                    <a:pt x="11" y="0"/>
                    <a:pt x="12" y="0"/>
                  </a:cubicBezTo>
                  <a:cubicBezTo>
                    <a:pt x="15" y="0"/>
                    <a:pt x="18" y="2"/>
                    <a:pt x="20" y="5"/>
                  </a:cubicBezTo>
                  <a:cubicBezTo>
                    <a:pt x="22" y="8"/>
                    <a:pt x="21" y="14"/>
                    <a:pt x="20" y="16"/>
                  </a:cubicBezTo>
                  <a:cubicBezTo>
                    <a:pt x="19" y="18"/>
                    <a:pt x="19" y="19"/>
                    <a:pt x="19" y="20"/>
                  </a:cubicBezTo>
                  <a:cubicBezTo>
                    <a:pt x="18" y="21"/>
                    <a:pt x="18" y="21"/>
                    <a:pt x="18" y="21"/>
                  </a:cubicBezTo>
                  <a:cubicBezTo>
                    <a:pt x="18" y="21"/>
                    <a:pt x="18" y="22"/>
                    <a:pt x="18" y="22"/>
                  </a:cubicBezTo>
                  <a:cubicBezTo>
                    <a:pt x="18" y="23"/>
                    <a:pt x="18" y="23"/>
                    <a:pt x="18" y="23"/>
                  </a:cubicBezTo>
                  <a:cubicBezTo>
                    <a:pt x="18" y="23"/>
                    <a:pt x="18" y="24"/>
                    <a:pt x="18" y="24"/>
                  </a:cubicBezTo>
                  <a:cubicBezTo>
                    <a:pt x="17" y="24"/>
                    <a:pt x="17" y="24"/>
                    <a:pt x="17" y="24"/>
                  </a:cubicBezTo>
                  <a:cubicBezTo>
                    <a:pt x="17" y="24"/>
                    <a:pt x="16" y="24"/>
                    <a:pt x="16" y="24"/>
                  </a:cubicBezTo>
                  <a:cubicBezTo>
                    <a:pt x="16" y="24"/>
                    <a:pt x="15" y="24"/>
                    <a:pt x="15" y="24"/>
                  </a:cubicBezTo>
                  <a:cubicBezTo>
                    <a:pt x="15" y="22"/>
                    <a:pt x="14" y="19"/>
                    <a:pt x="15" y="16"/>
                  </a:cubicBezTo>
                  <a:cubicBezTo>
                    <a:pt x="15" y="16"/>
                    <a:pt x="15" y="16"/>
                    <a:pt x="15" y="16"/>
                  </a:cubicBezTo>
                  <a:cubicBezTo>
                    <a:pt x="16" y="15"/>
                    <a:pt x="16" y="15"/>
                    <a:pt x="16" y="14"/>
                  </a:cubicBezTo>
                  <a:cubicBezTo>
                    <a:pt x="17" y="13"/>
                    <a:pt x="17" y="11"/>
                    <a:pt x="17" y="9"/>
                  </a:cubicBezTo>
                  <a:cubicBezTo>
                    <a:pt x="17" y="9"/>
                    <a:pt x="17" y="9"/>
                    <a:pt x="17" y="9"/>
                  </a:cubicBezTo>
                  <a:cubicBezTo>
                    <a:pt x="17" y="8"/>
                    <a:pt x="16" y="8"/>
                    <a:pt x="16" y="8"/>
                  </a:cubicBezTo>
                  <a:cubicBezTo>
                    <a:pt x="16" y="8"/>
                    <a:pt x="16" y="8"/>
                    <a:pt x="15" y="9"/>
                  </a:cubicBezTo>
                  <a:cubicBezTo>
                    <a:pt x="15" y="10"/>
                    <a:pt x="15" y="10"/>
                    <a:pt x="15" y="10"/>
                  </a:cubicBezTo>
                  <a:cubicBezTo>
                    <a:pt x="14" y="12"/>
                    <a:pt x="14" y="13"/>
                    <a:pt x="14" y="15"/>
                  </a:cubicBezTo>
                  <a:cubicBezTo>
                    <a:pt x="13" y="15"/>
                    <a:pt x="13" y="15"/>
                    <a:pt x="13" y="15"/>
                  </a:cubicBezTo>
                  <a:cubicBezTo>
                    <a:pt x="13" y="15"/>
                    <a:pt x="13" y="15"/>
                    <a:pt x="13" y="15"/>
                  </a:cubicBezTo>
                  <a:cubicBezTo>
                    <a:pt x="13" y="13"/>
                    <a:pt x="14" y="12"/>
                    <a:pt x="14" y="10"/>
                  </a:cubicBezTo>
                  <a:cubicBezTo>
                    <a:pt x="14" y="10"/>
                    <a:pt x="14" y="9"/>
                    <a:pt x="14" y="8"/>
                  </a:cubicBezTo>
                  <a:cubicBezTo>
                    <a:pt x="13" y="8"/>
                    <a:pt x="13" y="8"/>
                    <a:pt x="12" y="8"/>
                  </a:cubicBezTo>
                  <a:cubicBezTo>
                    <a:pt x="12" y="8"/>
                    <a:pt x="12" y="8"/>
                    <a:pt x="12" y="8"/>
                  </a:cubicBezTo>
                  <a:cubicBezTo>
                    <a:pt x="11" y="8"/>
                    <a:pt x="11" y="9"/>
                    <a:pt x="11" y="9"/>
                  </a:cubicBezTo>
                  <a:cubicBezTo>
                    <a:pt x="11" y="11"/>
                    <a:pt x="11" y="13"/>
                    <a:pt x="12" y="15"/>
                  </a:cubicBezTo>
                  <a:cubicBezTo>
                    <a:pt x="12" y="15"/>
                    <a:pt x="12" y="15"/>
                    <a:pt x="12" y="15"/>
                  </a:cubicBezTo>
                  <a:cubicBezTo>
                    <a:pt x="12" y="16"/>
                    <a:pt x="12" y="16"/>
                    <a:pt x="11" y="16"/>
                  </a:cubicBezTo>
                  <a:cubicBezTo>
                    <a:pt x="11" y="16"/>
                    <a:pt x="11" y="16"/>
                    <a:pt x="11" y="16"/>
                  </a:cubicBezTo>
                  <a:cubicBezTo>
                    <a:pt x="11" y="14"/>
                    <a:pt x="10" y="12"/>
                    <a:pt x="9" y="11"/>
                  </a:cubicBezTo>
                  <a:cubicBezTo>
                    <a:pt x="9" y="10"/>
                    <a:pt x="9" y="9"/>
                    <a:pt x="8" y="9"/>
                  </a:cubicBezTo>
                  <a:cubicBezTo>
                    <a:pt x="8" y="9"/>
                    <a:pt x="7" y="9"/>
                    <a:pt x="7" y="9"/>
                  </a:cubicBezTo>
                  <a:cubicBezTo>
                    <a:pt x="7" y="9"/>
                    <a:pt x="6" y="9"/>
                    <a:pt x="6" y="9"/>
                  </a:cubicBezTo>
                  <a:cubicBezTo>
                    <a:pt x="5" y="10"/>
                    <a:pt x="5" y="10"/>
                    <a:pt x="5" y="11"/>
                  </a:cubicBezTo>
                  <a:cubicBezTo>
                    <a:pt x="5" y="12"/>
                    <a:pt x="5" y="12"/>
                    <a:pt x="6" y="13"/>
                  </a:cubicBezTo>
                  <a:cubicBezTo>
                    <a:pt x="7" y="14"/>
                    <a:pt x="8" y="15"/>
                    <a:pt x="9" y="16"/>
                  </a:cubicBezTo>
                  <a:cubicBezTo>
                    <a:pt x="10" y="17"/>
                    <a:pt x="10" y="17"/>
                    <a:pt x="10" y="17"/>
                  </a:cubicBezTo>
                  <a:cubicBezTo>
                    <a:pt x="11" y="19"/>
                    <a:pt x="12" y="22"/>
                    <a:pt x="12" y="25"/>
                  </a:cubicBezTo>
                  <a:cubicBezTo>
                    <a:pt x="11" y="25"/>
                    <a:pt x="10" y="25"/>
                    <a:pt x="9" y="26"/>
                  </a:cubicBezTo>
                  <a:cubicBezTo>
                    <a:pt x="9" y="26"/>
                    <a:pt x="9" y="26"/>
                    <a:pt x="9" y="26"/>
                  </a:cubicBezTo>
                  <a:cubicBezTo>
                    <a:pt x="8" y="26"/>
                    <a:pt x="8" y="26"/>
                    <a:pt x="8" y="26"/>
                  </a:cubicBezTo>
                  <a:moveTo>
                    <a:pt x="12" y="0"/>
                  </a:moveTo>
                  <a:cubicBezTo>
                    <a:pt x="11" y="0"/>
                    <a:pt x="11" y="0"/>
                    <a:pt x="11" y="0"/>
                  </a:cubicBezTo>
                  <a:cubicBezTo>
                    <a:pt x="7" y="0"/>
                    <a:pt x="4" y="2"/>
                    <a:pt x="2" y="5"/>
                  </a:cubicBezTo>
                  <a:cubicBezTo>
                    <a:pt x="0" y="9"/>
                    <a:pt x="0" y="14"/>
                    <a:pt x="3" y="17"/>
                  </a:cubicBezTo>
                  <a:cubicBezTo>
                    <a:pt x="3" y="18"/>
                    <a:pt x="4" y="19"/>
                    <a:pt x="4" y="19"/>
                  </a:cubicBezTo>
                  <a:cubicBezTo>
                    <a:pt x="5" y="20"/>
                    <a:pt x="5" y="20"/>
                    <a:pt x="5" y="20"/>
                  </a:cubicBezTo>
                  <a:cubicBezTo>
                    <a:pt x="5" y="21"/>
                    <a:pt x="6" y="22"/>
                    <a:pt x="6" y="23"/>
                  </a:cubicBezTo>
                  <a:cubicBezTo>
                    <a:pt x="6" y="23"/>
                    <a:pt x="6" y="23"/>
                    <a:pt x="6" y="23"/>
                  </a:cubicBezTo>
                  <a:cubicBezTo>
                    <a:pt x="6" y="24"/>
                    <a:pt x="6" y="24"/>
                    <a:pt x="6" y="24"/>
                  </a:cubicBezTo>
                  <a:cubicBezTo>
                    <a:pt x="7" y="25"/>
                    <a:pt x="7" y="25"/>
                    <a:pt x="7" y="26"/>
                  </a:cubicBezTo>
                  <a:cubicBezTo>
                    <a:pt x="8" y="26"/>
                    <a:pt x="8" y="26"/>
                    <a:pt x="8" y="26"/>
                  </a:cubicBezTo>
                  <a:cubicBezTo>
                    <a:pt x="8" y="26"/>
                    <a:pt x="8" y="27"/>
                    <a:pt x="8" y="27"/>
                  </a:cubicBezTo>
                  <a:cubicBezTo>
                    <a:pt x="8" y="28"/>
                    <a:pt x="8" y="28"/>
                    <a:pt x="8" y="28"/>
                  </a:cubicBezTo>
                  <a:cubicBezTo>
                    <a:pt x="8" y="29"/>
                    <a:pt x="8" y="29"/>
                    <a:pt x="8" y="29"/>
                  </a:cubicBezTo>
                  <a:cubicBezTo>
                    <a:pt x="9" y="30"/>
                    <a:pt x="9" y="30"/>
                    <a:pt x="9" y="30"/>
                  </a:cubicBezTo>
                  <a:cubicBezTo>
                    <a:pt x="8" y="30"/>
                    <a:pt x="8" y="30"/>
                    <a:pt x="9" y="31"/>
                  </a:cubicBezTo>
                  <a:cubicBezTo>
                    <a:pt x="9" y="31"/>
                    <a:pt x="9" y="31"/>
                    <a:pt x="9" y="31"/>
                  </a:cubicBezTo>
                  <a:cubicBezTo>
                    <a:pt x="9" y="32"/>
                    <a:pt x="9" y="32"/>
                    <a:pt x="9" y="32"/>
                  </a:cubicBezTo>
                  <a:cubicBezTo>
                    <a:pt x="9" y="33"/>
                    <a:pt x="9" y="33"/>
                    <a:pt x="9" y="33"/>
                  </a:cubicBezTo>
                  <a:cubicBezTo>
                    <a:pt x="9" y="33"/>
                    <a:pt x="9" y="33"/>
                    <a:pt x="9" y="33"/>
                  </a:cubicBezTo>
                  <a:cubicBezTo>
                    <a:pt x="9" y="34"/>
                    <a:pt x="10" y="34"/>
                    <a:pt x="11" y="35"/>
                  </a:cubicBezTo>
                  <a:cubicBezTo>
                    <a:pt x="12" y="35"/>
                    <a:pt x="13" y="36"/>
                    <a:pt x="14" y="36"/>
                  </a:cubicBezTo>
                  <a:cubicBezTo>
                    <a:pt x="15" y="36"/>
                    <a:pt x="16" y="35"/>
                    <a:pt x="17" y="35"/>
                  </a:cubicBezTo>
                  <a:cubicBezTo>
                    <a:pt x="17" y="34"/>
                    <a:pt x="19" y="32"/>
                    <a:pt x="18" y="32"/>
                  </a:cubicBezTo>
                  <a:cubicBezTo>
                    <a:pt x="19" y="31"/>
                    <a:pt x="19" y="31"/>
                    <a:pt x="19" y="31"/>
                  </a:cubicBezTo>
                  <a:cubicBezTo>
                    <a:pt x="18" y="31"/>
                    <a:pt x="18" y="31"/>
                    <a:pt x="18" y="31"/>
                  </a:cubicBezTo>
                  <a:cubicBezTo>
                    <a:pt x="18" y="31"/>
                    <a:pt x="18" y="31"/>
                    <a:pt x="18" y="31"/>
                  </a:cubicBezTo>
                  <a:cubicBezTo>
                    <a:pt x="19" y="30"/>
                    <a:pt x="19" y="30"/>
                    <a:pt x="19" y="30"/>
                  </a:cubicBezTo>
                  <a:cubicBezTo>
                    <a:pt x="18" y="30"/>
                    <a:pt x="18" y="30"/>
                    <a:pt x="18" y="30"/>
                  </a:cubicBezTo>
                  <a:cubicBezTo>
                    <a:pt x="19" y="30"/>
                    <a:pt x="19" y="30"/>
                    <a:pt x="19" y="30"/>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8"/>
                    <a:pt x="18" y="28"/>
                    <a:pt x="18" y="28"/>
                  </a:cubicBezTo>
                  <a:cubicBezTo>
                    <a:pt x="18" y="28"/>
                    <a:pt x="18" y="28"/>
                    <a:pt x="18" y="28"/>
                  </a:cubicBezTo>
                  <a:cubicBezTo>
                    <a:pt x="18" y="27"/>
                    <a:pt x="18" y="27"/>
                    <a:pt x="18" y="27"/>
                  </a:cubicBezTo>
                  <a:cubicBezTo>
                    <a:pt x="18" y="27"/>
                    <a:pt x="18" y="27"/>
                    <a:pt x="18" y="27"/>
                  </a:cubicBezTo>
                  <a:cubicBezTo>
                    <a:pt x="18" y="26"/>
                    <a:pt x="18" y="26"/>
                    <a:pt x="18" y="26"/>
                  </a:cubicBezTo>
                  <a:cubicBezTo>
                    <a:pt x="18" y="26"/>
                    <a:pt x="18" y="26"/>
                    <a:pt x="18" y="26"/>
                  </a:cubicBezTo>
                  <a:cubicBezTo>
                    <a:pt x="18" y="25"/>
                    <a:pt x="19" y="24"/>
                    <a:pt x="19" y="23"/>
                  </a:cubicBezTo>
                  <a:cubicBezTo>
                    <a:pt x="19" y="22"/>
                    <a:pt x="19" y="22"/>
                    <a:pt x="19" y="22"/>
                  </a:cubicBezTo>
                  <a:cubicBezTo>
                    <a:pt x="19" y="22"/>
                    <a:pt x="19" y="21"/>
                    <a:pt x="19" y="21"/>
                  </a:cubicBezTo>
                  <a:cubicBezTo>
                    <a:pt x="19" y="20"/>
                    <a:pt x="19" y="20"/>
                    <a:pt x="19" y="20"/>
                  </a:cubicBezTo>
                  <a:cubicBezTo>
                    <a:pt x="20" y="19"/>
                    <a:pt x="20" y="18"/>
                    <a:pt x="21" y="17"/>
                  </a:cubicBezTo>
                  <a:cubicBezTo>
                    <a:pt x="22" y="14"/>
                    <a:pt x="23" y="8"/>
                    <a:pt x="21" y="4"/>
                  </a:cubicBezTo>
                  <a:cubicBezTo>
                    <a:pt x="19" y="2"/>
                    <a:pt x="17"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7" name="Freeform 113"/>
            <p:cNvSpPr>
              <a:spLocks/>
            </p:cNvSpPr>
            <p:nvPr/>
          </p:nvSpPr>
          <p:spPr bwMode="auto">
            <a:xfrm>
              <a:off x="4253" y="2198"/>
              <a:ext cx="5" cy="22"/>
            </a:xfrm>
            <a:custGeom>
              <a:avLst/>
              <a:gdLst>
                <a:gd name="T0" fmla="*/ 0 w 2"/>
                <a:gd name="T1" fmla="*/ 0 h 9"/>
                <a:gd name="T2" fmla="*/ 0 w 2"/>
                <a:gd name="T3" fmla="*/ 1 h 9"/>
                <a:gd name="T4" fmla="*/ 1 w 2"/>
                <a:gd name="T5" fmla="*/ 9 h 9"/>
                <a:gd name="T6" fmla="*/ 2 w 2"/>
                <a:gd name="T7" fmla="*/ 9 h 9"/>
                <a:gd name="T8" fmla="*/ 2 w 2"/>
                <a:gd name="T9" fmla="*/ 9 h 9"/>
                <a:gd name="T10" fmla="*/ 2 w 2"/>
                <a:gd name="T11" fmla="*/ 9 h 9"/>
                <a:gd name="T12" fmla="*/ 1 w 2"/>
                <a:gd name="T13" fmla="*/ 1 h 9"/>
                <a:gd name="T14" fmla="*/ 0 w 2"/>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
                  <a:moveTo>
                    <a:pt x="0" y="0"/>
                  </a:moveTo>
                  <a:cubicBezTo>
                    <a:pt x="0" y="1"/>
                    <a:pt x="0" y="1"/>
                    <a:pt x="0" y="1"/>
                  </a:cubicBezTo>
                  <a:cubicBezTo>
                    <a:pt x="0" y="4"/>
                    <a:pt x="1" y="6"/>
                    <a:pt x="1" y="9"/>
                  </a:cubicBezTo>
                  <a:cubicBezTo>
                    <a:pt x="2" y="9"/>
                    <a:pt x="2" y="9"/>
                    <a:pt x="2" y="9"/>
                  </a:cubicBezTo>
                  <a:cubicBezTo>
                    <a:pt x="2" y="9"/>
                    <a:pt x="2" y="9"/>
                    <a:pt x="2" y="9"/>
                  </a:cubicBezTo>
                  <a:cubicBezTo>
                    <a:pt x="2" y="9"/>
                    <a:pt x="2" y="9"/>
                    <a:pt x="2" y="9"/>
                  </a:cubicBezTo>
                  <a:cubicBezTo>
                    <a:pt x="1" y="6"/>
                    <a:pt x="1" y="3"/>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8" name="Freeform 114"/>
            <p:cNvSpPr>
              <a:spLocks/>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29" name="Freeform 115"/>
            <p:cNvSpPr>
              <a:spLocks/>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0" name="Freeform 116"/>
            <p:cNvSpPr>
              <a:spLocks/>
            </p:cNvSpPr>
            <p:nvPr/>
          </p:nvSpPr>
          <p:spPr bwMode="auto">
            <a:xfrm>
              <a:off x="4293" y="2239"/>
              <a:ext cx="14" cy="4"/>
            </a:xfrm>
            <a:custGeom>
              <a:avLst/>
              <a:gdLst>
                <a:gd name="T0" fmla="*/ 6 w 6"/>
                <a:gd name="T1" fmla="*/ 0 h 2"/>
                <a:gd name="T2" fmla="*/ 0 w 6"/>
                <a:gd name="T3" fmla="*/ 1 h 2"/>
                <a:gd name="T4" fmla="*/ 0 w 6"/>
                <a:gd name="T5" fmla="*/ 2 h 2"/>
                <a:gd name="T6" fmla="*/ 0 w 6"/>
                <a:gd name="T7" fmla="*/ 2 h 2"/>
                <a:gd name="T8" fmla="*/ 6 w 6"/>
                <a:gd name="T9" fmla="*/ 0 h 2"/>
                <a:gd name="T10" fmla="*/ 6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4" y="1"/>
                    <a:pt x="2" y="1"/>
                    <a:pt x="0" y="1"/>
                  </a:cubicBezTo>
                  <a:cubicBezTo>
                    <a:pt x="0" y="2"/>
                    <a:pt x="0" y="2"/>
                    <a:pt x="0" y="2"/>
                  </a:cubicBezTo>
                  <a:cubicBezTo>
                    <a:pt x="0" y="2"/>
                    <a:pt x="0" y="2"/>
                    <a:pt x="0" y="2"/>
                  </a:cubicBezTo>
                  <a:cubicBezTo>
                    <a:pt x="2" y="2"/>
                    <a:pt x="4" y="1"/>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1" name="Freeform 117"/>
            <p:cNvSpPr>
              <a:spLocks/>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2" name="Freeform 118"/>
            <p:cNvSpPr>
              <a:spLocks/>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3" name="Freeform 119"/>
            <p:cNvSpPr>
              <a:spLocks/>
            </p:cNvSpPr>
            <p:nvPr/>
          </p:nvSpPr>
          <p:spPr bwMode="auto">
            <a:xfrm>
              <a:off x="4222" y="2217"/>
              <a:ext cx="12" cy="10"/>
            </a:xfrm>
            <a:custGeom>
              <a:avLst/>
              <a:gdLst>
                <a:gd name="T0" fmla="*/ 0 w 5"/>
                <a:gd name="T1" fmla="*/ 0 h 4"/>
                <a:gd name="T2" fmla="*/ 0 w 5"/>
                <a:gd name="T3" fmla="*/ 0 h 4"/>
                <a:gd name="T4" fmla="*/ 0 w 5"/>
                <a:gd name="T5" fmla="*/ 1 h 4"/>
                <a:gd name="T6" fmla="*/ 4 w 5"/>
                <a:gd name="T7" fmla="*/ 4 h 4"/>
                <a:gd name="T8" fmla="*/ 4 w 5"/>
                <a:gd name="T9" fmla="*/ 4 h 4"/>
                <a:gd name="T10" fmla="*/ 5 w 5"/>
                <a:gd name="T11" fmla="*/ 4 h 4"/>
                <a:gd name="T12" fmla="*/ 5 w 5"/>
                <a:gd name="T13" fmla="*/ 4 h 4"/>
                <a:gd name="T14" fmla="*/ 0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0"/>
                  </a:moveTo>
                  <a:cubicBezTo>
                    <a:pt x="0" y="0"/>
                    <a:pt x="0" y="0"/>
                    <a:pt x="0" y="0"/>
                  </a:cubicBezTo>
                  <a:cubicBezTo>
                    <a:pt x="0" y="1"/>
                    <a:pt x="0" y="1"/>
                    <a:pt x="0" y="1"/>
                  </a:cubicBezTo>
                  <a:cubicBezTo>
                    <a:pt x="1" y="2"/>
                    <a:pt x="3" y="3"/>
                    <a:pt x="4" y="4"/>
                  </a:cubicBezTo>
                  <a:cubicBezTo>
                    <a:pt x="4" y="4"/>
                    <a:pt x="4" y="4"/>
                    <a:pt x="4" y="4"/>
                  </a:cubicBezTo>
                  <a:cubicBezTo>
                    <a:pt x="5" y="4"/>
                    <a:pt x="5" y="4"/>
                    <a:pt x="5" y="4"/>
                  </a:cubicBezTo>
                  <a:cubicBezTo>
                    <a:pt x="5" y="4"/>
                    <a:pt x="5" y="4"/>
                    <a:pt x="5" y="4"/>
                  </a:cubicBezTo>
                  <a:cubicBezTo>
                    <a:pt x="3" y="2"/>
                    <a:pt x="2"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4" name="Freeform 120"/>
            <p:cNvSpPr>
              <a:spLocks/>
            </p:cNvSpPr>
            <p:nvPr/>
          </p:nvSpPr>
          <p:spPr bwMode="auto">
            <a:xfrm>
              <a:off x="4215" y="2248"/>
              <a:ext cx="14" cy="3"/>
            </a:xfrm>
            <a:custGeom>
              <a:avLst/>
              <a:gdLst>
                <a:gd name="T0" fmla="*/ 0 w 6"/>
                <a:gd name="T1" fmla="*/ 0 h 1"/>
                <a:gd name="T2" fmla="*/ 0 w 6"/>
                <a:gd name="T3" fmla="*/ 0 h 1"/>
                <a:gd name="T4" fmla="*/ 0 w 6"/>
                <a:gd name="T5" fmla="*/ 0 h 1"/>
                <a:gd name="T6" fmla="*/ 6 w 6"/>
                <a:gd name="T7" fmla="*/ 1 h 1"/>
                <a:gd name="T8" fmla="*/ 6 w 6"/>
                <a:gd name="T9" fmla="*/ 1 h 1"/>
                <a:gd name="T10" fmla="*/ 6 w 6"/>
                <a:gd name="T11" fmla="*/ 1 h 1"/>
                <a:gd name="T12" fmla="*/ 6 w 6"/>
                <a:gd name="T13" fmla="*/ 0 h 1"/>
                <a:gd name="T14" fmla="*/ 0 w 6"/>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cubicBezTo>
                    <a:pt x="0" y="0"/>
                    <a:pt x="0" y="0"/>
                    <a:pt x="0" y="0"/>
                  </a:cubicBezTo>
                  <a:cubicBezTo>
                    <a:pt x="0" y="0"/>
                    <a:pt x="0" y="0"/>
                    <a:pt x="0" y="0"/>
                  </a:cubicBezTo>
                  <a:cubicBezTo>
                    <a:pt x="2" y="0"/>
                    <a:pt x="4" y="1"/>
                    <a:pt x="6" y="1"/>
                  </a:cubicBezTo>
                  <a:cubicBezTo>
                    <a:pt x="6" y="1"/>
                    <a:pt x="6" y="1"/>
                    <a:pt x="6" y="1"/>
                  </a:cubicBezTo>
                  <a:cubicBezTo>
                    <a:pt x="6" y="1"/>
                    <a:pt x="6" y="1"/>
                    <a:pt x="6" y="1"/>
                  </a:cubicBezTo>
                  <a:cubicBezTo>
                    <a:pt x="6" y="0"/>
                    <a:pt x="6" y="0"/>
                    <a:pt x="6"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5" name="Freeform 121"/>
            <p:cNvSpPr>
              <a:spLocks/>
            </p:cNvSpPr>
            <p:nvPr/>
          </p:nvSpPr>
          <p:spPr bwMode="auto">
            <a:xfrm>
              <a:off x="4224" y="2272"/>
              <a:ext cx="10" cy="14"/>
            </a:xfrm>
            <a:custGeom>
              <a:avLst/>
              <a:gdLst>
                <a:gd name="T0" fmla="*/ 4 w 4"/>
                <a:gd name="T1" fmla="*/ 0 h 6"/>
                <a:gd name="T2" fmla="*/ 4 w 4"/>
                <a:gd name="T3" fmla="*/ 0 h 6"/>
                <a:gd name="T4" fmla="*/ 2 w 4"/>
                <a:gd name="T5" fmla="*/ 3 h 6"/>
                <a:gd name="T6" fmla="*/ 0 w 4"/>
                <a:gd name="T7" fmla="*/ 5 h 6"/>
                <a:gd name="T8" fmla="*/ 0 w 4"/>
                <a:gd name="T9" fmla="*/ 5 h 6"/>
                <a:gd name="T10" fmla="*/ 0 w 4"/>
                <a:gd name="T11" fmla="*/ 6 h 6"/>
                <a:gd name="T12" fmla="*/ 0 w 4"/>
                <a:gd name="T13" fmla="*/ 5 h 6"/>
                <a:gd name="T14" fmla="*/ 2 w 4"/>
                <a:gd name="T15" fmla="*/ 3 h 6"/>
                <a:gd name="T16" fmla="*/ 4 w 4"/>
                <a:gd name="T17" fmla="*/ 1 h 6"/>
                <a:gd name="T18" fmla="*/ 4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0"/>
                  </a:moveTo>
                  <a:cubicBezTo>
                    <a:pt x="4" y="0"/>
                    <a:pt x="4" y="0"/>
                    <a:pt x="4" y="0"/>
                  </a:cubicBezTo>
                  <a:cubicBezTo>
                    <a:pt x="3" y="1"/>
                    <a:pt x="2" y="2"/>
                    <a:pt x="2" y="3"/>
                  </a:cubicBezTo>
                  <a:cubicBezTo>
                    <a:pt x="1" y="3"/>
                    <a:pt x="0" y="4"/>
                    <a:pt x="0" y="5"/>
                  </a:cubicBezTo>
                  <a:cubicBezTo>
                    <a:pt x="0" y="5"/>
                    <a:pt x="0" y="5"/>
                    <a:pt x="0" y="5"/>
                  </a:cubicBezTo>
                  <a:cubicBezTo>
                    <a:pt x="0" y="6"/>
                    <a:pt x="0" y="6"/>
                    <a:pt x="0" y="6"/>
                  </a:cubicBezTo>
                  <a:cubicBezTo>
                    <a:pt x="0" y="5"/>
                    <a:pt x="0" y="5"/>
                    <a:pt x="0" y="5"/>
                  </a:cubicBezTo>
                  <a:cubicBezTo>
                    <a:pt x="1" y="4"/>
                    <a:pt x="2" y="4"/>
                    <a:pt x="2" y="3"/>
                  </a:cubicBezTo>
                  <a:cubicBezTo>
                    <a:pt x="3" y="3"/>
                    <a:pt x="4" y="2"/>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6" name="Freeform 122"/>
            <p:cNvSpPr>
              <a:spLocks/>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7" name="Freeform 123"/>
            <p:cNvSpPr>
              <a:spLocks/>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8" name="Freeform 124"/>
            <p:cNvSpPr>
              <a:spLocks noEditPoints="1"/>
            </p:cNvSpPr>
            <p:nvPr/>
          </p:nvSpPr>
          <p:spPr bwMode="auto">
            <a:xfrm>
              <a:off x="3863" y="2089"/>
              <a:ext cx="21" cy="64"/>
            </a:xfrm>
            <a:custGeom>
              <a:avLst/>
              <a:gdLst>
                <a:gd name="T0" fmla="*/ 8 w 9"/>
                <a:gd name="T1" fmla="*/ 24 h 27"/>
                <a:gd name="T2" fmla="*/ 8 w 9"/>
                <a:gd name="T3" fmla="*/ 24 h 27"/>
                <a:gd name="T4" fmla="*/ 6 w 9"/>
                <a:gd name="T5" fmla="*/ 24 h 27"/>
                <a:gd name="T6" fmla="*/ 8 w 9"/>
                <a:gd name="T7" fmla="*/ 23 h 27"/>
                <a:gd name="T8" fmla="*/ 7 w 9"/>
                <a:gd name="T9" fmla="*/ 25 h 27"/>
                <a:gd name="T10" fmla="*/ 6 w 9"/>
                <a:gd name="T11" fmla="*/ 23 h 27"/>
                <a:gd name="T12" fmla="*/ 6 w 9"/>
                <a:gd name="T13" fmla="*/ 22 h 27"/>
                <a:gd name="T14" fmla="*/ 8 w 9"/>
                <a:gd name="T15" fmla="*/ 21 h 27"/>
                <a:gd name="T16" fmla="*/ 6 w 9"/>
                <a:gd name="T17" fmla="*/ 21 h 27"/>
                <a:gd name="T18" fmla="*/ 8 w 9"/>
                <a:gd name="T19" fmla="*/ 17 h 27"/>
                <a:gd name="T20" fmla="*/ 8 w 9"/>
                <a:gd name="T21" fmla="*/ 19 h 27"/>
                <a:gd name="T22" fmla="*/ 6 w 9"/>
                <a:gd name="T23" fmla="*/ 19 h 27"/>
                <a:gd name="T24" fmla="*/ 6 w 9"/>
                <a:gd name="T25" fmla="*/ 18 h 27"/>
                <a:gd name="T26" fmla="*/ 8 w 9"/>
                <a:gd name="T27" fmla="*/ 16 h 27"/>
                <a:gd name="T28" fmla="*/ 6 w 9"/>
                <a:gd name="T29" fmla="*/ 19 h 27"/>
                <a:gd name="T30" fmla="*/ 6 w 9"/>
                <a:gd name="T31" fmla="*/ 15 h 27"/>
                <a:gd name="T32" fmla="*/ 8 w 9"/>
                <a:gd name="T33" fmla="*/ 14 h 27"/>
                <a:gd name="T34" fmla="*/ 6 w 9"/>
                <a:gd name="T35" fmla="*/ 14 h 27"/>
                <a:gd name="T36" fmla="*/ 8 w 9"/>
                <a:gd name="T37" fmla="*/ 9 h 27"/>
                <a:gd name="T38" fmla="*/ 8 w 9"/>
                <a:gd name="T39" fmla="*/ 11 h 27"/>
                <a:gd name="T40" fmla="*/ 6 w 9"/>
                <a:gd name="T41" fmla="*/ 11 h 27"/>
                <a:gd name="T42" fmla="*/ 6 w 9"/>
                <a:gd name="T43" fmla="*/ 10 h 27"/>
                <a:gd name="T44" fmla="*/ 6 w 9"/>
                <a:gd name="T45" fmla="*/ 10 h 27"/>
                <a:gd name="T46" fmla="*/ 8 w 9"/>
                <a:gd name="T47" fmla="*/ 9 h 27"/>
                <a:gd name="T48" fmla="*/ 6 w 9"/>
                <a:gd name="T49" fmla="*/ 11 h 27"/>
                <a:gd name="T50" fmla="*/ 3 w 9"/>
                <a:gd name="T51" fmla="*/ 25 h 27"/>
                <a:gd name="T52" fmla="*/ 1 w 9"/>
                <a:gd name="T53" fmla="*/ 4 h 27"/>
                <a:gd name="T54" fmla="*/ 5 w 9"/>
                <a:gd name="T55" fmla="*/ 25 h 27"/>
                <a:gd name="T56" fmla="*/ 6 w 9"/>
                <a:gd name="T57" fmla="*/ 7 h 27"/>
                <a:gd name="T58" fmla="*/ 8 w 9"/>
                <a:gd name="T59" fmla="*/ 6 h 27"/>
                <a:gd name="T60" fmla="*/ 6 w 9"/>
                <a:gd name="T61" fmla="*/ 6 h 27"/>
                <a:gd name="T62" fmla="*/ 7 w 9"/>
                <a:gd name="T63" fmla="*/ 2 h 27"/>
                <a:gd name="T64" fmla="*/ 8 w 9"/>
                <a:gd name="T65" fmla="*/ 3 h 27"/>
                <a:gd name="T66" fmla="*/ 6 w 9"/>
                <a:gd name="T67" fmla="*/ 6 h 27"/>
                <a:gd name="T68" fmla="*/ 2 w 9"/>
                <a:gd name="T69" fmla="*/ 3 h 27"/>
                <a:gd name="T70" fmla="*/ 7 w 9"/>
                <a:gd name="T71" fmla="*/ 1 h 27"/>
                <a:gd name="T72" fmla="*/ 7 w 9"/>
                <a:gd name="T73" fmla="*/ 2 h 27"/>
                <a:gd name="T74" fmla="*/ 7 w 9"/>
                <a:gd name="T75" fmla="*/ 0 h 27"/>
                <a:gd name="T76" fmla="*/ 4 w 9"/>
                <a:gd name="T77" fmla="*/ 0 h 27"/>
                <a:gd name="T78" fmla="*/ 1 w 9"/>
                <a:gd name="T79" fmla="*/ 3 h 27"/>
                <a:gd name="T80" fmla="*/ 1 w 9"/>
                <a:gd name="T81" fmla="*/ 3 h 27"/>
                <a:gd name="T82" fmla="*/ 0 w 9"/>
                <a:gd name="T83" fmla="*/ 3 h 27"/>
                <a:gd name="T84" fmla="*/ 1 w 9"/>
                <a:gd name="T85" fmla="*/ 26 h 27"/>
                <a:gd name="T86" fmla="*/ 3 w 9"/>
                <a:gd name="T87" fmla="*/ 26 h 27"/>
                <a:gd name="T88" fmla="*/ 6 w 9"/>
                <a:gd name="T89" fmla="*/ 27 h 27"/>
                <a:gd name="T90" fmla="*/ 9 w 9"/>
                <a:gd name="T91" fmla="*/ 25 h 27"/>
                <a:gd name="T92" fmla="*/ 9 w 9"/>
                <a:gd name="T93" fmla="*/ 24 h 27"/>
                <a:gd name="T94" fmla="*/ 9 w 9"/>
                <a:gd name="T95" fmla="*/ 24 h 27"/>
                <a:gd name="T96" fmla="*/ 9 w 9"/>
                <a:gd name="T97" fmla="*/ 0 h 27"/>
                <a:gd name="T98" fmla="*/ 9 w 9"/>
                <a:gd name="T99" fmla="*/ 0 h 27"/>
                <a:gd name="T100" fmla="*/ 8 w 9"/>
                <a:gd name="T101" fmla="*/ 0 h 27"/>
                <a:gd name="T102" fmla="*/ 7 w 9"/>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 h="27">
                  <a:moveTo>
                    <a:pt x="8" y="24"/>
                  </a:moveTo>
                  <a:cubicBezTo>
                    <a:pt x="8" y="24"/>
                    <a:pt x="8" y="24"/>
                    <a:pt x="8" y="24"/>
                  </a:cubicBezTo>
                  <a:cubicBezTo>
                    <a:pt x="8" y="24"/>
                    <a:pt x="8" y="24"/>
                    <a:pt x="8" y="24"/>
                  </a:cubicBezTo>
                  <a:cubicBezTo>
                    <a:pt x="8" y="24"/>
                    <a:pt x="8" y="24"/>
                    <a:pt x="8" y="24"/>
                  </a:cubicBezTo>
                  <a:moveTo>
                    <a:pt x="6" y="25"/>
                  </a:moveTo>
                  <a:cubicBezTo>
                    <a:pt x="6" y="24"/>
                    <a:pt x="6" y="24"/>
                    <a:pt x="6" y="24"/>
                  </a:cubicBezTo>
                  <a:cubicBezTo>
                    <a:pt x="7" y="23"/>
                    <a:pt x="7" y="23"/>
                    <a:pt x="8" y="22"/>
                  </a:cubicBezTo>
                  <a:cubicBezTo>
                    <a:pt x="8" y="22"/>
                    <a:pt x="8" y="22"/>
                    <a:pt x="8" y="23"/>
                  </a:cubicBezTo>
                  <a:cubicBezTo>
                    <a:pt x="8" y="23"/>
                    <a:pt x="8" y="23"/>
                    <a:pt x="8" y="23"/>
                  </a:cubicBezTo>
                  <a:cubicBezTo>
                    <a:pt x="8" y="24"/>
                    <a:pt x="7" y="24"/>
                    <a:pt x="7" y="25"/>
                  </a:cubicBezTo>
                  <a:cubicBezTo>
                    <a:pt x="6" y="25"/>
                    <a:pt x="6" y="25"/>
                    <a:pt x="6" y="25"/>
                  </a:cubicBezTo>
                  <a:moveTo>
                    <a:pt x="6" y="23"/>
                  </a:moveTo>
                  <a:cubicBezTo>
                    <a:pt x="6" y="23"/>
                    <a:pt x="6" y="23"/>
                    <a:pt x="6" y="22"/>
                  </a:cubicBezTo>
                  <a:cubicBezTo>
                    <a:pt x="6" y="22"/>
                    <a:pt x="6" y="22"/>
                    <a:pt x="6" y="22"/>
                  </a:cubicBezTo>
                  <a:cubicBezTo>
                    <a:pt x="7" y="21"/>
                    <a:pt x="7" y="20"/>
                    <a:pt x="8" y="20"/>
                  </a:cubicBezTo>
                  <a:cubicBezTo>
                    <a:pt x="8" y="20"/>
                    <a:pt x="8" y="21"/>
                    <a:pt x="8" y="21"/>
                  </a:cubicBezTo>
                  <a:cubicBezTo>
                    <a:pt x="7" y="22"/>
                    <a:pt x="7" y="23"/>
                    <a:pt x="6" y="23"/>
                  </a:cubicBezTo>
                  <a:moveTo>
                    <a:pt x="6" y="21"/>
                  </a:moveTo>
                  <a:cubicBezTo>
                    <a:pt x="6" y="21"/>
                    <a:pt x="6" y="20"/>
                    <a:pt x="6" y="20"/>
                  </a:cubicBezTo>
                  <a:cubicBezTo>
                    <a:pt x="7" y="19"/>
                    <a:pt x="7" y="18"/>
                    <a:pt x="8" y="17"/>
                  </a:cubicBezTo>
                  <a:cubicBezTo>
                    <a:pt x="8" y="18"/>
                    <a:pt x="8" y="18"/>
                    <a:pt x="8" y="19"/>
                  </a:cubicBezTo>
                  <a:cubicBezTo>
                    <a:pt x="8" y="19"/>
                    <a:pt x="8" y="19"/>
                    <a:pt x="8" y="19"/>
                  </a:cubicBezTo>
                  <a:cubicBezTo>
                    <a:pt x="7" y="20"/>
                    <a:pt x="7" y="21"/>
                    <a:pt x="6" y="21"/>
                  </a:cubicBezTo>
                  <a:moveTo>
                    <a:pt x="6" y="19"/>
                  </a:moveTo>
                  <a:cubicBezTo>
                    <a:pt x="6" y="19"/>
                    <a:pt x="6" y="18"/>
                    <a:pt x="6" y="18"/>
                  </a:cubicBezTo>
                  <a:cubicBezTo>
                    <a:pt x="6" y="18"/>
                    <a:pt x="6" y="18"/>
                    <a:pt x="6" y="18"/>
                  </a:cubicBezTo>
                  <a:cubicBezTo>
                    <a:pt x="7" y="17"/>
                    <a:pt x="7" y="16"/>
                    <a:pt x="8" y="15"/>
                  </a:cubicBezTo>
                  <a:cubicBezTo>
                    <a:pt x="8" y="15"/>
                    <a:pt x="8" y="16"/>
                    <a:pt x="8" y="16"/>
                  </a:cubicBezTo>
                  <a:cubicBezTo>
                    <a:pt x="8" y="16"/>
                    <a:pt x="8" y="16"/>
                    <a:pt x="8" y="16"/>
                  </a:cubicBezTo>
                  <a:cubicBezTo>
                    <a:pt x="7" y="17"/>
                    <a:pt x="7" y="18"/>
                    <a:pt x="6" y="19"/>
                  </a:cubicBezTo>
                  <a:moveTo>
                    <a:pt x="6" y="17"/>
                  </a:moveTo>
                  <a:cubicBezTo>
                    <a:pt x="6" y="16"/>
                    <a:pt x="6" y="15"/>
                    <a:pt x="6" y="15"/>
                  </a:cubicBezTo>
                  <a:cubicBezTo>
                    <a:pt x="7" y="14"/>
                    <a:pt x="7" y="13"/>
                    <a:pt x="8" y="12"/>
                  </a:cubicBezTo>
                  <a:cubicBezTo>
                    <a:pt x="8" y="12"/>
                    <a:pt x="8" y="13"/>
                    <a:pt x="8" y="14"/>
                  </a:cubicBezTo>
                  <a:cubicBezTo>
                    <a:pt x="7" y="15"/>
                    <a:pt x="7" y="16"/>
                    <a:pt x="6" y="17"/>
                  </a:cubicBezTo>
                  <a:moveTo>
                    <a:pt x="6" y="14"/>
                  </a:moveTo>
                  <a:cubicBezTo>
                    <a:pt x="6" y="13"/>
                    <a:pt x="6" y="12"/>
                    <a:pt x="6" y="12"/>
                  </a:cubicBezTo>
                  <a:cubicBezTo>
                    <a:pt x="7" y="11"/>
                    <a:pt x="7" y="10"/>
                    <a:pt x="8" y="9"/>
                  </a:cubicBezTo>
                  <a:cubicBezTo>
                    <a:pt x="8" y="10"/>
                    <a:pt x="8" y="10"/>
                    <a:pt x="8" y="11"/>
                  </a:cubicBezTo>
                  <a:cubicBezTo>
                    <a:pt x="8" y="11"/>
                    <a:pt x="8" y="11"/>
                    <a:pt x="8" y="11"/>
                  </a:cubicBezTo>
                  <a:cubicBezTo>
                    <a:pt x="7" y="12"/>
                    <a:pt x="7" y="13"/>
                    <a:pt x="6" y="14"/>
                  </a:cubicBezTo>
                  <a:moveTo>
                    <a:pt x="6" y="11"/>
                  </a:moveTo>
                  <a:cubicBezTo>
                    <a:pt x="6" y="10"/>
                    <a:pt x="6" y="10"/>
                    <a:pt x="6" y="10"/>
                  </a:cubicBezTo>
                  <a:cubicBezTo>
                    <a:pt x="6" y="10"/>
                    <a:pt x="6" y="10"/>
                    <a:pt x="6" y="10"/>
                  </a:cubicBezTo>
                  <a:cubicBezTo>
                    <a:pt x="6" y="10"/>
                    <a:pt x="6" y="10"/>
                    <a:pt x="6" y="10"/>
                  </a:cubicBezTo>
                  <a:cubicBezTo>
                    <a:pt x="6" y="10"/>
                    <a:pt x="6" y="10"/>
                    <a:pt x="6" y="10"/>
                  </a:cubicBezTo>
                  <a:cubicBezTo>
                    <a:pt x="7" y="9"/>
                    <a:pt x="7" y="8"/>
                    <a:pt x="8" y="7"/>
                  </a:cubicBezTo>
                  <a:cubicBezTo>
                    <a:pt x="8" y="8"/>
                    <a:pt x="8" y="8"/>
                    <a:pt x="8" y="9"/>
                  </a:cubicBezTo>
                  <a:cubicBezTo>
                    <a:pt x="8" y="9"/>
                    <a:pt x="8" y="9"/>
                    <a:pt x="8" y="9"/>
                  </a:cubicBezTo>
                  <a:cubicBezTo>
                    <a:pt x="7" y="10"/>
                    <a:pt x="7" y="10"/>
                    <a:pt x="6" y="11"/>
                  </a:cubicBezTo>
                  <a:moveTo>
                    <a:pt x="5" y="25"/>
                  </a:moveTo>
                  <a:cubicBezTo>
                    <a:pt x="4" y="25"/>
                    <a:pt x="4" y="25"/>
                    <a:pt x="3" y="25"/>
                  </a:cubicBezTo>
                  <a:cubicBezTo>
                    <a:pt x="3" y="25"/>
                    <a:pt x="2" y="25"/>
                    <a:pt x="1" y="25"/>
                  </a:cubicBezTo>
                  <a:cubicBezTo>
                    <a:pt x="1" y="20"/>
                    <a:pt x="2" y="8"/>
                    <a:pt x="1" y="4"/>
                  </a:cubicBezTo>
                  <a:cubicBezTo>
                    <a:pt x="3" y="4"/>
                    <a:pt x="4" y="4"/>
                    <a:pt x="5" y="4"/>
                  </a:cubicBezTo>
                  <a:cubicBezTo>
                    <a:pt x="5" y="7"/>
                    <a:pt x="5" y="21"/>
                    <a:pt x="5" y="25"/>
                  </a:cubicBezTo>
                  <a:moveTo>
                    <a:pt x="6" y="9"/>
                  </a:moveTo>
                  <a:cubicBezTo>
                    <a:pt x="6" y="8"/>
                    <a:pt x="6" y="8"/>
                    <a:pt x="6" y="7"/>
                  </a:cubicBezTo>
                  <a:cubicBezTo>
                    <a:pt x="8" y="4"/>
                    <a:pt x="8" y="4"/>
                    <a:pt x="8" y="4"/>
                  </a:cubicBezTo>
                  <a:cubicBezTo>
                    <a:pt x="8" y="4"/>
                    <a:pt x="8" y="5"/>
                    <a:pt x="8" y="6"/>
                  </a:cubicBezTo>
                  <a:cubicBezTo>
                    <a:pt x="7" y="7"/>
                    <a:pt x="7" y="8"/>
                    <a:pt x="6" y="9"/>
                  </a:cubicBezTo>
                  <a:moveTo>
                    <a:pt x="6" y="6"/>
                  </a:moveTo>
                  <a:cubicBezTo>
                    <a:pt x="6" y="5"/>
                    <a:pt x="6" y="4"/>
                    <a:pt x="6" y="4"/>
                  </a:cubicBezTo>
                  <a:cubicBezTo>
                    <a:pt x="6" y="3"/>
                    <a:pt x="7" y="3"/>
                    <a:pt x="7" y="2"/>
                  </a:cubicBezTo>
                  <a:cubicBezTo>
                    <a:pt x="8" y="2"/>
                    <a:pt x="8" y="2"/>
                    <a:pt x="8" y="2"/>
                  </a:cubicBezTo>
                  <a:cubicBezTo>
                    <a:pt x="8" y="2"/>
                    <a:pt x="8" y="2"/>
                    <a:pt x="8" y="3"/>
                  </a:cubicBezTo>
                  <a:cubicBezTo>
                    <a:pt x="8" y="3"/>
                    <a:pt x="8" y="3"/>
                    <a:pt x="8" y="3"/>
                  </a:cubicBezTo>
                  <a:cubicBezTo>
                    <a:pt x="6" y="6"/>
                    <a:pt x="6" y="6"/>
                    <a:pt x="6" y="6"/>
                  </a:cubicBezTo>
                  <a:moveTo>
                    <a:pt x="5" y="3"/>
                  </a:moveTo>
                  <a:cubicBezTo>
                    <a:pt x="5" y="3"/>
                    <a:pt x="4" y="3"/>
                    <a:pt x="2" y="3"/>
                  </a:cubicBezTo>
                  <a:cubicBezTo>
                    <a:pt x="3" y="2"/>
                    <a:pt x="4" y="1"/>
                    <a:pt x="4" y="1"/>
                  </a:cubicBezTo>
                  <a:cubicBezTo>
                    <a:pt x="5" y="1"/>
                    <a:pt x="6" y="1"/>
                    <a:pt x="7" y="1"/>
                  </a:cubicBezTo>
                  <a:cubicBezTo>
                    <a:pt x="7" y="1"/>
                    <a:pt x="7" y="1"/>
                    <a:pt x="7" y="1"/>
                  </a:cubicBezTo>
                  <a:cubicBezTo>
                    <a:pt x="7" y="2"/>
                    <a:pt x="7" y="2"/>
                    <a:pt x="7" y="2"/>
                  </a:cubicBezTo>
                  <a:cubicBezTo>
                    <a:pt x="6" y="2"/>
                    <a:pt x="6" y="2"/>
                    <a:pt x="5" y="3"/>
                  </a:cubicBezTo>
                  <a:moveTo>
                    <a:pt x="7" y="0"/>
                  </a:moveTo>
                  <a:cubicBezTo>
                    <a:pt x="5" y="0"/>
                    <a:pt x="4" y="0"/>
                    <a:pt x="4" y="0"/>
                  </a:cubicBezTo>
                  <a:cubicBezTo>
                    <a:pt x="4" y="0"/>
                    <a:pt x="4" y="0"/>
                    <a:pt x="4" y="0"/>
                  </a:cubicBezTo>
                  <a:cubicBezTo>
                    <a:pt x="4" y="0"/>
                    <a:pt x="2" y="1"/>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1" y="7"/>
                    <a:pt x="1" y="21"/>
                    <a:pt x="0" y="26"/>
                  </a:cubicBezTo>
                  <a:cubicBezTo>
                    <a:pt x="1" y="26"/>
                    <a:pt x="1" y="26"/>
                    <a:pt x="1" y="26"/>
                  </a:cubicBezTo>
                  <a:cubicBezTo>
                    <a:pt x="1" y="26"/>
                    <a:pt x="1" y="26"/>
                    <a:pt x="1" y="26"/>
                  </a:cubicBezTo>
                  <a:cubicBezTo>
                    <a:pt x="2" y="26"/>
                    <a:pt x="3" y="26"/>
                    <a:pt x="3" y="26"/>
                  </a:cubicBezTo>
                  <a:cubicBezTo>
                    <a:pt x="4" y="26"/>
                    <a:pt x="5" y="26"/>
                    <a:pt x="6" y="26"/>
                  </a:cubicBezTo>
                  <a:cubicBezTo>
                    <a:pt x="6" y="27"/>
                    <a:pt x="6" y="27"/>
                    <a:pt x="6" y="27"/>
                  </a:cubicBezTo>
                  <a:cubicBezTo>
                    <a:pt x="6" y="26"/>
                    <a:pt x="6" y="26"/>
                    <a:pt x="6" y="26"/>
                  </a:cubicBezTo>
                  <a:cubicBezTo>
                    <a:pt x="7" y="26"/>
                    <a:pt x="8" y="25"/>
                    <a:pt x="9" y="25"/>
                  </a:cubicBezTo>
                  <a:cubicBezTo>
                    <a:pt x="9" y="25"/>
                    <a:pt x="9" y="25"/>
                    <a:pt x="9" y="25"/>
                  </a:cubicBezTo>
                  <a:cubicBezTo>
                    <a:pt x="9" y="24"/>
                    <a:pt x="9" y="24"/>
                    <a:pt x="9" y="24"/>
                  </a:cubicBezTo>
                  <a:cubicBezTo>
                    <a:pt x="9" y="24"/>
                    <a:pt x="9" y="24"/>
                    <a:pt x="9" y="24"/>
                  </a:cubicBezTo>
                  <a:cubicBezTo>
                    <a:pt x="9" y="24"/>
                    <a:pt x="9" y="24"/>
                    <a:pt x="9" y="24"/>
                  </a:cubicBezTo>
                  <a:cubicBezTo>
                    <a:pt x="9" y="19"/>
                    <a:pt x="9" y="1"/>
                    <a:pt x="9" y="1"/>
                  </a:cubicBezTo>
                  <a:cubicBezTo>
                    <a:pt x="9" y="0"/>
                    <a:pt x="9" y="0"/>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39" name="Freeform 125"/>
            <p:cNvSpPr>
              <a:spLocks noEditPoints="1"/>
            </p:cNvSpPr>
            <p:nvPr/>
          </p:nvSpPr>
          <p:spPr bwMode="auto">
            <a:xfrm>
              <a:off x="3886" y="2070"/>
              <a:ext cx="19" cy="83"/>
            </a:xfrm>
            <a:custGeom>
              <a:avLst/>
              <a:gdLst>
                <a:gd name="T0" fmla="*/ 7 w 8"/>
                <a:gd name="T1" fmla="*/ 31 h 35"/>
                <a:gd name="T2" fmla="*/ 6 w 8"/>
                <a:gd name="T3" fmla="*/ 33 h 35"/>
                <a:gd name="T4" fmla="*/ 6 w 8"/>
                <a:gd name="T5" fmla="*/ 31 h 35"/>
                <a:gd name="T6" fmla="*/ 7 w 8"/>
                <a:gd name="T7" fmla="*/ 29 h 35"/>
                <a:gd name="T8" fmla="*/ 6 w 8"/>
                <a:gd name="T9" fmla="*/ 33 h 35"/>
                <a:gd name="T10" fmla="*/ 6 w 8"/>
                <a:gd name="T11" fmla="*/ 29 h 35"/>
                <a:gd name="T12" fmla="*/ 7 w 8"/>
                <a:gd name="T13" fmla="*/ 28 h 35"/>
                <a:gd name="T14" fmla="*/ 6 w 8"/>
                <a:gd name="T15" fmla="*/ 28 h 35"/>
                <a:gd name="T16" fmla="*/ 7 w 8"/>
                <a:gd name="T17" fmla="*/ 24 h 35"/>
                <a:gd name="T18" fmla="*/ 6 w 8"/>
                <a:gd name="T19" fmla="*/ 28 h 35"/>
                <a:gd name="T20" fmla="*/ 6 w 8"/>
                <a:gd name="T21" fmla="*/ 25 h 35"/>
                <a:gd name="T22" fmla="*/ 7 w 8"/>
                <a:gd name="T23" fmla="*/ 24 h 35"/>
                <a:gd name="T24" fmla="*/ 6 w 8"/>
                <a:gd name="T25" fmla="*/ 26 h 35"/>
                <a:gd name="T26" fmla="*/ 6 w 8"/>
                <a:gd name="T27" fmla="*/ 23 h 35"/>
                <a:gd name="T28" fmla="*/ 7 w 8"/>
                <a:gd name="T29" fmla="*/ 21 h 35"/>
                <a:gd name="T30" fmla="*/ 6 w 8"/>
                <a:gd name="T31" fmla="*/ 24 h 35"/>
                <a:gd name="T32" fmla="*/ 6 w 8"/>
                <a:gd name="T33" fmla="*/ 20 h 35"/>
                <a:gd name="T34" fmla="*/ 7 w 8"/>
                <a:gd name="T35" fmla="*/ 19 h 35"/>
                <a:gd name="T36" fmla="*/ 6 w 8"/>
                <a:gd name="T37" fmla="*/ 19 h 35"/>
                <a:gd name="T38" fmla="*/ 6 w 8"/>
                <a:gd name="T39" fmla="*/ 17 h 35"/>
                <a:gd name="T40" fmla="*/ 7 w 8"/>
                <a:gd name="T41" fmla="*/ 14 h 35"/>
                <a:gd name="T42" fmla="*/ 6 w 8"/>
                <a:gd name="T43" fmla="*/ 19 h 35"/>
                <a:gd name="T44" fmla="*/ 5 w 8"/>
                <a:gd name="T45" fmla="*/ 15 h 35"/>
                <a:gd name="T46" fmla="*/ 7 w 8"/>
                <a:gd name="T47" fmla="*/ 13 h 35"/>
                <a:gd name="T48" fmla="*/ 5 w 8"/>
                <a:gd name="T49" fmla="*/ 13 h 35"/>
                <a:gd name="T50" fmla="*/ 6 w 8"/>
                <a:gd name="T51" fmla="*/ 10 h 35"/>
                <a:gd name="T52" fmla="*/ 7 w 8"/>
                <a:gd name="T53" fmla="*/ 10 h 35"/>
                <a:gd name="T54" fmla="*/ 5 w 8"/>
                <a:gd name="T55" fmla="*/ 10 h 35"/>
                <a:gd name="T56" fmla="*/ 7 w 8"/>
                <a:gd name="T57" fmla="*/ 4 h 35"/>
                <a:gd name="T58" fmla="*/ 7 w 8"/>
                <a:gd name="T59" fmla="*/ 7 h 35"/>
                <a:gd name="T60" fmla="*/ 5 w 8"/>
                <a:gd name="T61" fmla="*/ 10 h 35"/>
                <a:gd name="T62" fmla="*/ 3 w 8"/>
                <a:gd name="T63" fmla="*/ 33 h 35"/>
                <a:gd name="T64" fmla="*/ 1 w 8"/>
                <a:gd name="T65" fmla="*/ 4 h 35"/>
                <a:gd name="T66" fmla="*/ 5 w 8"/>
                <a:gd name="T67" fmla="*/ 33 h 35"/>
                <a:gd name="T68" fmla="*/ 5 w 8"/>
                <a:gd name="T69" fmla="*/ 4 h 35"/>
                <a:gd name="T70" fmla="*/ 7 w 8"/>
                <a:gd name="T71" fmla="*/ 3 h 35"/>
                <a:gd name="T72" fmla="*/ 7 w 8"/>
                <a:gd name="T73" fmla="*/ 4 h 35"/>
                <a:gd name="T74" fmla="*/ 5 w 8"/>
                <a:gd name="T75" fmla="*/ 3 h 35"/>
                <a:gd name="T76" fmla="*/ 4 w 8"/>
                <a:gd name="T77" fmla="*/ 1 h 35"/>
                <a:gd name="T78" fmla="*/ 7 w 8"/>
                <a:gd name="T79" fmla="*/ 1 h 35"/>
                <a:gd name="T80" fmla="*/ 5 w 8"/>
                <a:gd name="T81" fmla="*/ 3 h 35"/>
                <a:gd name="T82" fmla="*/ 8 w 8"/>
                <a:gd name="T83" fmla="*/ 0 h 35"/>
                <a:gd name="T84" fmla="*/ 3 w 8"/>
                <a:gd name="T85" fmla="*/ 0 h 35"/>
                <a:gd name="T86" fmla="*/ 0 w 8"/>
                <a:gd name="T87" fmla="*/ 3 h 35"/>
                <a:gd name="T88" fmla="*/ 0 w 8"/>
                <a:gd name="T89" fmla="*/ 3 h 35"/>
                <a:gd name="T90" fmla="*/ 0 w 8"/>
                <a:gd name="T91" fmla="*/ 4 h 35"/>
                <a:gd name="T92" fmla="*/ 0 w 8"/>
                <a:gd name="T93" fmla="*/ 34 h 35"/>
                <a:gd name="T94" fmla="*/ 0 w 8"/>
                <a:gd name="T95" fmla="*/ 34 h 35"/>
                <a:gd name="T96" fmla="*/ 5 w 8"/>
                <a:gd name="T97" fmla="*/ 34 h 35"/>
                <a:gd name="T98" fmla="*/ 5 w 8"/>
                <a:gd name="T99" fmla="*/ 34 h 35"/>
                <a:gd name="T100" fmla="*/ 8 w 8"/>
                <a:gd name="T101" fmla="*/ 33 h 35"/>
                <a:gd name="T102" fmla="*/ 8 w 8"/>
                <a:gd name="T103" fmla="*/ 32 h 35"/>
                <a:gd name="T104" fmla="*/ 8 w 8"/>
                <a:gd name="T105" fmla="*/ 5 h 35"/>
                <a:gd name="T106" fmla="*/ 8 w 8"/>
                <a:gd name="T107" fmla="*/ 1 h 35"/>
                <a:gd name="T108" fmla="*/ 8 w 8"/>
                <a:gd name="T109" fmla="*/ 1 h 35"/>
                <a:gd name="T110" fmla="*/ 8 w 8"/>
                <a:gd name="T11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 h="35">
                  <a:moveTo>
                    <a:pt x="6" y="33"/>
                  </a:moveTo>
                  <a:cubicBezTo>
                    <a:pt x="6" y="32"/>
                    <a:pt x="7" y="31"/>
                    <a:pt x="7" y="31"/>
                  </a:cubicBezTo>
                  <a:cubicBezTo>
                    <a:pt x="7" y="31"/>
                    <a:pt x="7" y="32"/>
                    <a:pt x="7" y="32"/>
                  </a:cubicBezTo>
                  <a:cubicBezTo>
                    <a:pt x="7" y="32"/>
                    <a:pt x="7" y="33"/>
                    <a:pt x="6" y="33"/>
                  </a:cubicBezTo>
                  <a:moveTo>
                    <a:pt x="6" y="33"/>
                  </a:moveTo>
                  <a:cubicBezTo>
                    <a:pt x="6" y="32"/>
                    <a:pt x="6" y="32"/>
                    <a:pt x="6" y="31"/>
                  </a:cubicBezTo>
                  <a:cubicBezTo>
                    <a:pt x="6" y="31"/>
                    <a:pt x="6" y="31"/>
                    <a:pt x="6" y="31"/>
                  </a:cubicBezTo>
                  <a:cubicBezTo>
                    <a:pt x="7" y="29"/>
                    <a:pt x="7" y="29"/>
                    <a:pt x="7" y="29"/>
                  </a:cubicBezTo>
                  <a:cubicBezTo>
                    <a:pt x="7" y="29"/>
                    <a:pt x="7" y="29"/>
                    <a:pt x="7" y="30"/>
                  </a:cubicBezTo>
                  <a:cubicBezTo>
                    <a:pt x="7" y="31"/>
                    <a:pt x="6" y="32"/>
                    <a:pt x="6" y="33"/>
                  </a:cubicBezTo>
                  <a:moveTo>
                    <a:pt x="6" y="30"/>
                  </a:moveTo>
                  <a:cubicBezTo>
                    <a:pt x="6" y="30"/>
                    <a:pt x="6" y="30"/>
                    <a:pt x="6" y="29"/>
                  </a:cubicBezTo>
                  <a:cubicBezTo>
                    <a:pt x="6" y="28"/>
                    <a:pt x="7" y="28"/>
                    <a:pt x="7" y="27"/>
                  </a:cubicBezTo>
                  <a:cubicBezTo>
                    <a:pt x="7" y="28"/>
                    <a:pt x="7" y="28"/>
                    <a:pt x="7" y="28"/>
                  </a:cubicBezTo>
                  <a:cubicBezTo>
                    <a:pt x="6" y="30"/>
                    <a:pt x="6" y="30"/>
                    <a:pt x="6" y="30"/>
                  </a:cubicBezTo>
                  <a:moveTo>
                    <a:pt x="6" y="28"/>
                  </a:moveTo>
                  <a:cubicBezTo>
                    <a:pt x="6" y="28"/>
                    <a:pt x="6" y="28"/>
                    <a:pt x="6" y="27"/>
                  </a:cubicBezTo>
                  <a:cubicBezTo>
                    <a:pt x="7" y="24"/>
                    <a:pt x="7" y="24"/>
                    <a:pt x="7" y="24"/>
                  </a:cubicBezTo>
                  <a:cubicBezTo>
                    <a:pt x="7" y="25"/>
                    <a:pt x="7" y="25"/>
                    <a:pt x="7" y="26"/>
                  </a:cubicBezTo>
                  <a:cubicBezTo>
                    <a:pt x="7" y="27"/>
                    <a:pt x="6" y="28"/>
                    <a:pt x="6" y="28"/>
                  </a:cubicBezTo>
                  <a:moveTo>
                    <a:pt x="6" y="26"/>
                  </a:moveTo>
                  <a:cubicBezTo>
                    <a:pt x="6" y="26"/>
                    <a:pt x="6" y="25"/>
                    <a:pt x="6" y="25"/>
                  </a:cubicBezTo>
                  <a:cubicBezTo>
                    <a:pt x="7" y="22"/>
                    <a:pt x="7" y="22"/>
                    <a:pt x="7" y="22"/>
                  </a:cubicBezTo>
                  <a:cubicBezTo>
                    <a:pt x="7" y="23"/>
                    <a:pt x="7" y="23"/>
                    <a:pt x="7" y="24"/>
                  </a:cubicBezTo>
                  <a:cubicBezTo>
                    <a:pt x="7" y="24"/>
                    <a:pt x="7" y="24"/>
                    <a:pt x="7" y="24"/>
                  </a:cubicBezTo>
                  <a:cubicBezTo>
                    <a:pt x="6" y="26"/>
                    <a:pt x="6" y="26"/>
                    <a:pt x="6" y="26"/>
                  </a:cubicBezTo>
                  <a:moveTo>
                    <a:pt x="6" y="24"/>
                  </a:moveTo>
                  <a:cubicBezTo>
                    <a:pt x="6" y="23"/>
                    <a:pt x="6" y="23"/>
                    <a:pt x="6" y="23"/>
                  </a:cubicBezTo>
                  <a:cubicBezTo>
                    <a:pt x="6" y="22"/>
                    <a:pt x="7" y="21"/>
                    <a:pt x="7" y="20"/>
                  </a:cubicBezTo>
                  <a:cubicBezTo>
                    <a:pt x="7" y="21"/>
                    <a:pt x="7" y="21"/>
                    <a:pt x="7" y="21"/>
                  </a:cubicBezTo>
                  <a:cubicBezTo>
                    <a:pt x="7" y="21"/>
                    <a:pt x="7" y="21"/>
                    <a:pt x="7" y="21"/>
                  </a:cubicBezTo>
                  <a:cubicBezTo>
                    <a:pt x="6" y="24"/>
                    <a:pt x="6" y="24"/>
                    <a:pt x="6" y="24"/>
                  </a:cubicBezTo>
                  <a:moveTo>
                    <a:pt x="6" y="22"/>
                  </a:moveTo>
                  <a:cubicBezTo>
                    <a:pt x="6" y="21"/>
                    <a:pt x="6" y="20"/>
                    <a:pt x="6" y="20"/>
                  </a:cubicBezTo>
                  <a:cubicBezTo>
                    <a:pt x="6" y="19"/>
                    <a:pt x="7" y="18"/>
                    <a:pt x="7" y="17"/>
                  </a:cubicBezTo>
                  <a:cubicBezTo>
                    <a:pt x="7" y="18"/>
                    <a:pt x="7" y="19"/>
                    <a:pt x="7" y="19"/>
                  </a:cubicBezTo>
                  <a:cubicBezTo>
                    <a:pt x="7" y="20"/>
                    <a:pt x="6" y="21"/>
                    <a:pt x="6" y="22"/>
                  </a:cubicBezTo>
                  <a:moveTo>
                    <a:pt x="6" y="19"/>
                  </a:moveTo>
                  <a:cubicBezTo>
                    <a:pt x="6" y="18"/>
                    <a:pt x="6" y="18"/>
                    <a:pt x="6" y="17"/>
                  </a:cubicBezTo>
                  <a:cubicBezTo>
                    <a:pt x="6" y="17"/>
                    <a:pt x="6" y="17"/>
                    <a:pt x="6" y="17"/>
                  </a:cubicBezTo>
                  <a:cubicBezTo>
                    <a:pt x="6" y="17"/>
                    <a:pt x="6" y="17"/>
                    <a:pt x="6" y="17"/>
                  </a:cubicBezTo>
                  <a:cubicBezTo>
                    <a:pt x="6" y="16"/>
                    <a:pt x="7" y="15"/>
                    <a:pt x="7" y="14"/>
                  </a:cubicBezTo>
                  <a:cubicBezTo>
                    <a:pt x="7" y="15"/>
                    <a:pt x="7" y="15"/>
                    <a:pt x="7" y="16"/>
                  </a:cubicBezTo>
                  <a:cubicBezTo>
                    <a:pt x="7" y="17"/>
                    <a:pt x="6" y="18"/>
                    <a:pt x="6" y="19"/>
                  </a:cubicBezTo>
                  <a:moveTo>
                    <a:pt x="6" y="16"/>
                  </a:moveTo>
                  <a:cubicBezTo>
                    <a:pt x="6" y="16"/>
                    <a:pt x="5" y="15"/>
                    <a:pt x="5" y="15"/>
                  </a:cubicBezTo>
                  <a:cubicBezTo>
                    <a:pt x="6" y="13"/>
                    <a:pt x="7" y="12"/>
                    <a:pt x="7" y="11"/>
                  </a:cubicBezTo>
                  <a:cubicBezTo>
                    <a:pt x="7" y="12"/>
                    <a:pt x="7" y="12"/>
                    <a:pt x="7" y="13"/>
                  </a:cubicBezTo>
                  <a:cubicBezTo>
                    <a:pt x="7" y="14"/>
                    <a:pt x="6" y="15"/>
                    <a:pt x="6" y="16"/>
                  </a:cubicBezTo>
                  <a:moveTo>
                    <a:pt x="5" y="13"/>
                  </a:moveTo>
                  <a:cubicBezTo>
                    <a:pt x="5" y="12"/>
                    <a:pt x="5" y="11"/>
                    <a:pt x="5" y="11"/>
                  </a:cubicBezTo>
                  <a:cubicBezTo>
                    <a:pt x="6" y="10"/>
                    <a:pt x="6" y="10"/>
                    <a:pt x="6" y="10"/>
                  </a:cubicBezTo>
                  <a:cubicBezTo>
                    <a:pt x="7" y="8"/>
                    <a:pt x="7" y="8"/>
                    <a:pt x="7" y="8"/>
                  </a:cubicBezTo>
                  <a:cubicBezTo>
                    <a:pt x="7" y="9"/>
                    <a:pt x="7" y="9"/>
                    <a:pt x="7" y="10"/>
                  </a:cubicBezTo>
                  <a:cubicBezTo>
                    <a:pt x="7" y="11"/>
                    <a:pt x="6" y="12"/>
                    <a:pt x="5" y="13"/>
                  </a:cubicBezTo>
                  <a:moveTo>
                    <a:pt x="5" y="10"/>
                  </a:moveTo>
                  <a:cubicBezTo>
                    <a:pt x="5" y="9"/>
                    <a:pt x="5" y="8"/>
                    <a:pt x="5" y="7"/>
                  </a:cubicBezTo>
                  <a:cubicBezTo>
                    <a:pt x="7" y="4"/>
                    <a:pt x="7" y="4"/>
                    <a:pt x="7" y="4"/>
                  </a:cubicBezTo>
                  <a:cubicBezTo>
                    <a:pt x="7" y="5"/>
                    <a:pt x="7" y="5"/>
                    <a:pt x="7" y="5"/>
                  </a:cubicBezTo>
                  <a:cubicBezTo>
                    <a:pt x="7" y="5"/>
                    <a:pt x="7" y="6"/>
                    <a:pt x="7" y="7"/>
                  </a:cubicBezTo>
                  <a:cubicBezTo>
                    <a:pt x="7" y="8"/>
                    <a:pt x="7" y="8"/>
                    <a:pt x="7" y="8"/>
                  </a:cubicBezTo>
                  <a:cubicBezTo>
                    <a:pt x="5" y="10"/>
                    <a:pt x="5" y="10"/>
                    <a:pt x="5" y="10"/>
                  </a:cubicBezTo>
                  <a:moveTo>
                    <a:pt x="5" y="33"/>
                  </a:moveTo>
                  <a:cubicBezTo>
                    <a:pt x="4" y="33"/>
                    <a:pt x="3" y="33"/>
                    <a:pt x="3" y="33"/>
                  </a:cubicBezTo>
                  <a:cubicBezTo>
                    <a:pt x="2" y="33"/>
                    <a:pt x="2" y="33"/>
                    <a:pt x="1" y="33"/>
                  </a:cubicBezTo>
                  <a:cubicBezTo>
                    <a:pt x="1" y="27"/>
                    <a:pt x="1" y="9"/>
                    <a:pt x="1" y="4"/>
                  </a:cubicBezTo>
                  <a:cubicBezTo>
                    <a:pt x="2" y="4"/>
                    <a:pt x="4" y="4"/>
                    <a:pt x="4" y="4"/>
                  </a:cubicBezTo>
                  <a:cubicBezTo>
                    <a:pt x="4" y="8"/>
                    <a:pt x="5" y="29"/>
                    <a:pt x="5" y="33"/>
                  </a:cubicBezTo>
                  <a:moveTo>
                    <a:pt x="5" y="6"/>
                  </a:moveTo>
                  <a:cubicBezTo>
                    <a:pt x="5" y="5"/>
                    <a:pt x="5" y="4"/>
                    <a:pt x="5" y="4"/>
                  </a:cubicBezTo>
                  <a:cubicBezTo>
                    <a:pt x="5" y="4"/>
                    <a:pt x="5" y="4"/>
                    <a:pt x="5" y="4"/>
                  </a:cubicBezTo>
                  <a:cubicBezTo>
                    <a:pt x="6" y="4"/>
                    <a:pt x="6" y="3"/>
                    <a:pt x="7" y="3"/>
                  </a:cubicBezTo>
                  <a:cubicBezTo>
                    <a:pt x="7" y="2"/>
                    <a:pt x="7" y="2"/>
                    <a:pt x="7" y="2"/>
                  </a:cubicBezTo>
                  <a:cubicBezTo>
                    <a:pt x="7" y="2"/>
                    <a:pt x="7" y="3"/>
                    <a:pt x="7" y="4"/>
                  </a:cubicBezTo>
                  <a:cubicBezTo>
                    <a:pt x="5" y="6"/>
                    <a:pt x="5" y="6"/>
                    <a:pt x="5" y="6"/>
                  </a:cubicBezTo>
                  <a:moveTo>
                    <a:pt x="5" y="3"/>
                  </a:moveTo>
                  <a:cubicBezTo>
                    <a:pt x="5" y="3"/>
                    <a:pt x="3" y="3"/>
                    <a:pt x="2" y="3"/>
                  </a:cubicBezTo>
                  <a:cubicBezTo>
                    <a:pt x="3" y="2"/>
                    <a:pt x="3" y="2"/>
                    <a:pt x="4" y="1"/>
                  </a:cubicBezTo>
                  <a:cubicBezTo>
                    <a:pt x="4" y="1"/>
                    <a:pt x="5" y="1"/>
                    <a:pt x="6" y="1"/>
                  </a:cubicBezTo>
                  <a:cubicBezTo>
                    <a:pt x="6" y="1"/>
                    <a:pt x="6" y="1"/>
                    <a:pt x="7" y="1"/>
                  </a:cubicBezTo>
                  <a:cubicBezTo>
                    <a:pt x="6" y="2"/>
                    <a:pt x="6" y="2"/>
                    <a:pt x="6" y="2"/>
                  </a:cubicBezTo>
                  <a:cubicBezTo>
                    <a:pt x="6" y="2"/>
                    <a:pt x="5" y="3"/>
                    <a:pt x="5" y="3"/>
                  </a:cubicBezTo>
                  <a:moveTo>
                    <a:pt x="8" y="0"/>
                  </a:moveTo>
                  <a:cubicBezTo>
                    <a:pt x="8" y="0"/>
                    <a:pt x="8" y="0"/>
                    <a:pt x="8" y="0"/>
                  </a:cubicBezTo>
                  <a:cubicBezTo>
                    <a:pt x="7" y="0"/>
                    <a:pt x="7" y="0"/>
                    <a:pt x="6" y="0"/>
                  </a:cubicBezTo>
                  <a:cubicBezTo>
                    <a:pt x="5" y="0"/>
                    <a:pt x="3" y="0"/>
                    <a:pt x="3" y="0"/>
                  </a:cubicBezTo>
                  <a:cubicBezTo>
                    <a:pt x="3" y="1"/>
                    <a:pt x="3" y="1"/>
                    <a:pt x="3" y="1"/>
                  </a:cubicBezTo>
                  <a:cubicBezTo>
                    <a:pt x="3" y="1"/>
                    <a:pt x="2" y="2"/>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8"/>
                    <a:pt x="0" y="28"/>
                    <a:pt x="0" y="34"/>
                  </a:cubicBezTo>
                  <a:cubicBezTo>
                    <a:pt x="0" y="34"/>
                    <a:pt x="0" y="34"/>
                    <a:pt x="0" y="34"/>
                  </a:cubicBezTo>
                  <a:cubicBezTo>
                    <a:pt x="0" y="34"/>
                    <a:pt x="0" y="34"/>
                    <a:pt x="0" y="34"/>
                  </a:cubicBezTo>
                  <a:cubicBezTo>
                    <a:pt x="1" y="34"/>
                    <a:pt x="2" y="34"/>
                    <a:pt x="3" y="34"/>
                  </a:cubicBezTo>
                  <a:cubicBezTo>
                    <a:pt x="3" y="34"/>
                    <a:pt x="4" y="34"/>
                    <a:pt x="5" y="34"/>
                  </a:cubicBezTo>
                  <a:cubicBezTo>
                    <a:pt x="5" y="35"/>
                    <a:pt x="5" y="35"/>
                    <a:pt x="5" y="35"/>
                  </a:cubicBezTo>
                  <a:cubicBezTo>
                    <a:pt x="5" y="34"/>
                    <a:pt x="5" y="34"/>
                    <a:pt x="5" y="34"/>
                  </a:cubicBezTo>
                  <a:cubicBezTo>
                    <a:pt x="6" y="34"/>
                    <a:pt x="7" y="33"/>
                    <a:pt x="8" y="33"/>
                  </a:cubicBezTo>
                  <a:cubicBezTo>
                    <a:pt x="8" y="33"/>
                    <a:pt x="8" y="33"/>
                    <a:pt x="8" y="33"/>
                  </a:cubicBezTo>
                  <a:cubicBezTo>
                    <a:pt x="8" y="32"/>
                    <a:pt x="8" y="32"/>
                    <a:pt x="8" y="32"/>
                  </a:cubicBezTo>
                  <a:cubicBezTo>
                    <a:pt x="8" y="32"/>
                    <a:pt x="8" y="32"/>
                    <a:pt x="8" y="32"/>
                  </a:cubicBezTo>
                  <a:cubicBezTo>
                    <a:pt x="8" y="32"/>
                    <a:pt x="8" y="32"/>
                    <a:pt x="8" y="32"/>
                  </a:cubicBezTo>
                  <a:cubicBezTo>
                    <a:pt x="8" y="29"/>
                    <a:pt x="8" y="12"/>
                    <a:pt x="8" y="5"/>
                  </a:cubicBezTo>
                  <a:cubicBezTo>
                    <a:pt x="8" y="3"/>
                    <a:pt x="8" y="2"/>
                    <a:pt x="8" y="1"/>
                  </a:cubicBezTo>
                  <a:cubicBezTo>
                    <a:pt x="8" y="1"/>
                    <a:pt x="8" y="1"/>
                    <a:pt x="8" y="1"/>
                  </a:cubicBezTo>
                  <a:cubicBezTo>
                    <a:pt x="8" y="1"/>
                    <a:pt x="8" y="1"/>
                    <a:pt x="8" y="1"/>
                  </a:cubicBezTo>
                  <a:cubicBezTo>
                    <a:pt x="8" y="1"/>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0" name="Freeform 126"/>
            <p:cNvSpPr>
              <a:spLocks noEditPoints="1"/>
            </p:cNvSpPr>
            <p:nvPr/>
          </p:nvSpPr>
          <p:spPr bwMode="auto">
            <a:xfrm>
              <a:off x="3841" y="2108"/>
              <a:ext cx="22" cy="45"/>
            </a:xfrm>
            <a:custGeom>
              <a:avLst/>
              <a:gdLst>
                <a:gd name="T0" fmla="*/ 6 w 9"/>
                <a:gd name="T1" fmla="*/ 17 h 19"/>
                <a:gd name="T2" fmla="*/ 8 w 9"/>
                <a:gd name="T3" fmla="*/ 15 h 19"/>
                <a:gd name="T4" fmla="*/ 6 w 9"/>
                <a:gd name="T5" fmla="*/ 17 h 19"/>
                <a:gd name="T6" fmla="*/ 6 w 9"/>
                <a:gd name="T7" fmla="*/ 15 h 19"/>
                <a:gd name="T8" fmla="*/ 8 w 9"/>
                <a:gd name="T9" fmla="*/ 13 h 19"/>
                <a:gd name="T10" fmla="*/ 6 w 9"/>
                <a:gd name="T11" fmla="*/ 16 h 19"/>
                <a:gd name="T12" fmla="*/ 6 w 9"/>
                <a:gd name="T13" fmla="*/ 12 h 19"/>
                <a:gd name="T14" fmla="*/ 8 w 9"/>
                <a:gd name="T15" fmla="*/ 11 h 19"/>
                <a:gd name="T16" fmla="*/ 8 w 9"/>
                <a:gd name="T17" fmla="*/ 11 h 19"/>
                <a:gd name="T18" fmla="*/ 6 w 9"/>
                <a:gd name="T19" fmla="*/ 11 h 19"/>
                <a:gd name="T20" fmla="*/ 8 w 9"/>
                <a:gd name="T21" fmla="*/ 6 h 19"/>
                <a:gd name="T22" fmla="*/ 7 w 9"/>
                <a:gd name="T23" fmla="*/ 9 h 19"/>
                <a:gd name="T24" fmla="*/ 6 w 9"/>
                <a:gd name="T25" fmla="*/ 8 h 19"/>
                <a:gd name="T26" fmla="*/ 8 w 9"/>
                <a:gd name="T27" fmla="*/ 4 h 19"/>
                <a:gd name="T28" fmla="*/ 8 w 9"/>
                <a:gd name="T29" fmla="*/ 5 h 19"/>
                <a:gd name="T30" fmla="*/ 5 w 9"/>
                <a:gd name="T31" fmla="*/ 17 h 19"/>
                <a:gd name="T32" fmla="*/ 1 w 9"/>
                <a:gd name="T33" fmla="*/ 17 h 19"/>
                <a:gd name="T34" fmla="*/ 5 w 9"/>
                <a:gd name="T35" fmla="*/ 3 h 19"/>
                <a:gd name="T36" fmla="*/ 6 w 9"/>
                <a:gd name="T37" fmla="*/ 6 h 19"/>
                <a:gd name="T38" fmla="*/ 8 w 9"/>
                <a:gd name="T39" fmla="*/ 2 h 19"/>
                <a:gd name="T40" fmla="*/ 8 w 9"/>
                <a:gd name="T41" fmla="*/ 3 h 19"/>
                <a:gd name="T42" fmla="*/ 6 w 9"/>
                <a:gd name="T43" fmla="*/ 4 h 19"/>
                <a:gd name="T44" fmla="*/ 7 w 9"/>
                <a:gd name="T45" fmla="*/ 2 h 19"/>
                <a:gd name="T46" fmla="*/ 8 w 9"/>
                <a:gd name="T47" fmla="*/ 2 h 19"/>
                <a:gd name="T48" fmla="*/ 5 w 9"/>
                <a:gd name="T49" fmla="*/ 2 h 19"/>
                <a:gd name="T50" fmla="*/ 4 w 9"/>
                <a:gd name="T51" fmla="*/ 1 h 19"/>
                <a:gd name="T52" fmla="*/ 7 w 9"/>
                <a:gd name="T53" fmla="*/ 1 h 19"/>
                <a:gd name="T54" fmla="*/ 5 w 9"/>
                <a:gd name="T55" fmla="*/ 2 h 19"/>
                <a:gd name="T56" fmla="*/ 4 w 9"/>
                <a:gd name="T57" fmla="*/ 0 h 19"/>
                <a:gd name="T58" fmla="*/ 1 w 9"/>
                <a:gd name="T59" fmla="*/ 2 h 19"/>
                <a:gd name="T60" fmla="*/ 0 w 9"/>
                <a:gd name="T61" fmla="*/ 2 h 19"/>
                <a:gd name="T62" fmla="*/ 0 w 9"/>
                <a:gd name="T63" fmla="*/ 3 h 19"/>
                <a:gd name="T64" fmla="*/ 0 w 9"/>
                <a:gd name="T65" fmla="*/ 18 h 19"/>
                <a:gd name="T66" fmla="*/ 1 w 9"/>
                <a:gd name="T67" fmla="*/ 18 h 19"/>
                <a:gd name="T68" fmla="*/ 5 w 9"/>
                <a:gd name="T69" fmla="*/ 18 h 19"/>
                <a:gd name="T70" fmla="*/ 6 w 9"/>
                <a:gd name="T71" fmla="*/ 18 h 19"/>
                <a:gd name="T72" fmla="*/ 7 w 9"/>
                <a:gd name="T73" fmla="*/ 18 h 19"/>
                <a:gd name="T74" fmla="*/ 7 w 9"/>
                <a:gd name="T75" fmla="*/ 18 h 19"/>
                <a:gd name="T76" fmla="*/ 9 w 9"/>
                <a:gd name="T77" fmla="*/ 17 h 19"/>
                <a:gd name="T78" fmla="*/ 9 w 9"/>
                <a:gd name="T79" fmla="*/ 16 h 19"/>
                <a:gd name="T80" fmla="*/ 9 w 9"/>
                <a:gd name="T81" fmla="*/ 0 h 19"/>
                <a:gd name="T82" fmla="*/ 9 w 9"/>
                <a:gd name="T83" fmla="*/ 0 h 19"/>
                <a:gd name="T84" fmla="*/ 8 w 9"/>
                <a:gd name="T85" fmla="*/ 0 h 19"/>
                <a:gd name="T86" fmla="*/ 8 w 9"/>
                <a:gd name="T8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9">
                  <a:moveTo>
                    <a:pt x="6" y="17"/>
                  </a:moveTo>
                  <a:cubicBezTo>
                    <a:pt x="6" y="17"/>
                    <a:pt x="6" y="17"/>
                    <a:pt x="6" y="17"/>
                  </a:cubicBezTo>
                  <a:cubicBezTo>
                    <a:pt x="7" y="16"/>
                    <a:pt x="7" y="15"/>
                    <a:pt x="8" y="14"/>
                  </a:cubicBezTo>
                  <a:cubicBezTo>
                    <a:pt x="8" y="14"/>
                    <a:pt x="8" y="15"/>
                    <a:pt x="8" y="15"/>
                  </a:cubicBezTo>
                  <a:cubicBezTo>
                    <a:pt x="7" y="17"/>
                    <a:pt x="7" y="17"/>
                    <a:pt x="7" y="17"/>
                  </a:cubicBezTo>
                  <a:cubicBezTo>
                    <a:pt x="6" y="17"/>
                    <a:pt x="6" y="17"/>
                    <a:pt x="6" y="17"/>
                  </a:cubicBezTo>
                  <a:moveTo>
                    <a:pt x="6" y="16"/>
                  </a:moveTo>
                  <a:cubicBezTo>
                    <a:pt x="6" y="15"/>
                    <a:pt x="6" y="15"/>
                    <a:pt x="6" y="15"/>
                  </a:cubicBezTo>
                  <a:cubicBezTo>
                    <a:pt x="7" y="13"/>
                    <a:pt x="7" y="12"/>
                    <a:pt x="8" y="11"/>
                  </a:cubicBezTo>
                  <a:cubicBezTo>
                    <a:pt x="8" y="12"/>
                    <a:pt x="8" y="12"/>
                    <a:pt x="8" y="13"/>
                  </a:cubicBezTo>
                  <a:cubicBezTo>
                    <a:pt x="8" y="13"/>
                    <a:pt x="8" y="13"/>
                    <a:pt x="8" y="13"/>
                  </a:cubicBezTo>
                  <a:cubicBezTo>
                    <a:pt x="7" y="14"/>
                    <a:pt x="7" y="15"/>
                    <a:pt x="6" y="16"/>
                  </a:cubicBezTo>
                  <a:moveTo>
                    <a:pt x="6" y="14"/>
                  </a:moveTo>
                  <a:cubicBezTo>
                    <a:pt x="6" y="13"/>
                    <a:pt x="6" y="13"/>
                    <a:pt x="6" y="12"/>
                  </a:cubicBezTo>
                  <a:cubicBezTo>
                    <a:pt x="8" y="9"/>
                    <a:pt x="8" y="9"/>
                    <a:pt x="8" y="9"/>
                  </a:cubicBezTo>
                  <a:cubicBezTo>
                    <a:pt x="8" y="10"/>
                    <a:pt x="8" y="10"/>
                    <a:pt x="8" y="11"/>
                  </a:cubicBezTo>
                  <a:cubicBezTo>
                    <a:pt x="8" y="11"/>
                    <a:pt x="8" y="11"/>
                    <a:pt x="8" y="11"/>
                  </a:cubicBezTo>
                  <a:cubicBezTo>
                    <a:pt x="8" y="11"/>
                    <a:pt x="8" y="11"/>
                    <a:pt x="8" y="11"/>
                  </a:cubicBezTo>
                  <a:cubicBezTo>
                    <a:pt x="7" y="12"/>
                    <a:pt x="6" y="13"/>
                    <a:pt x="6" y="14"/>
                  </a:cubicBezTo>
                  <a:moveTo>
                    <a:pt x="6" y="11"/>
                  </a:moveTo>
                  <a:cubicBezTo>
                    <a:pt x="6" y="11"/>
                    <a:pt x="6" y="10"/>
                    <a:pt x="6" y="9"/>
                  </a:cubicBezTo>
                  <a:cubicBezTo>
                    <a:pt x="8" y="6"/>
                    <a:pt x="8" y="6"/>
                    <a:pt x="8" y="6"/>
                  </a:cubicBezTo>
                  <a:cubicBezTo>
                    <a:pt x="8" y="7"/>
                    <a:pt x="8" y="8"/>
                    <a:pt x="8" y="8"/>
                  </a:cubicBezTo>
                  <a:cubicBezTo>
                    <a:pt x="7" y="9"/>
                    <a:pt x="7" y="9"/>
                    <a:pt x="7" y="9"/>
                  </a:cubicBezTo>
                  <a:cubicBezTo>
                    <a:pt x="6" y="11"/>
                    <a:pt x="6" y="11"/>
                    <a:pt x="6" y="11"/>
                  </a:cubicBezTo>
                  <a:moveTo>
                    <a:pt x="6" y="8"/>
                  </a:moveTo>
                  <a:cubicBezTo>
                    <a:pt x="6" y="8"/>
                    <a:pt x="6" y="7"/>
                    <a:pt x="6" y="7"/>
                  </a:cubicBezTo>
                  <a:cubicBezTo>
                    <a:pt x="7" y="6"/>
                    <a:pt x="7" y="5"/>
                    <a:pt x="8" y="4"/>
                  </a:cubicBezTo>
                  <a:cubicBezTo>
                    <a:pt x="8" y="4"/>
                    <a:pt x="8" y="5"/>
                    <a:pt x="8" y="5"/>
                  </a:cubicBezTo>
                  <a:cubicBezTo>
                    <a:pt x="8" y="5"/>
                    <a:pt x="8" y="5"/>
                    <a:pt x="8" y="5"/>
                  </a:cubicBezTo>
                  <a:cubicBezTo>
                    <a:pt x="6" y="8"/>
                    <a:pt x="6" y="8"/>
                    <a:pt x="6" y="8"/>
                  </a:cubicBezTo>
                  <a:moveTo>
                    <a:pt x="5" y="17"/>
                  </a:moveTo>
                  <a:cubicBezTo>
                    <a:pt x="4" y="17"/>
                    <a:pt x="4" y="17"/>
                    <a:pt x="3" y="17"/>
                  </a:cubicBezTo>
                  <a:cubicBezTo>
                    <a:pt x="3" y="17"/>
                    <a:pt x="2" y="17"/>
                    <a:pt x="1" y="17"/>
                  </a:cubicBezTo>
                  <a:cubicBezTo>
                    <a:pt x="1" y="11"/>
                    <a:pt x="1" y="7"/>
                    <a:pt x="1" y="3"/>
                  </a:cubicBezTo>
                  <a:cubicBezTo>
                    <a:pt x="3" y="3"/>
                    <a:pt x="4" y="3"/>
                    <a:pt x="5" y="3"/>
                  </a:cubicBezTo>
                  <a:cubicBezTo>
                    <a:pt x="5" y="5"/>
                    <a:pt x="5" y="13"/>
                    <a:pt x="5" y="17"/>
                  </a:cubicBezTo>
                  <a:moveTo>
                    <a:pt x="6" y="6"/>
                  </a:moveTo>
                  <a:cubicBezTo>
                    <a:pt x="6" y="5"/>
                    <a:pt x="6" y="5"/>
                    <a:pt x="6" y="5"/>
                  </a:cubicBezTo>
                  <a:cubicBezTo>
                    <a:pt x="6" y="4"/>
                    <a:pt x="7" y="3"/>
                    <a:pt x="8" y="2"/>
                  </a:cubicBezTo>
                  <a:cubicBezTo>
                    <a:pt x="8" y="3"/>
                    <a:pt x="8" y="3"/>
                    <a:pt x="8" y="3"/>
                  </a:cubicBezTo>
                  <a:cubicBezTo>
                    <a:pt x="8" y="3"/>
                    <a:pt x="8" y="3"/>
                    <a:pt x="8" y="3"/>
                  </a:cubicBezTo>
                  <a:cubicBezTo>
                    <a:pt x="7" y="4"/>
                    <a:pt x="6" y="5"/>
                    <a:pt x="6" y="6"/>
                  </a:cubicBezTo>
                  <a:moveTo>
                    <a:pt x="6" y="4"/>
                  </a:moveTo>
                  <a:cubicBezTo>
                    <a:pt x="6" y="4"/>
                    <a:pt x="6" y="3"/>
                    <a:pt x="6" y="3"/>
                  </a:cubicBezTo>
                  <a:cubicBezTo>
                    <a:pt x="6" y="3"/>
                    <a:pt x="7" y="2"/>
                    <a:pt x="7" y="2"/>
                  </a:cubicBezTo>
                  <a:cubicBezTo>
                    <a:pt x="8" y="1"/>
                    <a:pt x="8" y="1"/>
                    <a:pt x="8" y="1"/>
                  </a:cubicBezTo>
                  <a:cubicBezTo>
                    <a:pt x="8" y="2"/>
                    <a:pt x="8" y="2"/>
                    <a:pt x="8" y="2"/>
                  </a:cubicBezTo>
                  <a:cubicBezTo>
                    <a:pt x="7" y="2"/>
                    <a:pt x="6" y="3"/>
                    <a:pt x="6" y="4"/>
                  </a:cubicBezTo>
                  <a:moveTo>
                    <a:pt x="5" y="2"/>
                  </a:moveTo>
                  <a:cubicBezTo>
                    <a:pt x="5" y="2"/>
                    <a:pt x="4" y="2"/>
                    <a:pt x="2" y="2"/>
                  </a:cubicBezTo>
                  <a:cubicBezTo>
                    <a:pt x="3" y="1"/>
                    <a:pt x="4" y="1"/>
                    <a:pt x="4" y="1"/>
                  </a:cubicBezTo>
                  <a:cubicBezTo>
                    <a:pt x="4" y="1"/>
                    <a:pt x="5" y="1"/>
                    <a:pt x="6" y="1"/>
                  </a:cubicBezTo>
                  <a:cubicBezTo>
                    <a:pt x="7" y="1"/>
                    <a:pt x="7" y="1"/>
                    <a:pt x="7" y="1"/>
                  </a:cubicBezTo>
                  <a:cubicBezTo>
                    <a:pt x="6" y="1"/>
                    <a:pt x="6" y="1"/>
                    <a:pt x="6" y="1"/>
                  </a:cubicBezTo>
                  <a:cubicBezTo>
                    <a:pt x="6" y="2"/>
                    <a:pt x="6" y="2"/>
                    <a:pt x="5" y="2"/>
                  </a:cubicBezTo>
                  <a:moveTo>
                    <a:pt x="7" y="0"/>
                  </a:moveTo>
                  <a:cubicBezTo>
                    <a:pt x="5" y="0"/>
                    <a:pt x="4" y="0"/>
                    <a:pt x="4" y="0"/>
                  </a:cubicBezTo>
                  <a:cubicBezTo>
                    <a:pt x="4" y="0"/>
                    <a:pt x="4" y="0"/>
                    <a:pt x="4" y="0"/>
                  </a:cubicBezTo>
                  <a:cubicBezTo>
                    <a:pt x="4" y="0"/>
                    <a:pt x="2" y="1"/>
                    <a:pt x="1"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6"/>
                    <a:pt x="0" y="11"/>
                    <a:pt x="0" y="18"/>
                  </a:cubicBezTo>
                  <a:cubicBezTo>
                    <a:pt x="1" y="18"/>
                    <a:pt x="1" y="18"/>
                    <a:pt x="1" y="18"/>
                  </a:cubicBezTo>
                  <a:cubicBezTo>
                    <a:pt x="1" y="18"/>
                    <a:pt x="1" y="18"/>
                    <a:pt x="1" y="18"/>
                  </a:cubicBezTo>
                  <a:cubicBezTo>
                    <a:pt x="2" y="18"/>
                    <a:pt x="2" y="18"/>
                    <a:pt x="3" y="18"/>
                  </a:cubicBezTo>
                  <a:cubicBezTo>
                    <a:pt x="4" y="18"/>
                    <a:pt x="5" y="18"/>
                    <a:pt x="5" y="18"/>
                  </a:cubicBezTo>
                  <a:cubicBezTo>
                    <a:pt x="5" y="19"/>
                    <a:pt x="5" y="19"/>
                    <a:pt x="5" y="19"/>
                  </a:cubicBezTo>
                  <a:cubicBezTo>
                    <a:pt x="6" y="18"/>
                    <a:pt x="6" y="18"/>
                    <a:pt x="6" y="18"/>
                  </a:cubicBezTo>
                  <a:cubicBezTo>
                    <a:pt x="6" y="18"/>
                    <a:pt x="6" y="18"/>
                    <a:pt x="6" y="18"/>
                  </a:cubicBezTo>
                  <a:cubicBezTo>
                    <a:pt x="7" y="18"/>
                    <a:pt x="7" y="18"/>
                    <a:pt x="7" y="18"/>
                  </a:cubicBezTo>
                  <a:cubicBezTo>
                    <a:pt x="7" y="18"/>
                    <a:pt x="7" y="18"/>
                    <a:pt x="7" y="18"/>
                  </a:cubicBezTo>
                  <a:cubicBezTo>
                    <a:pt x="7" y="18"/>
                    <a:pt x="7" y="18"/>
                    <a:pt x="7" y="18"/>
                  </a:cubicBezTo>
                  <a:cubicBezTo>
                    <a:pt x="7" y="17"/>
                    <a:pt x="8" y="17"/>
                    <a:pt x="9" y="17"/>
                  </a:cubicBezTo>
                  <a:cubicBezTo>
                    <a:pt x="9" y="17"/>
                    <a:pt x="9" y="17"/>
                    <a:pt x="9" y="17"/>
                  </a:cubicBezTo>
                  <a:cubicBezTo>
                    <a:pt x="9" y="16"/>
                    <a:pt x="9" y="16"/>
                    <a:pt x="9" y="16"/>
                  </a:cubicBezTo>
                  <a:cubicBezTo>
                    <a:pt x="9" y="16"/>
                    <a:pt x="9" y="16"/>
                    <a:pt x="9" y="16"/>
                  </a:cubicBezTo>
                  <a:cubicBezTo>
                    <a:pt x="9" y="16"/>
                    <a:pt x="9" y="16"/>
                    <a:pt x="9" y="16"/>
                  </a:cubicBezTo>
                  <a:cubicBezTo>
                    <a:pt x="9" y="9"/>
                    <a:pt x="9" y="1"/>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1" name="Freeform 127"/>
            <p:cNvSpPr>
              <a:spLocks noEditPoints="1"/>
            </p:cNvSpPr>
            <p:nvPr/>
          </p:nvSpPr>
          <p:spPr bwMode="auto">
            <a:xfrm>
              <a:off x="3908" y="2098"/>
              <a:ext cx="21" cy="55"/>
            </a:xfrm>
            <a:custGeom>
              <a:avLst/>
              <a:gdLst>
                <a:gd name="T0" fmla="*/ 8 w 9"/>
                <a:gd name="T1" fmla="*/ 19 h 23"/>
                <a:gd name="T2" fmla="*/ 7 w 9"/>
                <a:gd name="T3" fmla="*/ 21 h 23"/>
                <a:gd name="T4" fmla="*/ 6 w 9"/>
                <a:gd name="T5" fmla="*/ 19 h 23"/>
                <a:gd name="T6" fmla="*/ 8 w 9"/>
                <a:gd name="T7" fmla="*/ 17 h 23"/>
                <a:gd name="T8" fmla="*/ 6 w 9"/>
                <a:gd name="T9" fmla="*/ 21 h 23"/>
                <a:gd name="T10" fmla="*/ 6 w 9"/>
                <a:gd name="T11" fmla="*/ 17 h 23"/>
                <a:gd name="T12" fmla="*/ 8 w 9"/>
                <a:gd name="T13" fmla="*/ 14 h 23"/>
                <a:gd name="T14" fmla="*/ 8 w 9"/>
                <a:gd name="T15" fmla="*/ 16 h 23"/>
                <a:gd name="T16" fmla="*/ 6 w 9"/>
                <a:gd name="T17" fmla="*/ 16 h 23"/>
                <a:gd name="T18" fmla="*/ 6 w 9"/>
                <a:gd name="T19" fmla="*/ 14 h 23"/>
                <a:gd name="T20" fmla="*/ 8 w 9"/>
                <a:gd name="T21" fmla="*/ 14 h 23"/>
                <a:gd name="T22" fmla="*/ 6 w 9"/>
                <a:gd name="T23" fmla="*/ 16 h 23"/>
                <a:gd name="T24" fmla="*/ 6 w 9"/>
                <a:gd name="T25" fmla="*/ 12 h 23"/>
                <a:gd name="T26" fmla="*/ 8 w 9"/>
                <a:gd name="T27" fmla="*/ 12 h 23"/>
                <a:gd name="T28" fmla="*/ 6 w 9"/>
                <a:gd name="T29" fmla="*/ 14 h 23"/>
                <a:gd name="T30" fmla="*/ 6 w 9"/>
                <a:gd name="T31" fmla="*/ 10 h 23"/>
                <a:gd name="T32" fmla="*/ 8 w 9"/>
                <a:gd name="T33" fmla="*/ 9 h 23"/>
                <a:gd name="T34" fmla="*/ 6 w 9"/>
                <a:gd name="T35" fmla="*/ 11 h 23"/>
                <a:gd name="T36" fmla="*/ 6 w 9"/>
                <a:gd name="T37" fmla="*/ 10 h 23"/>
                <a:gd name="T38" fmla="*/ 6 w 9"/>
                <a:gd name="T39" fmla="*/ 8 h 23"/>
                <a:gd name="T40" fmla="*/ 7 w 9"/>
                <a:gd name="T41" fmla="*/ 8 h 23"/>
                <a:gd name="T42" fmla="*/ 8 w 9"/>
                <a:gd name="T43" fmla="*/ 6 h 23"/>
                <a:gd name="T44" fmla="*/ 8 w 9"/>
                <a:gd name="T45" fmla="*/ 7 h 23"/>
                <a:gd name="T46" fmla="*/ 6 w 9"/>
                <a:gd name="T47" fmla="*/ 9 h 23"/>
                <a:gd name="T48" fmla="*/ 3 w 9"/>
                <a:gd name="T49" fmla="*/ 21 h 23"/>
                <a:gd name="T50" fmla="*/ 1 w 9"/>
                <a:gd name="T51" fmla="*/ 4 h 23"/>
                <a:gd name="T52" fmla="*/ 5 w 9"/>
                <a:gd name="T53" fmla="*/ 21 h 23"/>
                <a:gd name="T54" fmla="*/ 6 w 9"/>
                <a:gd name="T55" fmla="*/ 6 h 23"/>
                <a:gd name="T56" fmla="*/ 8 w 9"/>
                <a:gd name="T57" fmla="*/ 5 h 23"/>
                <a:gd name="T58" fmla="*/ 6 w 9"/>
                <a:gd name="T59" fmla="*/ 7 h 23"/>
                <a:gd name="T60" fmla="*/ 6 w 9"/>
                <a:gd name="T61" fmla="*/ 4 h 23"/>
                <a:gd name="T62" fmla="*/ 8 w 9"/>
                <a:gd name="T63" fmla="*/ 2 h 23"/>
                <a:gd name="T64" fmla="*/ 8 w 9"/>
                <a:gd name="T65" fmla="*/ 3 h 23"/>
                <a:gd name="T66" fmla="*/ 5 w 9"/>
                <a:gd name="T67" fmla="*/ 3 h 23"/>
                <a:gd name="T68" fmla="*/ 4 w 9"/>
                <a:gd name="T69" fmla="*/ 1 h 23"/>
                <a:gd name="T70" fmla="*/ 7 w 9"/>
                <a:gd name="T71" fmla="*/ 1 h 23"/>
                <a:gd name="T72" fmla="*/ 5 w 9"/>
                <a:gd name="T73" fmla="*/ 3 h 23"/>
                <a:gd name="T74" fmla="*/ 4 w 9"/>
                <a:gd name="T75" fmla="*/ 0 h 23"/>
                <a:gd name="T76" fmla="*/ 1 w 9"/>
                <a:gd name="T77" fmla="*/ 3 h 23"/>
                <a:gd name="T78" fmla="*/ 1 w 9"/>
                <a:gd name="T79" fmla="*/ 3 h 23"/>
                <a:gd name="T80" fmla="*/ 0 w 9"/>
                <a:gd name="T81" fmla="*/ 4 h 23"/>
                <a:gd name="T82" fmla="*/ 0 w 9"/>
                <a:gd name="T83" fmla="*/ 22 h 23"/>
                <a:gd name="T84" fmla="*/ 1 w 9"/>
                <a:gd name="T85" fmla="*/ 22 h 23"/>
                <a:gd name="T86" fmla="*/ 6 w 9"/>
                <a:gd name="T87" fmla="*/ 22 h 23"/>
                <a:gd name="T88" fmla="*/ 6 w 9"/>
                <a:gd name="T89" fmla="*/ 22 h 23"/>
                <a:gd name="T90" fmla="*/ 9 w 9"/>
                <a:gd name="T91" fmla="*/ 21 h 23"/>
                <a:gd name="T92" fmla="*/ 9 w 9"/>
                <a:gd name="T93" fmla="*/ 20 h 23"/>
                <a:gd name="T94" fmla="*/ 9 w 9"/>
                <a:gd name="T95" fmla="*/ 1 h 23"/>
                <a:gd name="T96" fmla="*/ 9 w 9"/>
                <a:gd name="T97" fmla="*/ 1 h 23"/>
                <a:gd name="T98" fmla="*/ 9 w 9"/>
                <a:gd name="T99" fmla="*/ 0 h 23"/>
                <a:gd name="T100" fmla="*/ 8 w 9"/>
                <a:gd name="T10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 h="23">
                  <a:moveTo>
                    <a:pt x="7" y="21"/>
                  </a:moveTo>
                  <a:cubicBezTo>
                    <a:pt x="7" y="20"/>
                    <a:pt x="8" y="20"/>
                    <a:pt x="8" y="19"/>
                  </a:cubicBezTo>
                  <a:cubicBezTo>
                    <a:pt x="8" y="19"/>
                    <a:pt x="8" y="20"/>
                    <a:pt x="8" y="20"/>
                  </a:cubicBezTo>
                  <a:cubicBezTo>
                    <a:pt x="8" y="20"/>
                    <a:pt x="7" y="20"/>
                    <a:pt x="7" y="21"/>
                  </a:cubicBezTo>
                  <a:moveTo>
                    <a:pt x="6" y="21"/>
                  </a:moveTo>
                  <a:cubicBezTo>
                    <a:pt x="6" y="20"/>
                    <a:pt x="6" y="20"/>
                    <a:pt x="6" y="19"/>
                  </a:cubicBezTo>
                  <a:cubicBezTo>
                    <a:pt x="6" y="19"/>
                    <a:pt x="6" y="19"/>
                    <a:pt x="6" y="19"/>
                  </a:cubicBezTo>
                  <a:cubicBezTo>
                    <a:pt x="8" y="17"/>
                    <a:pt x="8" y="17"/>
                    <a:pt x="8" y="17"/>
                  </a:cubicBezTo>
                  <a:cubicBezTo>
                    <a:pt x="8" y="17"/>
                    <a:pt x="8" y="18"/>
                    <a:pt x="8" y="18"/>
                  </a:cubicBezTo>
                  <a:cubicBezTo>
                    <a:pt x="7" y="19"/>
                    <a:pt x="7" y="20"/>
                    <a:pt x="6" y="21"/>
                  </a:cubicBezTo>
                  <a:moveTo>
                    <a:pt x="6" y="18"/>
                  </a:moveTo>
                  <a:cubicBezTo>
                    <a:pt x="6" y="18"/>
                    <a:pt x="6" y="17"/>
                    <a:pt x="6" y="17"/>
                  </a:cubicBezTo>
                  <a:cubicBezTo>
                    <a:pt x="6" y="17"/>
                    <a:pt x="6" y="17"/>
                    <a:pt x="6" y="17"/>
                  </a:cubicBezTo>
                  <a:cubicBezTo>
                    <a:pt x="8" y="14"/>
                    <a:pt x="8" y="14"/>
                    <a:pt x="8" y="14"/>
                  </a:cubicBezTo>
                  <a:cubicBezTo>
                    <a:pt x="8" y="15"/>
                    <a:pt x="8" y="15"/>
                    <a:pt x="8" y="16"/>
                  </a:cubicBezTo>
                  <a:cubicBezTo>
                    <a:pt x="8" y="16"/>
                    <a:pt x="8" y="16"/>
                    <a:pt x="8" y="16"/>
                  </a:cubicBezTo>
                  <a:cubicBezTo>
                    <a:pt x="6" y="18"/>
                    <a:pt x="6" y="18"/>
                    <a:pt x="6" y="18"/>
                  </a:cubicBezTo>
                  <a:moveTo>
                    <a:pt x="6" y="16"/>
                  </a:moveTo>
                  <a:cubicBezTo>
                    <a:pt x="6" y="16"/>
                    <a:pt x="6" y="15"/>
                    <a:pt x="6" y="15"/>
                  </a:cubicBezTo>
                  <a:cubicBezTo>
                    <a:pt x="6" y="14"/>
                    <a:pt x="6" y="14"/>
                    <a:pt x="6" y="14"/>
                  </a:cubicBezTo>
                  <a:cubicBezTo>
                    <a:pt x="7" y="14"/>
                    <a:pt x="7" y="13"/>
                    <a:pt x="8" y="12"/>
                  </a:cubicBezTo>
                  <a:cubicBezTo>
                    <a:pt x="8" y="13"/>
                    <a:pt x="8" y="13"/>
                    <a:pt x="8" y="14"/>
                  </a:cubicBezTo>
                  <a:cubicBezTo>
                    <a:pt x="8" y="14"/>
                    <a:pt x="8" y="14"/>
                    <a:pt x="8" y="14"/>
                  </a:cubicBezTo>
                  <a:cubicBezTo>
                    <a:pt x="6" y="16"/>
                    <a:pt x="6" y="16"/>
                    <a:pt x="6" y="16"/>
                  </a:cubicBezTo>
                  <a:moveTo>
                    <a:pt x="6" y="14"/>
                  </a:moveTo>
                  <a:cubicBezTo>
                    <a:pt x="6" y="13"/>
                    <a:pt x="6" y="13"/>
                    <a:pt x="6" y="12"/>
                  </a:cubicBezTo>
                  <a:cubicBezTo>
                    <a:pt x="8" y="10"/>
                    <a:pt x="8" y="10"/>
                    <a:pt x="8" y="10"/>
                  </a:cubicBezTo>
                  <a:cubicBezTo>
                    <a:pt x="8" y="10"/>
                    <a:pt x="8" y="11"/>
                    <a:pt x="8" y="12"/>
                  </a:cubicBezTo>
                  <a:cubicBezTo>
                    <a:pt x="8" y="12"/>
                    <a:pt x="8" y="12"/>
                    <a:pt x="8" y="12"/>
                  </a:cubicBezTo>
                  <a:cubicBezTo>
                    <a:pt x="7" y="12"/>
                    <a:pt x="7" y="13"/>
                    <a:pt x="6" y="14"/>
                  </a:cubicBezTo>
                  <a:moveTo>
                    <a:pt x="6" y="10"/>
                  </a:moveTo>
                  <a:cubicBezTo>
                    <a:pt x="6" y="10"/>
                    <a:pt x="6" y="10"/>
                    <a:pt x="6" y="10"/>
                  </a:cubicBezTo>
                  <a:cubicBezTo>
                    <a:pt x="7" y="9"/>
                    <a:pt x="7" y="8"/>
                    <a:pt x="8" y="8"/>
                  </a:cubicBezTo>
                  <a:cubicBezTo>
                    <a:pt x="8" y="8"/>
                    <a:pt x="8" y="8"/>
                    <a:pt x="8" y="9"/>
                  </a:cubicBezTo>
                  <a:cubicBezTo>
                    <a:pt x="8" y="9"/>
                    <a:pt x="8" y="9"/>
                    <a:pt x="8" y="9"/>
                  </a:cubicBezTo>
                  <a:cubicBezTo>
                    <a:pt x="6" y="11"/>
                    <a:pt x="6" y="11"/>
                    <a:pt x="6" y="11"/>
                  </a:cubicBezTo>
                  <a:cubicBezTo>
                    <a:pt x="6" y="11"/>
                    <a:pt x="6" y="10"/>
                    <a:pt x="6" y="10"/>
                  </a:cubicBezTo>
                  <a:cubicBezTo>
                    <a:pt x="6" y="10"/>
                    <a:pt x="6" y="10"/>
                    <a:pt x="6" y="10"/>
                  </a:cubicBezTo>
                  <a:moveTo>
                    <a:pt x="6" y="9"/>
                  </a:moveTo>
                  <a:cubicBezTo>
                    <a:pt x="6" y="9"/>
                    <a:pt x="6" y="8"/>
                    <a:pt x="6" y="8"/>
                  </a:cubicBezTo>
                  <a:cubicBezTo>
                    <a:pt x="6" y="8"/>
                    <a:pt x="6" y="8"/>
                    <a:pt x="6" y="8"/>
                  </a:cubicBezTo>
                  <a:cubicBezTo>
                    <a:pt x="7" y="8"/>
                    <a:pt x="7" y="8"/>
                    <a:pt x="7" y="8"/>
                  </a:cubicBezTo>
                  <a:cubicBezTo>
                    <a:pt x="6" y="7"/>
                    <a:pt x="6" y="7"/>
                    <a:pt x="6" y="7"/>
                  </a:cubicBezTo>
                  <a:cubicBezTo>
                    <a:pt x="8" y="6"/>
                    <a:pt x="8" y="6"/>
                    <a:pt x="8" y="6"/>
                  </a:cubicBezTo>
                  <a:cubicBezTo>
                    <a:pt x="8" y="6"/>
                    <a:pt x="8" y="7"/>
                    <a:pt x="8" y="7"/>
                  </a:cubicBezTo>
                  <a:cubicBezTo>
                    <a:pt x="8" y="7"/>
                    <a:pt x="8" y="7"/>
                    <a:pt x="8" y="7"/>
                  </a:cubicBezTo>
                  <a:cubicBezTo>
                    <a:pt x="8" y="7"/>
                    <a:pt x="8" y="7"/>
                    <a:pt x="8" y="7"/>
                  </a:cubicBezTo>
                  <a:cubicBezTo>
                    <a:pt x="7" y="8"/>
                    <a:pt x="7" y="9"/>
                    <a:pt x="6" y="9"/>
                  </a:cubicBezTo>
                  <a:moveTo>
                    <a:pt x="5" y="21"/>
                  </a:moveTo>
                  <a:cubicBezTo>
                    <a:pt x="4" y="21"/>
                    <a:pt x="4" y="21"/>
                    <a:pt x="3" y="21"/>
                  </a:cubicBezTo>
                  <a:cubicBezTo>
                    <a:pt x="3" y="21"/>
                    <a:pt x="2" y="21"/>
                    <a:pt x="2" y="21"/>
                  </a:cubicBezTo>
                  <a:cubicBezTo>
                    <a:pt x="2" y="16"/>
                    <a:pt x="2" y="8"/>
                    <a:pt x="1" y="4"/>
                  </a:cubicBezTo>
                  <a:cubicBezTo>
                    <a:pt x="3" y="4"/>
                    <a:pt x="4" y="4"/>
                    <a:pt x="5" y="4"/>
                  </a:cubicBezTo>
                  <a:cubicBezTo>
                    <a:pt x="5" y="7"/>
                    <a:pt x="5" y="17"/>
                    <a:pt x="5" y="21"/>
                  </a:cubicBezTo>
                  <a:moveTo>
                    <a:pt x="6" y="7"/>
                  </a:moveTo>
                  <a:cubicBezTo>
                    <a:pt x="6" y="6"/>
                    <a:pt x="6" y="6"/>
                    <a:pt x="6" y="6"/>
                  </a:cubicBezTo>
                  <a:cubicBezTo>
                    <a:pt x="8" y="4"/>
                    <a:pt x="8" y="4"/>
                    <a:pt x="8" y="4"/>
                  </a:cubicBezTo>
                  <a:cubicBezTo>
                    <a:pt x="8" y="4"/>
                    <a:pt x="8" y="5"/>
                    <a:pt x="8" y="5"/>
                  </a:cubicBezTo>
                  <a:cubicBezTo>
                    <a:pt x="8" y="5"/>
                    <a:pt x="8" y="5"/>
                    <a:pt x="8" y="5"/>
                  </a:cubicBezTo>
                  <a:cubicBezTo>
                    <a:pt x="6" y="7"/>
                    <a:pt x="6" y="7"/>
                    <a:pt x="6" y="7"/>
                  </a:cubicBezTo>
                  <a:moveTo>
                    <a:pt x="6" y="5"/>
                  </a:moveTo>
                  <a:cubicBezTo>
                    <a:pt x="6" y="5"/>
                    <a:pt x="6" y="4"/>
                    <a:pt x="6" y="4"/>
                  </a:cubicBezTo>
                  <a:cubicBezTo>
                    <a:pt x="7" y="4"/>
                    <a:pt x="7" y="3"/>
                    <a:pt x="7" y="3"/>
                  </a:cubicBezTo>
                  <a:cubicBezTo>
                    <a:pt x="8" y="2"/>
                    <a:pt x="8" y="2"/>
                    <a:pt x="8" y="2"/>
                  </a:cubicBezTo>
                  <a:cubicBezTo>
                    <a:pt x="8" y="3"/>
                    <a:pt x="8" y="3"/>
                    <a:pt x="8" y="3"/>
                  </a:cubicBezTo>
                  <a:cubicBezTo>
                    <a:pt x="8" y="3"/>
                    <a:pt x="8" y="3"/>
                    <a:pt x="8" y="3"/>
                  </a:cubicBezTo>
                  <a:cubicBezTo>
                    <a:pt x="6" y="5"/>
                    <a:pt x="6" y="5"/>
                    <a:pt x="6" y="5"/>
                  </a:cubicBezTo>
                  <a:moveTo>
                    <a:pt x="5" y="3"/>
                  </a:moveTo>
                  <a:cubicBezTo>
                    <a:pt x="5" y="3"/>
                    <a:pt x="4" y="3"/>
                    <a:pt x="2" y="3"/>
                  </a:cubicBezTo>
                  <a:cubicBezTo>
                    <a:pt x="3" y="2"/>
                    <a:pt x="4" y="2"/>
                    <a:pt x="4" y="1"/>
                  </a:cubicBezTo>
                  <a:cubicBezTo>
                    <a:pt x="5" y="1"/>
                    <a:pt x="6" y="1"/>
                    <a:pt x="7" y="1"/>
                  </a:cubicBezTo>
                  <a:cubicBezTo>
                    <a:pt x="7" y="1"/>
                    <a:pt x="7" y="1"/>
                    <a:pt x="7" y="1"/>
                  </a:cubicBezTo>
                  <a:cubicBezTo>
                    <a:pt x="7" y="2"/>
                    <a:pt x="7" y="2"/>
                    <a:pt x="7" y="2"/>
                  </a:cubicBezTo>
                  <a:cubicBezTo>
                    <a:pt x="6" y="2"/>
                    <a:pt x="6" y="3"/>
                    <a:pt x="5" y="3"/>
                  </a:cubicBezTo>
                  <a:moveTo>
                    <a:pt x="7" y="0"/>
                  </a:moveTo>
                  <a:cubicBezTo>
                    <a:pt x="5" y="0"/>
                    <a:pt x="4" y="0"/>
                    <a:pt x="4" y="0"/>
                  </a:cubicBezTo>
                  <a:cubicBezTo>
                    <a:pt x="4" y="1"/>
                    <a:pt x="4" y="1"/>
                    <a:pt x="4" y="1"/>
                  </a:cubicBezTo>
                  <a:cubicBezTo>
                    <a:pt x="4" y="1"/>
                    <a:pt x="2" y="2"/>
                    <a:pt x="1" y="3"/>
                  </a:cubicBezTo>
                  <a:cubicBezTo>
                    <a:pt x="1" y="3"/>
                    <a:pt x="1" y="3"/>
                    <a:pt x="1" y="3"/>
                  </a:cubicBezTo>
                  <a:cubicBezTo>
                    <a:pt x="1" y="3"/>
                    <a:pt x="1" y="3"/>
                    <a:pt x="1" y="3"/>
                  </a:cubicBezTo>
                  <a:cubicBezTo>
                    <a:pt x="1" y="3"/>
                    <a:pt x="1" y="3"/>
                    <a:pt x="1" y="3"/>
                  </a:cubicBezTo>
                  <a:cubicBezTo>
                    <a:pt x="0" y="4"/>
                    <a:pt x="0" y="4"/>
                    <a:pt x="0" y="4"/>
                  </a:cubicBezTo>
                  <a:cubicBezTo>
                    <a:pt x="0" y="4"/>
                    <a:pt x="0" y="4"/>
                    <a:pt x="0" y="4"/>
                  </a:cubicBezTo>
                  <a:cubicBezTo>
                    <a:pt x="1" y="8"/>
                    <a:pt x="1" y="16"/>
                    <a:pt x="0" y="22"/>
                  </a:cubicBezTo>
                  <a:cubicBezTo>
                    <a:pt x="1" y="22"/>
                    <a:pt x="1" y="22"/>
                    <a:pt x="1" y="22"/>
                  </a:cubicBezTo>
                  <a:cubicBezTo>
                    <a:pt x="1" y="22"/>
                    <a:pt x="1" y="22"/>
                    <a:pt x="1" y="22"/>
                  </a:cubicBezTo>
                  <a:cubicBezTo>
                    <a:pt x="2" y="22"/>
                    <a:pt x="3" y="22"/>
                    <a:pt x="3" y="22"/>
                  </a:cubicBezTo>
                  <a:cubicBezTo>
                    <a:pt x="4" y="22"/>
                    <a:pt x="5" y="22"/>
                    <a:pt x="6" y="22"/>
                  </a:cubicBezTo>
                  <a:cubicBezTo>
                    <a:pt x="6" y="23"/>
                    <a:pt x="6" y="23"/>
                    <a:pt x="6" y="23"/>
                  </a:cubicBezTo>
                  <a:cubicBezTo>
                    <a:pt x="6" y="22"/>
                    <a:pt x="6" y="22"/>
                    <a:pt x="6" y="22"/>
                  </a:cubicBezTo>
                  <a:cubicBezTo>
                    <a:pt x="7" y="22"/>
                    <a:pt x="8" y="21"/>
                    <a:pt x="9" y="21"/>
                  </a:cubicBezTo>
                  <a:cubicBezTo>
                    <a:pt x="9" y="21"/>
                    <a:pt x="9" y="21"/>
                    <a:pt x="9" y="21"/>
                  </a:cubicBezTo>
                  <a:cubicBezTo>
                    <a:pt x="9" y="20"/>
                    <a:pt x="9" y="20"/>
                    <a:pt x="9" y="20"/>
                  </a:cubicBezTo>
                  <a:cubicBezTo>
                    <a:pt x="9" y="20"/>
                    <a:pt x="9" y="20"/>
                    <a:pt x="9" y="20"/>
                  </a:cubicBezTo>
                  <a:cubicBezTo>
                    <a:pt x="9" y="20"/>
                    <a:pt x="9" y="20"/>
                    <a:pt x="9" y="20"/>
                  </a:cubicBezTo>
                  <a:cubicBezTo>
                    <a:pt x="9" y="15"/>
                    <a:pt x="9" y="2"/>
                    <a:pt x="9" y="1"/>
                  </a:cubicBezTo>
                  <a:cubicBezTo>
                    <a:pt x="9" y="1"/>
                    <a:pt x="9" y="1"/>
                    <a:pt x="9" y="1"/>
                  </a:cubicBezTo>
                  <a:cubicBezTo>
                    <a:pt x="9" y="1"/>
                    <a:pt x="9" y="1"/>
                    <a:pt x="9" y="1"/>
                  </a:cubicBezTo>
                  <a:cubicBezTo>
                    <a:pt x="9" y="1"/>
                    <a:pt x="9" y="1"/>
                    <a:pt x="9" y="1"/>
                  </a:cubicBezTo>
                  <a:cubicBezTo>
                    <a:pt x="9" y="0"/>
                    <a:pt x="9" y="0"/>
                    <a:pt x="9" y="0"/>
                  </a:cubicBezTo>
                  <a:cubicBezTo>
                    <a:pt x="9" y="0"/>
                    <a:pt x="9" y="0"/>
                    <a:pt x="9"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2" name="Freeform 128"/>
            <p:cNvSpPr>
              <a:spLocks noEditPoints="1"/>
            </p:cNvSpPr>
            <p:nvPr/>
          </p:nvSpPr>
          <p:spPr bwMode="auto">
            <a:xfrm>
              <a:off x="3444" y="2408"/>
              <a:ext cx="138" cy="147"/>
            </a:xfrm>
            <a:custGeom>
              <a:avLst/>
              <a:gdLst>
                <a:gd name="T0" fmla="*/ 15 w 58"/>
                <a:gd name="T1" fmla="*/ 50 h 62"/>
                <a:gd name="T2" fmla="*/ 20 w 58"/>
                <a:gd name="T3" fmla="*/ 50 h 62"/>
                <a:gd name="T4" fmla="*/ 34 w 58"/>
                <a:gd name="T5" fmla="*/ 58 h 62"/>
                <a:gd name="T6" fmla="*/ 19 w 58"/>
                <a:gd name="T7" fmla="*/ 11 h 62"/>
                <a:gd name="T8" fmla="*/ 20 w 58"/>
                <a:gd name="T9" fmla="*/ 8 h 62"/>
                <a:gd name="T10" fmla="*/ 24 w 58"/>
                <a:gd name="T11" fmla="*/ 2 h 62"/>
                <a:gd name="T12" fmla="*/ 22 w 58"/>
                <a:gd name="T13" fmla="*/ 9 h 62"/>
                <a:gd name="T14" fmla="*/ 23 w 58"/>
                <a:gd name="T15" fmla="*/ 10 h 62"/>
                <a:gd name="T16" fmla="*/ 20 w 58"/>
                <a:gd name="T17" fmla="*/ 12 h 62"/>
                <a:gd name="T18" fmla="*/ 19 w 58"/>
                <a:gd name="T19" fmla="*/ 15 h 62"/>
                <a:gd name="T20" fmla="*/ 18 w 58"/>
                <a:gd name="T21" fmla="*/ 17 h 62"/>
                <a:gd name="T22" fmla="*/ 15 w 58"/>
                <a:gd name="T23" fmla="*/ 22 h 62"/>
                <a:gd name="T24" fmla="*/ 15 w 58"/>
                <a:gd name="T25" fmla="*/ 24 h 62"/>
                <a:gd name="T26" fmla="*/ 11 w 58"/>
                <a:gd name="T27" fmla="*/ 28 h 62"/>
                <a:gd name="T28" fmla="*/ 13 w 58"/>
                <a:gd name="T29" fmla="*/ 31 h 62"/>
                <a:gd name="T30" fmla="*/ 10 w 58"/>
                <a:gd name="T31" fmla="*/ 31 h 62"/>
                <a:gd name="T32" fmla="*/ 5 w 58"/>
                <a:gd name="T33" fmla="*/ 38 h 62"/>
                <a:gd name="T34" fmla="*/ 35 w 58"/>
                <a:gd name="T35" fmla="*/ 54 h 62"/>
                <a:gd name="T36" fmla="*/ 14 w 58"/>
                <a:gd name="T37" fmla="*/ 46 h 62"/>
                <a:gd name="T38" fmla="*/ 7 w 58"/>
                <a:gd name="T39" fmla="*/ 32 h 62"/>
                <a:gd name="T40" fmla="*/ 9 w 58"/>
                <a:gd name="T41" fmla="*/ 26 h 62"/>
                <a:gd name="T42" fmla="*/ 13 w 58"/>
                <a:gd name="T43" fmla="*/ 24 h 62"/>
                <a:gd name="T44" fmla="*/ 15 w 58"/>
                <a:gd name="T45" fmla="*/ 19 h 62"/>
                <a:gd name="T46" fmla="*/ 17 w 58"/>
                <a:gd name="T47" fmla="*/ 13 h 62"/>
                <a:gd name="T48" fmla="*/ 25 w 58"/>
                <a:gd name="T49" fmla="*/ 10 h 62"/>
                <a:gd name="T50" fmla="*/ 26 w 58"/>
                <a:gd name="T51" fmla="*/ 3 h 62"/>
                <a:gd name="T52" fmla="*/ 57 w 58"/>
                <a:gd name="T53" fmla="*/ 16 h 62"/>
                <a:gd name="T54" fmla="*/ 30 w 58"/>
                <a:gd name="T55" fmla="*/ 51 h 62"/>
                <a:gd name="T56" fmla="*/ 10 w 58"/>
                <a:gd name="T57" fmla="*/ 32 h 62"/>
                <a:gd name="T58" fmla="*/ 13 w 58"/>
                <a:gd name="T59" fmla="*/ 29 h 62"/>
                <a:gd name="T60" fmla="*/ 15 w 58"/>
                <a:gd name="T61" fmla="*/ 25 h 62"/>
                <a:gd name="T62" fmla="*/ 18 w 58"/>
                <a:gd name="T63" fmla="*/ 18 h 62"/>
                <a:gd name="T64" fmla="*/ 20 w 58"/>
                <a:gd name="T65" fmla="*/ 14 h 62"/>
                <a:gd name="T66" fmla="*/ 27 w 58"/>
                <a:gd name="T67" fmla="*/ 0 h 62"/>
                <a:gd name="T68" fmla="*/ 23 w 58"/>
                <a:gd name="T69" fmla="*/ 1 h 62"/>
                <a:gd name="T70" fmla="*/ 19 w 58"/>
                <a:gd name="T71" fmla="*/ 9 h 62"/>
                <a:gd name="T72" fmla="*/ 20 w 58"/>
                <a:gd name="T73" fmla="*/ 11 h 62"/>
                <a:gd name="T74" fmla="*/ 18 w 58"/>
                <a:gd name="T75" fmla="*/ 10 h 62"/>
                <a:gd name="T76" fmla="*/ 15 w 58"/>
                <a:gd name="T77" fmla="*/ 15 h 62"/>
                <a:gd name="T78" fmla="*/ 15 w 58"/>
                <a:gd name="T79" fmla="*/ 18 h 62"/>
                <a:gd name="T80" fmla="*/ 11 w 58"/>
                <a:gd name="T81" fmla="*/ 22 h 62"/>
                <a:gd name="T82" fmla="*/ 12 w 58"/>
                <a:gd name="T83" fmla="*/ 23 h 62"/>
                <a:gd name="T84" fmla="*/ 10 w 58"/>
                <a:gd name="T85" fmla="*/ 24 h 62"/>
                <a:gd name="T86" fmla="*/ 7 w 58"/>
                <a:gd name="T87" fmla="*/ 28 h 62"/>
                <a:gd name="T88" fmla="*/ 7 w 58"/>
                <a:gd name="T89" fmla="*/ 31 h 62"/>
                <a:gd name="T90" fmla="*/ 4 w 58"/>
                <a:gd name="T91" fmla="*/ 32 h 62"/>
                <a:gd name="T92" fmla="*/ 3 w 58"/>
                <a:gd name="T93" fmla="*/ 40 h 62"/>
                <a:gd name="T94" fmla="*/ 15 w 58"/>
                <a:gd name="T95" fmla="*/ 51 h 62"/>
                <a:gd name="T96" fmla="*/ 34 w 58"/>
                <a:gd name="T97" fmla="*/ 62 h 62"/>
                <a:gd name="T98" fmla="*/ 39 w 58"/>
                <a:gd name="T99" fmla="*/ 57 h 62"/>
                <a:gd name="T100" fmla="*/ 56 w 58"/>
                <a:gd name="T101" fmla="*/ 21 h 62"/>
                <a:gd name="T102" fmla="*/ 27 w 58"/>
                <a:gd name="T10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2">
                  <a:moveTo>
                    <a:pt x="34" y="61"/>
                  </a:moveTo>
                  <a:cubicBezTo>
                    <a:pt x="32" y="59"/>
                    <a:pt x="28" y="57"/>
                    <a:pt x="25" y="56"/>
                  </a:cubicBezTo>
                  <a:cubicBezTo>
                    <a:pt x="24" y="55"/>
                    <a:pt x="22" y="54"/>
                    <a:pt x="21" y="54"/>
                  </a:cubicBezTo>
                  <a:cubicBezTo>
                    <a:pt x="19" y="53"/>
                    <a:pt x="17" y="52"/>
                    <a:pt x="15" y="50"/>
                  </a:cubicBezTo>
                  <a:cubicBezTo>
                    <a:pt x="2" y="42"/>
                    <a:pt x="2" y="42"/>
                    <a:pt x="2" y="42"/>
                  </a:cubicBezTo>
                  <a:cubicBezTo>
                    <a:pt x="2" y="41"/>
                    <a:pt x="3" y="41"/>
                    <a:pt x="3" y="40"/>
                  </a:cubicBezTo>
                  <a:cubicBezTo>
                    <a:pt x="14" y="47"/>
                    <a:pt x="14" y="47"/>
                    <a:pt x="14" y="47"/>
                  </a:cubicBezTo>
                  <a:cubicBezTo>
                    <a:pt x="16" y="48"/>
                    <a:pt x="18" y="49"/>
                    <a:pt x="20" y="50"/>
                  </a:cubicBezTo>
                  <a:cubicBezTo>
                    <a:pt x="21" y="51"/>
                    <a:pt x="22" y="52"/>
                    <a:pt x="24" y="52"/>
                  </a:cubicBezTo>
                  <a:cubicBezTo>
                    <a:pt x="27" y="54"/>
                    <a:pt x="30" y="55"/>
                    <a:pt x="33" y="58"/>
                  </a:cubicBezTo>
                  <a:cubicBezTo>
                    <a:pt x="33" y="58"/>
                    <a:pt x="33" y="58"/>
                    <a:pt x="33" y="58"/>
                  </a:cubicBezTo>
                  <a:cubicBezTo>
                    <a:pt x="34" y="58"/>
                    <a:pt x="34" y="58"/>
                    <a:pt x="34" y="58"/>
                  </a:cubicBezTo>
                  <a:cubicBezTo>
                    <a:pt x="34" y="57"/>
                    <a:pt x="35" y="55"/>
                    <a:pt x="36" y="54"/>
                  </a:cubicBezTo>
                  <a:cubicBezTo>
                    <a:pt x="36" y="55"/>
                    <a:pt x="37" y="55"/>
                    <a:pt x="37" y="55"/>
                  </a:cubicBezTo>
                  <a:cubicBezTo>
                    <a:pt x="36" y="57"/>
                    <a:pt x="35" y="59"/>
                    <a:pt x="34" y="61"/>
                  </a:cubicBezTo>
                  <a:moveTo>
                    <a:pt x="19" y="11"/>
                  </a:moveTo>
                  <a:cubicBezTo>
                    <a:pt x="20" y="11"/>
                    <a:pt x="20" y="11"/>
                    <a:pt x="20" y="11"/>
                  </a:cubicBezTo>
                  <a:cubicBezTo>
                    <a:pt x="21" y="11"/>
                    <a:pt x="21" y="10"/>
                    <a:pt x="21" y="10"/>
                  </a:cubicBezTo>
                  <a:cubicBezTo>
                    <a:pt x="21" y="9"/>
                    <a:pt x="21" y="9"/>
                    <a:pt x="21" y="9"/>
                  </a:cubicBezTo>
                  <a:cubicBezTo>
                    <a:pt x="21" y="9"/>
                    <a:pt x="20" y="9"/>
                    <a:pt x="20" y="8"/>
                  </a:cubicBezTo>
                  <a:cubicBezTo>
                    <a:pt x="20" y="8"/>
                    <a:pt x="20" y="8"/>
                    <a:pt x="20" y="8"/>
                  </a:cubicBezTo>
                  <a:cubicBezTo>
                    <a:pt x="21" y="7"/>
                    <a:pt x="21" y="6"/>
                    <a:pt x="22" y="5"/>
                  </a:cubicBezTo>
                  <a:cubicBezTo>
                    <a:pt x="22" y="4"/>
                    <a:pt x="22" y="4"/>
                    <a:pt x="23" y="2"/>
                  </a:cubicBezTo>
                  <a:cubicBezTo>
                    <a:pt x="24" y="2"/>
                    <a:pt x="24" y="2"/>
                    <a:pt x="24" y="2"/>
                  </a:cubicBezTo>
                  <a:cubicBezTo>
                    <a:pt x="25" y="3"/>
                    <a:pt x="25" y="3"/>
                    <a:pt x="25" y="3"/>
                  </a:cubicBezTo>
                  <a:cubicBezTo>
                    <a:pt x="25" y="3"/>
                    <a:pt x="24" y="4"/>
                    <a:pt x="24" y="4"/>
                  </a:cubicBezTo>
                  <a:cubicBezTo>
                    <a:pt x="24" y="5"/>
                    <a:pt x="23" y="6"/>
                    <a:pt x="22" y="8"/>
                  </a:cubicBezTo>
                  <a:cubicBezTo>
                    <a:pt x="22" y="9"/>
                    <a:pt x="22" y="9"/>
                    <a:pt x="22" y="9"/>
                  </a:cubicBezTo>
                  <a:cubicBezTo>
                    <a:pt x="23" y="9"/>
                    <a:pt x="23" y="9"/>
                    <a:pt x="23" y="9"/>
                  </a:cubicBezTo>
                  <a:cubicBezTo>
                    <a:pt x="24" y="9"/>
                    <a:pt x="24" y="9"/>
                    <a:pt x="24" y="9"/>
                  </a:cubicBezTo>
                  <a:cubicBezTo>
                    <a:pt x="24" y="10"/>
                    <a:pt x="24" y="10"/>
                    <a:pt x="24" y="10"/>
                  </a:cubicBezTo>
                  <a:cubicBezTo>
                    <a:pt x="24" y="10"/>
                    <a:pt x="23" y="10"/>
                    <a:pt x="23" y="10"/>
                  </a:cubicBezTo>
                  <a:cubicBezTo>
                    <a:pt x="23" y="10"/>
                    <a:pt x="22" y="10"/>
                    <a:pt x="22" y="10"/>
                  </a:cubicBezTo>
                  <a:cubicBezTo>
                    <a:pt x="22" y="10"/>
                    <a:pt x="22" y="10"/>
                    <a:pt x="22" y="10"/>
                  </a:cubicBezTo>
                  <a:cubicBezTo>
                    <a:pt x="22" y="10"/>
                    <a:pt x="22" y="10"/>
                    <a:pt x="22" y="10"/>
                  </a:cubicBezTo>
                  <a:cubicBezTo>
                    <a:pt x="21" y="11"/>
                    <a:pt x="21" y="11"/>
                    <a:pt x="20" y="12"/>
                  </a:cubicBezTo>
                  <a:cubicBezTo>
                    <a:pt x="20" y="13"/>
                    <a:pt x="19" y="14"/>
                    <a:pt x="19" y="15"/>
                  </a:cubicBezTo>
                  <a:cubicBezTo>
                    <a:pt x="19" y="15"/>
                    <a:pt x="19" y="15"/>
                    <a:pt x="19" y="15"/>
                  </a:cubicBezTo>
                  <a:cubicBezTo>
                    <a:pt x="19" y="15"/>
                    <a:pt x="19" y="15"/>
                    <a:pt x="19" y="15"/>
                  </a:cubicBezTo>
                  <a:cubicBezTo>
                    <a:pt x="19" y="15"/>
                    <a:pt x="19" y="15"/>
                    <a:pt x="19" y="15"/>
                  </a:cubicBezTo>
                  <a:cubicBezTo>
                    <a:pt x="20" y="15"/>
                    <a:pt x="20" y="15"/>
                    <a:pt x="20" y="16"/>
                  </a:cubicBezTo>
                  <a:cubicBezTo>
                    <a:pt x="21" y="16"/>
                    <a:pt x="21" y="17"/>
                    <a:pt x="20" y="17"/>
                  </a:cubicBezTo>
                  <a:cubicBezTo>
                    <a:pt x="20" y="17"/>
                    <a:pt x="20" y="17"/>
                    <a:pt x="19" y="17"/>
                  </a:cubicBezTo>
                  <a:cubicBezTo>
                    <a:pt x="19" y="17"/>
                    <a:pt x="19" y="17"/>
                    <a:pt x="18" y="17"/>
                  </a:cubicBezTo>
                  <a:cubicBezTo>
                    <a:pt x="18" y="17"/>
                    <a:pt x="18" y="17"/>
                    <a:pt x="18" y="17"/>
                  </a:cubicBezTo>
                  <a:cubicBezTo>
                    <a:pt x="18" y="17"/>
                    <a:pt x="18" y="17"/>
                    <a:pt x="18" y="17"/>
                  </a:cubicBezTo>
                  <a:cubicBezTo>
                    <a:pt x="17" y="18"/>
                    <a:pt x="16" y="20"/>
                    <a:pt x="15" y="21"/>
                  </a:cubicBezTo>
                  <a:cubicBezTo>
                    <a:pt x="15" y="22"/>
                    <a:pt x="15" y="22"/>
                    <a:pt x="15" y="22"/>
                  </a:cubicBezTo>
                  <a:cubicBezTo>
                    <a:pt x="16" y="22"/>
                    <a:pt x="16" y="22"/>
                    <a:pt x="16" y="22"/>
                  </a:cubicBezTo>
                  <a:cubicBezTo>
                    <a:pt x="16" y="23"/>
                    <a:pt x="16" y="23"/>
                    <a:pt x="16" y="23"/>
                  </a:cubicBezTo>
                  <a:cubicBezTo>
                    <a:pt x="16" y="23"/>
                    <a:pt x="16" y="23"/>
                    <a:pt x="16" y="23"/>
                  </a:cubicBezTo>
                  <a:cubicBezTo>
                    <a:pt x="16" y="24"/>
                    <a:pt x="16" y="24"/>
                    <a:pt x="15" y="24"/>
                  </a:cubicBezTo>
                  <a:cubicBezTo>
                    <a:pt x="14" y="24"/>
                    <a:pt x="14" y="24"/>
                    <a:pt x="14" y="24"/>
                  </a:cubicBezTo>
                  <a:cubicBezTo>
                    <a:pt x="14" y="24"/>
                    <a:pt x="14" y="24"/>
                    <a:pt x="14" y="24"/>
                  </a:cubicBezTo>
                  <a:cubicBezTo>
                    <a:pt x="13" y="25"/>
                    <a:pt x="13" y="25"/>
                    <a:pt x="13" y="26"/>
                  </a:cubicBezTo>
                  <a:cubicBezTo>
                    <a:pt x="12" y="27"/>
                    <a:pt x="12" y="27"/>
                    <a:pt x="11" y="28"/>
                  </a:cubicBezTo>
                  <a:cubicBezTo>
                    <a:pt x="11" y="28"/>
                    <a:pt x="11" y="28"/>
                    <a:pt x="11" y="28"/>
                  </a:cubicBezTo>
                  <a:cubicBezTo>
                    <a:pt x="12" y="28"/>
                    <a:pt x="12" y="28"/>
                    <a:pt x="12" y="28"/>
                  </a:cubicBezTo>
                  <a:cubicBezTo>
                    <a:pt x="12" y="29"/>
                    <a:pt x="12" y="29"/>
                    <a:pt x="13" y="29"/>
                  </a:cubicBezTo>
                  <a:cubicBezTo>
                    <a:pt x="13" y="30"/>
                    <a:pt x="13" y="30"/>
                    <a:pt x="13" y="31"/>
                  </a:cubicBezTo>
                  <a:cubicBezTo>
                    <a:pt x="12" y="31"/>
                    <a:pt x="12" y="31"/>
                    <a:pt x="11" y="31"/>
                  </a:cubicBezTo>
                  <a:cubicBezTo>
                    <a:pt x="11" y="31"/>
                    <a:pt x="10" y="31"/>
                    <a:pt x="10" y="31"/>
                  </a:cubicBezTo>
                  <a:cubicBezTo>
                    <a:pt x="10" y="31"/>
                    <a:pt x="10" y="31"/>
                    <a:pt x="10" y="31"/>
                  </a:cubicBezTo>
                  <a:cubicBezTo>
                    <a:pt x="10" y="31"/>
                    <a:pt x="10" y="31"/>
                    <a:pt x="10" y="31"/>
                  </a:cubicBezTo>
                  <a:cubicBezTo>
                    <a:pt x="9" y="32"/>
                    <a:pt x="9" y="32"/>
                    <a:pt x="9" y="32"/>
                  </a:cubicBezTo>
                  <a:cubicBezTo>
                    <a:pt x="8" y="35"/>
                    <a:pt x="8" y="35"/>
                    <a:pt x="5" y="38"/>
                  </a:cubicBezTo>
                  <a:cubicBezTo>
                    <a:pt x="5" y="38"/>
                    <a:pt x="5" y="38"/>
                    <a:pt x="5" y="38"/>
                  </a:cubicBezTo>
                  <a:cubicBezTo>
                    <a:pt x="5" y="38"/>
                    <a:pt x="5" y="38"/>
                    <a:pt x="5" y="38"/>
                  </a:cubicBezTo>
                  <a:cubicBezTo>
                    <a:pt x="20" y="47"/>
                    <a:pt x="20" y="47"/>
                    <a:pt x="20" y="47"/>
                  </a:cubicBezTo>
                  <a:cubicBezTo>
                    <a:pt x="21" y="48"/>
                    <a:pt x="23" y="49"/>
                    <a:pt x="25" y="50"/>
                  </a:cubicBezTo>
                  <a:cubicBezTo>
                    <a:pt x="27" y="50"/>
                    <a:pt x="28" y="51"/>
                    <a:pt x="29" y="51"/>
                  </a:cubicBezTo>
                  <a:cubicBezTo>
                    <a:pt x="31" y="52"/>
                    <a:pt x="33" y="53"/>
                    <a:pt x="35" y="54"/>
                  </a:cubicBezTo>
                  <a:cubicBezTo>
                    <a:pt x="34" y="55"/>
                    <a:pt x="34" y="56"/>
                    <a:pt x="33" y="57"/>
                  </a:cubicBezTo>
                  <a:cubicBezTo>
                    <a:pt x="31" y="55"/>
                    <a:pt x="27" y="53"/>
                    <a:pt x="24" y="52"/>
                  </a:cubicBezTo>
                  <a:cubicBezTo>
                    <a:pt x="23" y="51"/>
                    <a:pt x="21" y="50"/>
                    <a:pt x="20" y="50"/>
                  </a:cubicBezTo>
                  <a:cubicBezTo>
                    <a:pt x="18" y="49"/>
                    <a:pt x="16" y="47"/>
                    <a:pt x="14" y="46"/>
                  </a:cubicBezTo>
                  <a:cubicBezTo>
                    <a:pt x="1" y="38"/>
                    <a:pt x="1" y="38"/>
                    <a:pt x="1" y="38"/>
                  </a:cubicBezTo>
                  <a:cubicBezTo>
                    <a:pt x="3" y="35"/>
                    <a:pt x="3" y="35"/>
                    <a:pt x="5" y="32"/>
                  </a:cubicBezTo>
                  <a:cubicBezTo>
                    <a:pt x="5" y="31"/>
                    <a:pt x="5" y="31"/>
                    <a:pt x="5" y="31"/>
                  </a:cubicBezTo>
                  <a:cubicBezTo>
                    <a:pt x="6" y="32"/>
                    <a:pt x="6" y="32"/>
                    <a:pt x="7" y="32"/>
                  </a:cubicBezTo>
                  <a:cubicBezTo>
                    <a:pt x="7" y="32"/>
                    <a:pt x="8" y="32"/>
                    <a:pt x="9" y="31"/>
                  </a:cubicBezTo>
                  <a:cubicBezTo>
                    <a:pt x="9" y="31"/>
                    <a:pt x="9" y="30"/>
                    <a:pt x="9" y="29"/>
                  </a:cubicBezTo>
                  <a:cubicBezTo>
                    <a:pt x="9" y="29"/>
                    <a:pt x="8" y="28"/>
                    <a:pt x="8" y="28"/>
                  </a:cubicBezTo>
                  <a:cubicBezTo>
                    <a:pt x="8" y="27"/>
                    <a:pt x="9" y="27"/>
                    <a:pt x="9" y="26"/>
                  </a:cubicBezTo>
                  <a:cubicBezTo>
                    <a:pt x="9" y="26"/>
                    <a:pt x="10" y="25"/>
                    <a:pt x="10" y="25"/>
                  </a:cubicBezTo>
                  <a:cubicBezTo>
                    <a:pt x="10" y="25"/>
                    <a:pt x="11" y="25"/>
                    <a:pt x="11" y="25"/>
                  </a:cubicBezTo>
                  <a:cubicBezTo>
                    <a:pt x="11" y="25"/>
                    <a:pt x="11" y="25"/>
                    <a:pt x="12" y="25"/>
                  </a:cubicBezTo>
                  <a:cubicBezTo>
                    <a:pt x="12" y="25"/>
                    <a:pt x="13" y="25"/>
                    <a:pt x="13" y="24"/>
                  </a:cubicBezTo>
                  <a:cubicBezTo>
                    <a:pt x="13" y="23"/>
                    <a:pt x="13" y="23"/>
                    <a:pt x="13" y="22"/>
                  </a:cubicBezTo>
                  <a:cubicBezTo>
                    <a:pt x="12" y="22"/>
                    <a:pt x="12" y="22"/>
                    <a:pt x="12" y="22"/>
                  </a:cubicBezTo>
                  <a:cubicBezTo>
                    <a:pt x="13" y="21"/>
                    <a:pt x="14" y="19"/>
                    <a:pt x="14" y="18"/>
                  </a:cubicBezTo>
                  <a:cubicBezTo>
                    <a:pt x="14" y="18"/>
                    <a:pt x="15" y="19"/>
                    <a:pt x="15" y="19"/>
                  </a:cubicBezTo>
                  <a:cubicBezTo>
                    <a:pt x="16" y="19"/>
                    <a:pt x="17" y="18"/>
                    <a:pt x="17" y="18"/>
                  </a:cubicBezTo>
                  <a:cubicBezTo>
                    <a:pt x="17" y="17"/>
                    <a:pt x="17" y="16"/>
                    <a:pt x="17" y="16"/>
                  </a:cubicBezTo>
                  <a:cubicBezTo>
                    <a:pt x="17" y="15"/>
                    <a:pt x="16" y="15"/>
                    <a:pt x="16" y="15"/>
                  </a:cubicBezTo>
                  <a:cubicBezTo>
                    <a:pt x="16" y="14"/>
                    <a:pt x="17" y="14"/>
                    <a:pt x="17" y="13"/>
                  </a:cubicBezTo>
                  <a:cubicBezTo>
                    <a:pt x="18" y="12"/>
                    <a:pt x="18" y="12"/>
                    <a:pt x="18" y="11"/>
                  </a:cubicBezTo>
                  <a:cubicBezTo>
                    <a:pt x="19" y="11"/>
                    <a:pt x="19" y="11"/>
                    <a:pt x="19" y="11"/>
                  </a:cubicBezTo>
                  <a:moveTo>
                    <a:pt x="23" y="11"/>
                  </a:moveTo>
                  <a:cubicBezTo>
                    <a:pt x="24" y="11"/>
                    <a:pt x="24" y="11"/>
                    <a:pt x="25" y="10"/>
                  </a:cubicBezTo>
                  <a:cubicBezTo>
                    <a:pt x="25" y="10"/>
                    <a:pt x="25" y="9"/>
                    <a:pt x="24" y="9"/>
                  </a:cubicBezTo>
                  <a:cubicBezTo>
                    <a:pt x="24" y="8"/>
                    <a:pt x="24" y="8"/>
                    <a:pt x="23" y="8"/>
                  </a:cubicBezTo>
                  <a:cubicBezTo>
                    <a:pt x="24" y="6"/>
                    <a:pt x="25" y="5"/>
                    <a:pt x="25" y="5"/>
                  </a:cubicBezTo>
                  <a:cubicBezTo>
                    <a:pt x="25" y="4"/>
                    <a:pt x="25" y="4"/>
                    <a:pt x="26" y="3"/>
                  </a:cubicBezTo>
                  <a:cubicBezTo>
                    <a:pt x="26" y="3"/>
                    <a:pt x="26" y="3"/>
                    <a:pt x="26" y="3"/>
                  </a:cubicBezTo>
                  <a:cubicBezTo>
                    <a:pt x="26" y="2"/>
                    <a:pt x="26" y="2"/>
                    <a:pt x="26" y="2"/>
                  </a:cubicBezTo>
                  <a:cubicBezTo>
                    <a:pt x="26" y="2"/>
                    <a:pt x="26" y="2"/>
                    <a:pt x="27" y="1"/>
                  </a:cubicBezTo>
                  <a:cubicBezTo>
                    <a:pt x="37" y="5"/>
                    <a:pt x="47" y="11"/>
                    <a:pt x="57" y="16"/>
                  </a:cubicBezTo>
                  <a:cubicBezTo>
                    <a:pt x="56" y="18"/>
                    <a:pt x="56" y="19"/>
                    <a:pt x="55" y="21"/>
                  </a:cubicBezTo>
                  <a:cubicBezTo>
                    <a:pt x="55" y="22"/>
                    <a:pt x="55" y="22"/>
                    <a:pt x="54" y="24"/>
                  </a:cubicBezTo>
                  <a:cubicBezTo>
                    <a:pt x="49" y="37"/>
                    <a:pt x="45" y="44"/>
                    <a:pt x="39" y="56"/>
                  </a:cubicBezTo>
                  <a:cubicBezTo>
                    <a:pt x="36" y="53"/>
                    <a:pt x="33" y="52"/>
                    <a:pt x="30" y="51"/>
                  </a:cubicBezTo>
                  <a:cubicBezTo>
                    <a:pt x="28" y="50"/>
                    <a:pt x="27" y="50"/>
                    <a:pt x="26" y="49"/>
                  </a:cubicBezTo>
                  <a:cubicBezTo>
                    <a:pt x="24" y="48"/>
                    <a:pt x="22" y="47"/>
                    <a:pt x="20" y="46"/>
                  </a:cubicBezTo>
                  <a:cubicBezTo>
                    <a:pt x="6" y="38"/>
                    <a:pt x="6" y="38"/>
                    <a:pt x="6" y="38"/>
                  </a:cubicBezTo>
                  <a:cubicBezTo>
                    <a:pt x="8" y="35"/>
                    <a:pt x="8" y="35"/>
                    <a:pt x="10" y="32"/>
                  </a:cubicBezTo>
                  <a:cubicBezTo>
                    <a:pt x="10" y="32"/>
                    <a:pt x="10" y="32"/>
                    <a:pt x="10" y="32"/>
                  </a:cubicBezTo>
                  <a:cubicBezTo>
                    <a:pt x="10" y="32"/>
                    <a:pt x="11" y="32"/>
                    <a:pt x="11" y="32"/>
                  </a:cubicBezTo>
                  <a:cubicBezTo>
                    <a:pt x="12" y="32"/>
                    <a:pt x="13" y="32"/>
                    <a:pt x="13" y="31"/>
                  </a:cubicBezTo>
                  <a:cubicBezTo>
                    <a:pt x="14" y="31"/>
                    <a:pt x="14" y="30"/>
                    <a:pt x="13" y="29"/>
                  </a:cubicBezTo>
                  <a:cubicBezTo>
                    <a:pt x="13" y="29"/>
                    <a:pt x="13" y="28"/>
                    <a:pt x="12" y="28"/>
                  </a:cubicBezTo>
                  <a:cubicBezTo>
                    <a:pt x="13" y="27"/>
                    <a:pt x="13" y="27"/>
                    <a:pt x="13" y="26"/>
                  </a:cubicBezTo>
                  <a:cubicBezTo>
                    <a:pt x="14" y="26"/>
                    <a:pt x="14" y="25"/>
                    <a:pt x="14" y="25"/>
                  </a:cubicBezTo>
                  <a:cubicBezTo>
                    <a:pt x="15" y="25"/>
                    <a:pt x="15" y="25"/>
                    <a:pt x="15" y="25"/>
                  </a:cubicBezTo>
                  <a:cubicBezTo>
                    <a:pt x="16" y="25"/>
                    <a:pt x="17" y="24"/>
                    <a:pt x="17" y="24"/>
                  </a:cubicBezTo>
                  <a:cubicBezTo>
                    <a:pt x="17" y="23"/>
                    <a:pt x="17" y="23"/>
                    <a:pt x="17" y="22"/>
                  </a:cubicBezTo>
                  <a:cubicBezTo>
                    <a:pt x="17" y="22"/>
                    <a:pt x="16" y="21"/>
                    <a:pt x="16" y="21"/>
                  </a:cubicBezTo>
                  <a:cubicBezTo>
                    <a:pt x="17" y="20"/>
                    <a:pt x="18" y="19"/>
                    <a:pt x="18" y="18"/>
                  </a:cubicBezTo>
                  <a:cubicBezTo>
                    <a:pt x="18" y="18"/>
                    <a:pt x="19" y="18"/>
                    <a:pt x="19" y="18"/>
                  </a:cubicBezTo>
                  <a:cubicBezTo>
                    <a:pt x="20" y="18"/>
                    <a:pt x="21" y="18"/>
                    <a:pt x="21" y="17"/>
                  </a:cubicBezTo>
                  <a:cubicBezTo>
                    <a:pt x="21" y="17"/>
                    <a:pt x="21" y="16"/>
                    <a:pt x="21" y="15"/>
                  </a:cubicBezTo>
                  <a:cubicBezTo>
                    <a:pt x="21" y="15"/>
                    <a:pt x="20" y="15"/>
                    <a:pt x="20" y="14"/>
                  </a:cubicBezTo>
                  <a:cubicBezTo>
                    <a:pt x="20" y="14"/>
                    <a:pt x="20" y="13"/>
                    <a:pt x="21" y="13"/>
                  </a:cubicBezTo>
                  <a:cubicBezTo>
                    <a:pt x="21" y="12"/>
                    <a:pt x="22" y="11"/>
                    <a:pt x="22" y="11"/>
                  </a:cubicBezTo>
                  <a:cubicBezTo>
                    <a:pt x="22" y="11"/>
                    <a:pt x="23" y="11"/>
                    <a:pt x="23" y="11"/>
                  </a:cubicBezTo>
                  <a:moveTo>
                    <a:pt x="27" y="0"/>
                  </a:moveTo>
                  <a:cubicBezTo>
                    <a:pt x="26" y="1"/>
                    <a:pt x="26" y="1"/>
                    <a:pt x="26" y="1"/>
                  </a:cubicBezTo>
                  <a:cubicBezTo>
                    <a:pt x="26" y="1"/>
                    <a:pt x="25" y="2"/>
                    <a:pt x="25" y="2"/>
                  </a:cubicBezTo>
                  <a:cubicBezTo>
                    <a:pt x="25" y="2"/>
                    <a:pt x="25" y="2"/>
                    <a:pt x="25" y="2"/>
                  </a:cubicBezTo>
                  <a:cubicBezTo>
                    <a:pt x="24" y="1"/>
                    <a:pt x="24" y="1"/>
                    <a:pt x="23" y="1"/>
                  </a:cubicBezTo>
                  <a:cubicBezTo>
                    <a:pt x="23" y="1"/>
                    <a:pt x="23" y="1"/>
                    <a:pt x="23" y="1"/>
                  </a:cubicBezTo>
                  <a:cubicBezTo>
                    <a:pt x="22" y="3"/>
                    <a:pt x="21" y="4"/>
                    <a:pt x="21" y="5"/>
                  </a:cubicBezTo>
                  <a:cubicBezTo>
                    <a:pt x="20" y="6"/>
                    <a:pt x="20" y="7"/>
                    <a:pt x="19" y="9"/>
                  </a:cubicBezTo>
                  <a:cubicBezTo>
                    <a:pt x="19" y="9"/>
                    <a:pt x="19" y="9"/>
                    <a:pt x="19" y="9"/>
                  </a:cubicBezTo>
                  <a:cubicBezTo>
                    <a:pt x="19" y="9"/>
                    <a:pt x="19" y="9"/>
                    <a:pt x="19" y="9"/>
                  </a:cubicBezTo>
                  <a:cubicBezTo>
                    <a:pt x="20" y="9"/>
                    <a:pt x="20" y="9"/>
                    <a:pt x="20" y="9"/>
                  </a:cubicBezTo>
                  <a:cubicBezTo>
                    <a:pt x="20" y="10"/>
                    <a:pt x="20" y="10"/>
                    <a:pt x="20" y="10"/>
                  </a:cubicBezTo>
                  <a:cubicBezTo>
                    <a:pt x="20" y="10"/>
                    <a:pt x="20" y="11"/>
                    <a:pt x="20" y="11"/>
                  </a:cubicBezTo>
                  <a:cubicBezTo>
                    <a:pt x="20" y="11"/>
                    <a:pt x="20" y="11"/>
                    <a:pt x="19" y="11"/>
                  </a:cubicBezTo>
                  <a:cubicBezTo>
                    <a:pt x="19" y="11"/>
                    <a:pt x="19" y="11"/>
                    <a:pt x="19" y="10"/>
                  </a:cubicBezTo>
                  <a:cubicBezTo>
                    <a:pt x="18" y="10"/>
                    <a:pt x="18" y="10"/>
                    <a:pt x="18" y="10"/>
                  </a:cubicBezTo>
                  <a:cubicBezTo>
                    <a:pt x="18" y="10"/>
                    <a:pt x="18" y="10"/>
                    <a:pt x="18" y="10"/>
                  </a:cubicBezTo>
                  <a:cubicBezTo>
                    <a:pt x="18" y="11"/>
                    <a:pt x="17" y="12"/>
                    <a:pt x="16" y="13"/>
                  </a:cubicBezTo>
                  <a:cubicBezTo>
                    <a:pt x="16" y="14"/>
                    <a:pt x="15" y="14"/>
                    <a:pt x="15" y="15"/>
                  </a:cubicBezTo>
                  <a:cubicBezTo>
                    <a:pt x="15" y="15"/>
                    <a:pt x="15" y="15"/>
                    <a:pt x="15" y="15"/>
                  </a:cubicBezTo>
                  <a:cubicBezTo>
                    <a:pt x="15" y="15"/>
                    <a:pt x="15" y="15"/>
                    <a:pt x="15" y="15"/>
                  </a:cubicBezTo>
                  <a:cubicBezTo>
                    <a:pt x="16" y="15"/>
                    <a:pt x="16" y="16"/>
                    <a:pt x="16" y="16"/>
                  </a:cubicBezTo>
                  <a:cubicBezTo>
                    <a:pt x="17" y="16"/>
                    <a:pt x="17" y="17"/>
                    <a:pt x="16" y="17"/>
                  </a:cubicBezTo>
                  <a:cubicBezTo>
                    <a:pt x="16" y="18"/>
                    <a:pt x="16" y="18"/>
                    <a:pt x="15" y="18"/>
                  </a:cubicBezTo>
                  <a:cubicBezTo>
                    <a:pt x="15" y="18"/>
                    <a:pt x="15" y="18"/>
                    <a:pt x="15" y="18"/>
                  </a:cubicBezTo>
                  <a:cubicBezTo>
                    <a:pt x="15" y="18"/>
                    <a:pt x="15" y="18"/>
                    <a:pt x="14" y="17"/>
                  </a:cubicBezTo>
                  <a:cubicBezTo>
                    <a:pt x="14" y="17"/>
                    <a:pt x="14" y="17"/>
                    <a:pt x="14" y="17"/>
                  </a:cubicBezTo>
                  <a:cubicBezTo>
                    <a:pt x="14" y="17"/>
                    <a:pt x="14" y="17"/>
                    <a:pt x="14" y="17"/>
                  </a:cubicBezTo>
                  <a:cubicBezTo>
                    <a:pt x="13" y="19"/>
                    <a:pt x="12" y="21"/>
                    <a:pt x="11" y="22"/>
                  </a:cubicBezTo>
                  <a:cubicBezTo>
                    <a:pt x="11" y="22"/>
                    <a:pt x="11" y="22"/>
                    <a:pt x="11" y="22"/>
                  </a:cubicBezTo>
                  <a:cubicBezTo>
                    <a:pt x="11" y="22"/>
                    <a:pt x="11" y="22"/>
                    <a:pt x="11" y="22"/>
                  </a:cubicBezTo>
                  <a:cubicBezTo>
                    <a:pt x="11" y="22"/>
                    <a:pt x="11" y="22"/>
                    <a:pt x="11" y="22"/>
                  </a:cubicBezTo>
                  <a:cubicBezTo>
                    <a:pt x="12" y="22"/>
                    <a:pt x="12" y="22"/>
                    <a:pt x="12" y="23"/>
                  </a:cubicBezTo>
                  <a:cubicBezTo>
                    <a:pt x="12" y="24"/>
                    <a:pt x="12" y="24"/>
                    <a:pt x="12" y="24"/>
                  </a:cubicBezTo>
                  <a:cubicBezTo>
                    <a:pt x="11" y="24"/>
                    <a:pt x="11" y="24"/>
                    <a:pt x="11" y="24"/>
                  </a:cubicBezTo>
                  <a:cubicBezTo>
                    <a:pt x="11" y="24"/>
                    <a:pt x="11" y="24"/>
                    <a:pt x="11" y="24"/>
                  </a:cubicBezTo>
                  <a:cubicBezTo>
                    <a:pt x="11" y="24"/>
                    <a:pt x="10" y="24"/>
                    <a:pt x="10" y="24"/>
                  </a:cubicBezTo>
                  <a:cubicBezTo>
                    <a:pt x="9" y="24"/>
                    <a:pt x="9" y="24"/>
                    <a:pt x="9" y="24"/>
                  </a:cubicBezTo>
                  <a:cubicBezTo>
                    <a:pt x="9" y="25"/>
                    <a:pt x="9" y="25"/>
                    <a:pt x="8" y="26"/>
                  </a:cubicBezTo>
                  <a:cubicBezTo>
                    <a:pt x="8" y="27"/>
                    <a:pt x="7" y="27"/>
                    <a:pt x="7" y="28"/>
                  </a:cubicBezTo>
                  <a:cubicBezTo>
                    <a:pt x="7" y="28"/>
                    <a:pt x="7" y="28"/>
                    <a:pt x="7" y="28"/>
                  </a:cubicBezTo>
                  <a:cubicBezTo>
                    <a:pt x="7" y="28"/>
                    <a:pt x="7" y="28"/>
                    <a:pt x="7" y="28"/>
                  </a:cubicBezTo>
                  <a:cubicBezTo>
                    <a:pt x="8" y="28"/>
                    <a:pt x="8" y="29"/>
                    <a:pt x="8" y="29"/>
                  </a:cubicBezTo>
                  <a:cubicBezTo>
                    <a:pt x="8" y="30"/>
                    <a:pt x="8" y="30"/>
                    <a:pt x="8" y="31"/>
                  </a:cubicBezTo>
                  <a:cubicBezTo>
                    <a:pt x="8" y="31"/>
                    <a:pt x="7" y="31"/>
                    <a:pt x="7" y="31"/>
                  </a:cubicBezTo>
                  <a:cubicBezTo>
                    <a:pt x="6" y="31"/>
                    <a:pt x="6" y="31"/>
                    <a:pt x="6" y="31"/>
                  </a:cubicBezTo>
                  <a:cubicBezTo>
                    <a:pt x="5" y="30"/>
                    <a:pt x="5" y="30"/>
                    <a:pt x="5" y="30"/>
                  </a:cubicBezTo>
                  <a:cubicBezTo>
                    <a:pt x="5" y="31"/>
                    <a:pt x="5" y="31"/>
                    <a:pt x="5" y="31"/>
                  </a:cubicBezTo>
                  <a:cubicBezTo>
                    <a:pt x="4" y="32"/>
                    <a:pt x="4" y="32"/>
                    <a:pt x="4" y="32"/>
                  </a:cubicBezTo>
                  <a:cubicBezTo>
                    <a:pt x="3" y="35"/>
                    <a:pt x="3" y="35"/>
                    <a:pt x="0" y="37"/>
                  </a:cubicBezTo>
                  <a:cubicBezTo>
                    <a:pt x="0" y="38"/>
                    <a:pt x="0" y="38"/>
                    <a:pt x="0" y="38"/>
                  </a:cubicBezTo>
                  <a:cubicBezTo>
                    <a:pt x="0" y="38"/>
                    <a:pt x="0" y="38"/>
                    <a:pt x="0" y="38"/>
                  </a:cubicBezTo>
                  <a:cubicBezTo>
                    <a:pt x="3" y="40"/>
                    <a:pt x="3" y="40"/>
                    <a:pt x="3" y="40"/>
                  </a:cubicBezTo>
                  <a:cubicBezTo>
                    <a:pt x="2" y="40"/>
                    <a:pt x="2" y="41"/>
                    <a:pt x="1" y="42"/>
                  </a:cubicBezTo>
                  <a:cubicBezTo>
                    <a:pt x="1" y="42"/>
                    <a:pt x="1" y="42"/>
                    <a:pt x="1" y="42"/>
                  </a:cubicBezTo>
                  <a:cubicBezTo>
                    <a:pt x="1" y="42"/>
                    <a:pt x="1" y="42"/>
                    <a:pt x="1" y="42"/>
                  </a:cubicBezTo>
                  <a:cubicBezTo>
                    <a:pt x="15" y="51"/>
                    <a:pt x="15" y="51"/>
                    <a:pt x="15" y="51"/>
                  </a:cubicBezTo>
                  <a:cubicBezTo>
                    <a:pt x="17" y="52"/>
                    <a:pt x="19" y="53"/>
                    <a:pt x="21" y="54"/>
                  </a:cubicBezTo>
                  <a:cubicBezTo>
                    <a:pt x="22" y="55"/>
                    <a:pt x="23" y="56"/>
                    <a:pt x="25" y="56"/>
                  </a:cubicBezTo>
                  <a:cubicBezTo>
                    <a:pt x="28" y="58"/>
                    <a:pt x="31" y="59"/>
                    <a:pt x="34" y="62"/>
                  </a:cubicBezTo>
                  <a:cubicBezTo>
                    <a:pt x="34" y="62"/>
                    <a:pt x="34" y="62"/>
                    <a:pt x="34" y="62"/>
                  </a:cubicBezTo>
                  <a:cubicBezTo>
                    <a:pt x="35" y="62"/>
                    <a:pt x="35" y="62"/>
                    <a:pt x="35" y="62"/>
                  </a:cubicBezTo>
                  <a:cubicBezTo>
                    <a:pt x="36" y="60"/>
                    <a:pt x="37" y="58"/>
                    <a:pt x="38" y="56"/>
                  </a:cubicBezTo>
                  <a:cubicBezTo>
                    <a:pt x="39" y="57"/>
                    <a:pt x="39" y="57"/>
                    <a:pt x="39" y="57"/>
                  </a:cubicBezTo>
                  <a:cubicBezTo>
                    <a:pt x="39" y="57"/>
                    <a:pt x="39" y="57"/>
                    <a:pt x="39" y="57"/>
                  </a:cubicBezTo>
                  <a:cubicBezTo>
                    <a:pt x="39" y="57"/>
                    <a:pt x="39" y="57"/>
                    <a:pt x="39" y="57"/>
                  </a:cubicBezTo>
                  <a:cubicBezTo>
                    <a:pt x="40" y="56"/>
                    <a:pt x="40" y="56"/>
                    <a:pt x="40" y="56"/>
                  </a:cubicBezTo>
                  <a:cubicBezTo>
                    <a:pt x="46" y="45"/>
                    <a:pt x="49" y="37"/>
                    <a:pt x="55" y="24"/>
                  </a:cubicBezTo>
                  <a:cubicBezTo>
                    <a:pt x="55" y="23"/>
                    <a:pt x="56" y="22"/>
                    <a:pt x="56" y="21"/>
                  </a:cubicBezTo>
                  <a:cubicBezTo>
                    <a:pt x="56" y="20"/>
                    <a:pt x="57" y="19"/>
                    <a:pt x="58" y="16"/>
                  </a:cubicBezTo>
                  <a:cubicBezTo>
                    <a:pt x="58" y="16"/>
                    <a:pt x="58" y="16"/>
                    <a:pt x="58" y="16"/>
                  </a:cubicBezTo>
                  <a:cubicBezTo>
                    <a:pt x="58" y="16"/>
                    <a:pt x="58" y="16"/>
                    <a:pt x="58" y="16"/>
                  </a:cubicBezTo>
                  <a:cubicBezTo>
                    <a:pt x="48" y="10"/>
                    <a:pt x="37" y="5"/>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3" name="Freeform 129"/>
            <p:cNvSpPr>
              <a:spLocks/>
            </p:cNvSpPr>
            <p:nvPr/>
          </p:nvSpPr>
          <p:spPr bwMode="auto">
            <a:xfrm>
              <a:off x="3510" y="2436"/>
              <a:ext cx="50" cy="29"/>
            </a:xfrm>
            <a:custGeom>
              <a:avLst/>
              <a:gdLst>
                <a:gd name="T0" fmla="*/ 1 w 21"/>
                <a:gd name="T1" fmla="*/ 0 h 12"/>
                <a:gd name="T2" fmla="*/ 0 w 21"/>
                <a:gd name="T3" fmla="*/ 0 h 12"/>
                <a:gd name="T4" fmla="*/ 1 w 21"/>
                <a:gd name="T5" fmla="*/ 1 h 12"/>
                <a:gd name="T6" fmla="*/ 6 w 21"/>
                <a:gd name="T7" fmla="*/ 4 h 12"/>
                <a:gd name="T8" fmla="*/ 21 w 21"/>
                <a:gd name="T9" fmla="*/ 12 h 12"/>
                <a:gd name="T10" fmla="*/ 21 w 21"/>
                <a:gd name="T11" fmla="*/ 12 h 12"/>
                <a:gd name="T12" fmla="*/ 21 w 21"/>
                <a:gd name="T13" fmla="*/ 12 h 12"/>
                <a:gd name="T14" fmla="*/ 21 w 21"/>
                <a:gd name="T15" fmla="*/ 12 h 12"/>
                <a:gd name="T16" fmla="*/ 7 w 21"/>
                <a:gd name="T17" fmla="*/ 3 h 12"/>
                <a:gd name="T18" fmla="*/ 1 w 21"/>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2">
                  <a:moveTo>
                    <a:pt x="1" y="0"/>
                  </a:moveTo>
                  <a:cubicBezTo>
                    <a:pt x="0" y="0"/>
                    <a:pt x="0" y="0"/>
                    <a:pt x="0" y="0"/>
                  </a:cubicBezTo>
                  <a:cubicBezTo>
                    <a:pt x="1" y="1"/>
                    <a:pt x="1" y="1"/>
                    <a:pt x="1" y="1"/>
                  </a:cubicBezTo>
                  <a:cubicBezTo>
                    <a:pt x="6" y="4"/>
                    <a:pt x="6" y="4"/>
                    <a:pt x="6" y="4"/>
                  </a:cubicBezTo>
                  <a:cubicBezTo>
                    <a:pt x="11" y="6"/>
                    <a:pt x="16" y="9"/>
                    <a:pt x="21" y="12"/>
                  </a:cubicBezTo>
                  <a:cubicBezTo>
                    <a:pt x="21" y="12"/>
                    <a:pt x="21" y="12"/>
                    <a:pt x="21" y="12"/>
                  </a:cubicBezTo>
                  <a:cubicBezTo>
                    <a:pt x="21" y="12"/>
                    <a:pt x="21" y="12"/>
                    <a:pt x="21" y="12"/>
                  </a:cubicBezTo>
                  <a:cubicBezTo>
                    <a:pt x="21" y="12"/>
                    <a:pt x="21" y="12"/>
                    <a:pt x="21" y="12"/>
                  </a:cubicBezTo>
                  <a:cubicBezTo>
                    <a:pt x="17" y="8"/>
                    <a:pt x="12" y="6"/>
                    <a:pt x="7"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4" name="Freeform 130"/>
            <p:cNvSpPr>
              <a:spLocks/>
            </p:cNvSpPr>
            <p:nvPr/>
          </p:nvSpPr>
          <p:spPr bwMode="auto">
            <a:xfrm>
              <a:off x="3506" y="2448"/>
              <a:ext cx="47" cy="26"/>
            </a:xfrm>
            <a:custGeom>
              <a:avLst/>
              <a:gdLst>
                <a:gd name="T0" fmla="*/ 1 w 20"/>
                <a:gd name="T1" fmla="*/ 0 h 11"/>
                <a:gd name="T2" fmla="*/ 0 w 20"/>
                <a:gd name="T3" fmla="*/ 0 h 11"/>
                <a:gd name="T4" fmla="*/ 1 w 20"/>
                <a:gd name="T5" fmla="*/ 1 h 11"/>
                <a:gd name="T6" fmla="*/ 19 w 20"/>
                <a:gd name="T7" fmla="*/ 11 h 11"/>
                <a:gd name="T8" fmla="*/ 19 w 20"/>
                <a:gd name="T9" fmla="*/ 11 h 11"/>
                <a:gd name="T10" fmla="*/ 20 w 20"/>
                <a:gd name="T11" fmla="*/ 11 h 11"/>
                <a:gd name="T12" fmla="*/ 19 w 20"/>
                <a:gd name="T13" fmla="*/ 11 h 11"/>
                <a:gd name="T14" fmla="*/ 1 w 2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1">
                  <a:moveTo>
                    <a:pt x="1" y="0"/>
                  </a:moveTo>
                  <a:cubicBezTo>
                    <a:pt x="0" y="0"/>
                    <a:pt x="0" y="0"/>
                    <a:pt x="0" y="0"/>
                  </a:cubicBezTo>
                  <a:cubicBezTo>
                    <a:pt x="1" y="1"/>
                    <a:pt x="1" y="1"/>
                    <a:pt x="1" y="1"/>
                  </a:cubicBezTo>
                  <a:cubicBezTo>
                    <a:pt x="7" y="4"/>
                    <a:pt x="13" y="8"/>
                    <a:pt x="19" y="11"/>
                  </a:cubicBezTo>
                  <a:cubicBezTo>
                    <a:pt x="19" y="11"/>
                    <a:pt x="19" y="11"/>
                    <a:pt x="19" y="11"/>
                  </a:cubicBezTo>
                  <a:cubicBezTo>
                    <a:pt x="20" y="11"/>
                    <a:pt x="20" y="11"/>
                    <a:pt x="20" y="11"/>
                  </a:cubicBezTo>
                  <a:cubicBezTo>
                    <a:pt x="19" y="11"/>
                    <a:pt x="19" y="11"/>
                    <a:pt x="19" y="11"/>
                  </a:cubicBezTo>
                  <a:cubicBezTo>
                    <a:pt x="13" y="7"/>
                    <a:pt x="7"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5" name="Freeform 131"/>
            <p:cNvSpPr>
              <a:spLocks/>
            </p:cNvSpPr>
            <p:nvPr/>
          </p:nvSpPr>
          <p:spPr bwMode="auto">
            <a:xfrm>
              <a:off x="3501" y="2460"/>
              <a:ext cx="50" cy="26"/>
            </a:xfrm>
            <a:custGeom>
              <a:avLst/>
              <a:gdLst>
                <a:gd name="T0" fmla="*/ 0 w 21"/>
                <a:gd name="T1" fmla="*/ 0 h 11"/>
                <a:gd name="T2" fmla="*/ 0 w 21"/>
                <a:gd name="T3" fmla="*/ 0 h 11"/>
                <a:gd name="T4" fmla="*/ 0 w 21"/>
                <a:gd name="T5" fmla="*/ 0 h 11"/>
                <a:gd name="T6" fmla="*/ 13 w 21"/>
                <a:gd name="T7" fmla="*/ 8 h 11"/>
                <a:gd name="T8" fmla="*/ 20 w 21"/>
                <a:gd name="T9" fmla="*/ 11 h 11"/>
                <a:gd name="T10" fmla="*/ 20 w 21"/>
                <a:gd name="T11" fmla="*/ 11 h 11"/>
                <a:gd name="T12" fmla="*/ 21 w 21"/>
                <a:gd name="T13" fmla="*/ 11 h 11"/>
                <a:gd name="T14" fmla="*/ 20 w 21"/>
                <a:gd name="T15" fmla="*/ 10 h 11"/>
                <a:gd name="T16" fmla="*/ 14 w 21"/>
                <a:gd name="T17" fmla="*/ 7 h 11"/>
                <a:gd name="T18" fmla="*/ 0 w 2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0" y="0"/>
                  </a:moveTo>
                  <a:cubicBezTo>
                    <a:pt x="0" y="0"/>
                    <a:pt x="0" y="0"/>
                    <a:pt x="0" y="0"/>
                  </a:cubicBezTo>
                  <a:cubicBezTo>
                    <a:pt x="0" y="0"/>
                    <a:pt x="0" y="0"/>
                    <a:pt x="0" y="0"/>
                  </a:cubicBezTo>
                  <a:cubicBezTo>
                    <a:pt x="4" y="4"/>
                    <a:pt x="9" y="6"/>
                    <a:pt x="13" y="8"/>
                  </a:cubicBezTo>
                  <a:cubicBezTo>
                    <a:pt x="20" y="11"/>
                    <a:pt x="20" y="11"/>
                    <a:pt x="20" y="11"/>
                  </a:cubicBezTo>
                  <a:cubicBezTo>
                    <a:pt x="20" y="11"/>
                    <a:pt x="20" y="11"/>
                    <a:pt x="20" y="11"/>
                  </a:cubicBezTo>
                  <a:cubicBezTo>
                    <a:pt x="21" y="11"/>
                    <a:pt x="21" y="11"/>
                    <a:pt x="21" y="11"/>
                  </a:cubicBezTo>
                  <a:cubicBezTo>
                    <a:pt x="20" y="10"/>
                    <a:pt x="20" y="10"/>
                    <a:pt x="20" y="10"/>
                  </a:cubicBezTo>
                  <a:cubicBezTo>
                    <a:pt x="14" y="7"/>
                    <a:pt x="14" y="7"/>
                    <a:pt x="14" y="7"/>
                  </a:cubicBezTo>
                  <a:cubicBezTo>
                    <a:pt x="9" y="5"/>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6" name="Freeform 132"/>
            <p:cNvSpPr>
              <a:spLocks/>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7" name="Freeform 133"/>
            <p:cNvSpPr>
              <a:spLocks/>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8" name="Freeform 134"/>
            <p:cNvSpPr>
              <a:spLocks/>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49" name="Freeform 135"/>
            <p:cNvSpPr>
              <a:spLocks/>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0" name="Freeform 136"/>
            <p:cNvSpPr>
              <a:spLocks/>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1" name="Freeform 137"/>
            <p:cNvSpPr>
              <a:spLocks/>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2" name="Freeform 138"/>
            <p:cNvSpPr>
              <a:spLocks noEditPoints="1"/>
            </p:cNvSpPr>
            <p:nvPr/>
          </p:nvSpPr>
          <p:spPr bwMode="auto">
            <a:xfrm>
              <a:off x="3584" y="2022"/>
              <a:ext cx="53" cy="53"/>
            </a:xfrm>
            <a:custGeom>
              <a:avLst/>
              <a:gdLst>
                <a:gd name="T0" fmla="*/ 2 w 22"/>
                <a:gd name="T1" fmla="*/ 19 h 22"/>
                <a:gd name="T2" fmla="*/ 6 w 22"/>
                <a:gd name="T3" fmla="*/ 5 h 22"/>
                <a:gd name="T4" fmla="*/ 6 w 22"/>
                <a:gd name="T5" fmla="*/ 3 h 22"/>
                <a:gd name="T6" fmla="*/ 11 w 22"/>
                <a:gd name="T7" fmla="*/ 4 h 22"/>
                <a:gd name="T8" fmla="*/ 10 w 22"/>
                <a:gd name="T9" fmla="*/ 6 h 22"/>
                <a:gd name="T10" fmla="*/ 10 w 22"/>
                <a:gd name="T11" fmla="*/ 7 h 22"/>
                <a:gd name="T12" fmla="*/ 10 w 22"/>
                <a:gd name="T13" fmla="*/ 7 h 22"/>
                <a:gd name="T14" fmla="*/ 13 w 22"/>
                <a:gd name="T15" fmla="*/ 7 h 22"/>
                <a:gd name="T16" fmla="*/ 14 w 22"/>
                <a:gd name="T17" fmla="*/ 7 h 22"/>
                <a:gd name="T18" fmla="*/ 14 w 22"/>
                <a:gd name="T19" fmla="*/ 7 h 22"/>
                <a:gd name="T20" fmla="*/ 15 w 22"/>
                <a:gd name="T21" fmla="*/ 7 h 22"/>
                <a:gd name="T22" fmla="*/ 16 w 22"/>
                <a:gd name="T23" fmla="*/ 4 h 22"/>
                <a:gd name="T24" fmla="*/ 21 w 22"/>
                <a:gd name="T25" fmla="*/ 5 h 22"/>
                <a:gd name="T26" fmla="*/ 21 w 22"/>
                <a:gd name="T27" fmla="*/ 9 h 22"/>
                <a:gd name="T28" fmla="*/ 17 w 22"/>
                <a:gd name="T29" fmla="*/ 20 h 22"/>
                <a:gd name="T30" fmla="*/ 17 w 22"/>
                <a:gd name="T31" fmla="*/ 20 h 22"/>
                <a:gd name="T32" fmla="*/ 17 w 22"/>
                <a:gd name="T33" fmla="*/ 21 h 22"/>
                <a:gd name="T34" fmla="*/ 17 w 22"/>
                <a:gd name="T35" fmla="*/ 21 h 22"/>
                <a:gd name="T36" fmla="*/ 7 w 22"/>
                <a:gd name="T37" fmla="*/ 19 h 22"/>
                <a:gd name="T38" fmla="*/ 2 w 22"/>
                <a:gd name="T39" fmla="*/ 19 h 22"/>
                <a:gd name="T40" fmla="*/ 2 w 22"/>
                <a:gd name="T41" fmla="*/ 19 h 22"/>
                <a:gd name="T42" fmla="*/ 14 w 22"/>
                <a:gd name="T43" fmla="*/ 6 h 22"/>
                <a:gd name="T44" fmla="*/ 14 w 22"/>
                <a:gd name="T45" fmla="*/ 6 h 22"/>
                <a:gd name="T46" fmla="*/ 11 w 22"/>
                <a:gd name="T47" fmla="*/ 6 h 22"/>
                <a:gd name="T48" fmla="*/ 13 w 22"/>
                <a:gd name="T49" fmla="*/ 1 h 22"/>
                <a:gd name="T50" fmla="*/ 16 w 22"/>
                <a:gd name="T51" fmla="*/ 1 h 22"/>
                <a:gd name="T52" fmla="*/ 14 w 22"/>
                <a:gd name="T53" fmla="*/ 6 h 22"/>
                <a:gd name="T54" fmla="*/ 14 w 22"/>
                <a:gd name="T55" fmla="*/ 6 h 22"/>
                <a:gd name="T56" fmla="*/ 13 w 22"/>
                <a:gd name="T57" fmla="*/ 0 h 22"/>
                <a:gd name="T58" fmla="*/ 13 w 22"/>
                <a:gd name="T59" fmla="*/ 0 h 22"/>
                <a:gd name="T60" fmla="*/ 11 w 22"/>
                <a:gd name="T61" fmla="*/ 3 h 22"/>
                <a:gd name="T62" fmla="*/ 6 w 22"/>
                <a:gd name="T63" fmla="*/ 2 h 22"/>
                <a:gd name="T64" fmla="*/ 5 w 22"/>
                <a:gd name="T65" fmla="*/ 2 h 22"/>
                <a:gd name="T66" fmla="*/ 5 w 22"/>
                <a:gd name="T67" fmla="*/ 3 h 22"/>
                <a:gd name="T68" fmla="*/ 5 w 22"/>
                <a:gd name="T69" fmla="*/ 5 h 22"/>
                <a:gd name="T70" fmla="*/ 0 w 22"/>
                <a:gd name="T71" fmla="*/ 19 h 22"/>
                <a:gd name="T72" fmla="*/ 0 w 22"/>
                <a:gd name="T73" fmla="*/ 20 h 22"/>
                <a:gd name="T74" fmla="*/ 1 w 22"/>
                <a:gd name="T75" fmla="*/ 20 h 22"/>
                <a:gd name="T76" fmla="*/ 2 w 22"/>
                <a:gd name="T77" fmla="*/ 20 h 22"/>
                <a:gd name="T78" fmla="*/ 7 w 22"/>
                <a:gd name="T79" fmla="*/ 20 h 22"/>
                <a:gd name="T80" fmla="*/ 17 w 22"/>
                <a:gd name="T81" fmla="*/ 22 h 22"/>
                <a:gd name="T82" fmla="*/ 17 w 22"/>
                <a:gd name="T83" fmla="*/ 22 h 22"/>
                <a:gd name="T84" fmla="*/ 17 w 22"/>
                <a:gd name="T85" fmla="*/ 22 h 22"/>
                <a:gd name="T86" fmla="*/ 18 w 22"/>
                <a:gd name="T87" fmla="*/ 21 h 22"/>
                <a:gd name="T88" fmla="*/ 18 w 22"/>
                <a:gd name="T89" fmla="*/ 20 h 22"/>
                <a:gd name="T90" fmla="*/ 22 w 22"/>
                <a:gd name="T91" fmla="*/ 9 h 22"/>
                <a:gd name="T92" fmla="*/ 22 w 22"/>
                <a:gd name="T93" fmla="*/ 4 h 22"/>
                <a:gd name="T94" fmla="*/ 22 w 22"/>
                <a:gd name="T95" fmla="*/ 4 h 22"/>
                <a:gd name="T96" fmla="*/ 22 w 22"/>
                <a:gd name="T97" fmla="*/ 4 h 22"/>
                <a:gd name="T98" fmla="*/ 16 w 22"/>
                <a:gd name="T99" fmla="*/ 3 h 22"/>
                <a:gd name="T100" fmla="*/ 17 w 22"/>
                <a:gd name="T101" fmla="*/ 1 h 22"/>
                <a:gd name="T102" fmla="*/ 17 w 22"/>
                <a:gd name="T103" fmla="*/ 1 h 22"/>
                <a:gd name="T104" fmla="*/ 17 w 22"/>
                <a:gd name="T105" fmla="*/ 0 h 22"/>
                <a:gd name="T106" fmla="*/ 13 w 22"/>
                <a:gd name="T10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2">
                  <a:moveTo>
                    <a:pt x="2" y="19"/>
                  </a:moveTo>
                  <a:cubicBezTo>
                    <a:pt x="4" y="15"/>
                    <a:pt x="5" y="9"/>
                    <a:pt x="6" y="5"/>
                  </a:cubicBezTo>
                  <a:cubicBezTo>
                    <a:pt x="6" y="5"/>
                    <a:pt x="6" y="4"/>
                    <a:pt x="6" y="3"/>
                  </a:cubicBezTo>
                  <a:cubicBezTo>
                    <a:pt x="7" y="4"/>
                    <a:pt x="9" y="4"/>
                    <a:pt x="11" y="4"/>
                  </a:cubicBezTo>
                  <a:cubicBezTo>
                    <a:pt x="10" y="5"/>
                    <a:pt x="10" y="5"/>
                    <a:pt x="10" y="6"/>
                  </a:cubicBezTo>
                  <a:cubicBezTo>
                    <a:pt x="10" y="7"/>
                    <a:pt x="10" y="7"/>
                    <a:pt x="10" y="7"/>
                  </a:cubicBezTo>
                  <a:cubicBezTo>
                    <a:pt x="10" y="7"/>
                    <a:pt x="10" y="7"/>
                    <a:pt x="10" y="7"/>
                  </a:cubicBezTo>
                  <a:cubicBezTo>
                    <a:pt x="13" y="7"/>
                    <a:pt x="13" y="7"/>
                    <a:pt x="13" y="7"/>
                  </a:cubicBezTo>
                  <a:cubicBezTo>
                    <a:pt x="14" y="7"/>
                    <a:pt x="14" y="7"/>
                    <a:pt x="14" y="7"/>
                  </a:cubicBezTo>
                  <a:cubicBezTo>
                    <a:pt x="14" y="7"/>
                    <a:pt x="14" y="7"/>
                    <a:pt x="14" y="7"/>
                  </a:cubicBezTo>
                  <a:cubicBezTo>
                    <a:pt x="15" y="7"/>
                    <a:pt x="15" y="7"/>
                    <a:pt x="15" y="7"/>
                  </a:cubicBezTo>
                  <a:cubicBezTo>
                    <a:pt x="16" y="4"/>
                    <a:pt x="16" y="4"/>
                    <a:pt x="16" y="4"/>
                  </a:cubicBezTo>
                  <a:cubicBezTo>
                    <a:pt x="18" y="4"/>
                    <a:pt x="19" y="4"/>
                    <a:pt x="21" y="5"/>
                  </a:cubicBezTo>
                  <a:cubicBezTo>
                    <a:pt x="21" y="6"/>
                    <a:pt x="21" y="7"/>
                    <a:pt x="21" y="9"/>
                  </a:cubicBezTo>
                  <a:cubicBezTo>
                    <a:pt x="20" y="13"/>
                    <a:pt x="19" y="17"/>
                    <a:pt x="17" y="20"/>
                  </a:cubicBezTo>
                  <a:cubicBezTo>
                    <a:pt x="17" y="20"/>
                    <a:pt x="17" y="20"/>
                    <a:pt x="17" y="20"/>
                  </a:cubicBezTo>
                  <a:cubicBezTo>
                    <a:pt x="17" y="21"/>
                    <a:pt x="17" y="21"/>
                    <a:pt x="17" y="21"/>
                  </a:cubicBezTo>
                  <a:cubicBezTo>
                    <a:pt x="17" y="21"/>
                    <a:pt x="17" y="21"/>
                    <a:pt x="17" y="21"/>
                  </a:cubicBezTo>
                  <a:cubicBezTo>
                    <a:pt x="7" y="19"/>
                    <a:pt x="7" y="19"/>
                    <a:pt x="7" y="19"/>
                  </a:cubicBezTo>
                  <a:cubicBezTo>
                    <a:pt x="5" y="19"/>
                    <a:pt x="4" y="19"/>
                    <a:pt x="2" y="19"/>
                  </a:cubicBezTo>
                  <a:cubicBezTo>
                    <a:pt x="2" y="19"/>
                    <a:pt x="2" y="19"/>
                    <a:pt x="2" y="19"/>
                  </a:cubicBezTo>
                  <a:moveTo>
                    <a:pt x="14" y="6"/>
                  </a:moveTo>
                  <a:cubicBezTo>
                    <a:pt x="14" y="6"/>
                    <a:pt x="14" y="6"/>
                    <a:pt x="14" y="6"/>
                  </a:cubicBezTo>
                  <a:cubicBezTo>
                    <a:pt x="11" y="6"/>
                    <a:pt x="11" y="6"/>
                    <a:pt x="11" y="6"/>
                  </a:cubicBezTo>
                  <a:cubicBezTo>
                    <a:pt x="12" y="4"/>
                    <a:pt x="13" y="2"/>
                    <a:pt x="13" y="1"/>
                  </a:cubicBezTo>
                  <a:cubicBezTo>
                    <a:pt x="14" y="1"/>
                    <a:pt x="15" y="1"/>
                    <a:pt x="16" y="1"/>
                  </a:cubicBezTo>
                  <a:cubicBezTo>
                    <a:pt x="14" y="6"/>
                    <a:pt x="14" y="6"/>
                    <a:pt x="14" y="6"/>
                  </a:cubicBezTo>
                  <a:cubicBezTo>
                    <a:pt x="14" y="6"/>
                    <a:pt x="14" y="6"/>
                    <a:pt x="14" y="6"/>
                  </a:cubicBezTo>
                  <a:moveTo>
                    <a:pt x="13" y="0"/>
                  </a:moveTo>
                  <a:cubicBezTo>
                    <a:pt x="13" y="0"/>
                    <a:pt x="13" y="0"/>
                    <a:pt x="13" y="0"/>
                  </a:cubicBezTo>
                  <a:cubicBezTo>
                    <a:pt x="12" y="1"/>
                    <a:pt x="12" y="2"/>
                    <a:pt x="11" y="3"/>
                  </a:cubicBezTo>
                  <a:cubicBezTo>
                    <a:pt x="9" y="3"/>
                    <a:pt x="7" y="3"/>
                    <a:pt x="6" y="2"/>
                  </a:cubicBezTo>
                  <a:cubicBezTo>
                    <a:pt x="5" y="2"/>
                    <a:pt x="5" y="2"/>
                    <a:pt x="5" y="2"/>
                  </a:cubicBezTo>
                  <a:cubicBezTo>
                    <a:pt x="5" y="3"/>
                    <a:pt x="5" y="3"/>
                    <a:pt x="5" y="3"/>
                  </a:cubicBezTo>
                  <a:cubicBezTo>
                    <a:pt x="5" y="3"/>
                    <a:pt x="5" y="4"/>
                    <a:pt x="5" y="5"/>
                  </a:cubicBezTo>
                  <a:cubicBezTo>
                    <a:pt x="4" y="9"/>
                    <a:pt x="3" y="15"/>
                    <a:pt x="0" y="19"/>
                  </a:cubicBezTo>
                  <a:cubicBezTo>
                    <a:pt x="0" y="20"/>
                    <a:pt x="0" y="20"/>
                    <a:pt x="0" y="20"/>
                  </a:cubicBezTo>
                  <a:cubicBezTo>
                    <a:pt x="1" y="20"/>
                    <a:pt x="1" y="20"/>
                    <a:pt x="1" y="20"/>
                  </a:cubicBezTo>
                  <a:cubicBezTo>
                    <a:pt x="1" y="20"/>
                    <a:pt x="2" y="20"/>
                    <a:pt x="2" y="20"/>
                  </a:cubicBezTo>
                  <a:cubicBezTo>
                    <a:pt x="4" y="20"/>
                    <a:pt x="5" y="20"/>
                    <a:pt x="7" y="20"/>
                  </a:cubicBezTo>
                  <a:cubicBezTo>
                    <a:pt x="17" y="22"/>
                    <a:pt x="17" y="22"/>
                    <a:pt x="17" y="22"/>
                  </a:cubicBezTo>
                  <a:cubicBezTo>
                    <a:pt x="17" y="22"/>
                    <a:pt x="17" y="22"/>
                    <a:pt x="17" y="22"/>
                  </a:cubicBezTo>
                  <a:cubicBezTo>
                    <a:pt x="17" y="22"/>
                    <a:pt x="17" y="22"/>
                    <a:pt x="17" y="22"/>
                  </a:cubicBezTo>
                  <a:cubicBezTo>
                    <a:pt x="18" y="21"/>
                    <a:pt x="18" y="21"/>
                    <a:pt x="18" y="21"/>
                  </a:cubicBezTo>
                  <a:cubicBezTo>
                    <a:pt x="18" y="20"/>
                    <a:pt x="18" y="20"/>
                    <a:pt x="18" y="20"/>
                  </a:cubicBezTo>
                  <a:cubicBezTo>
                    <a:pt x="20" y="17"/>
                    <a:pt x="21" y="13"/>
                    <a:pt x="22" y="9"/>
                  </a:cubicBezTo>
                  <a:cubicBezTo>
                    <a:pt x="22" y="7"/>
                    <a:pt x="22" y="6"/>
                    <a:pt x="22" y="4"/>
                  </a:cubicBezTo>
                  <a:cubicBezTo>
                    <a:pt x="22" y="4"/>
                    <a:pt x="22" y="4"/>
                    <a:pt x="22" y="4"/>
                  </a:cubicBezTo>
                  <a:cubicBezTo>
                    <a:pt x="22" y="4"/>
                    <a:pt x="22" y="4"/>
                    <a:pt x="22" y="4"/>
                  </a:cubicBezTo>
                  <a:cubicBezTo>
                    <a:pt x="20" y="3"/>
                    <a:pt x="18" y="3"/>
                    <a:pt x="16" y="3"/>
                  </a:cubicBezTo>
                  <a:cubicBezTo>
                    <a:pt x="17" y="1"/>
                    <a:pt x="17" y="1"/>
                    <a:pt x="17" y="1"/>
                  </a:cubicBezTo>
                  <a:cubicBezTo>
                    <a:pt x="17" y="1"/>
                    <a:pt x="17" y="1"/>
                    <a:pt x="17" y="1"/>
                  </a:cubicBezTo>
                  <a:cubicBezTo>
                    <a:pt x="17" y="0"/>
                    <a:pt x="17" y="0"/>
                    <a:pt x="17" y="0"/>
                  </a:cubicBezTo>
                  <a:cubicBezTo>
                    <a:pt x="16" y="0"/>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3" name="Freeform 139"/>
            <p:cNvSpPr>
              <a:spLocks/>
            </p:cNvSpPr>
            <p:nvPr/>
          </p:nvSpPr>
          <p:spPr bwMode="auto">
            <a:xfrm>
              <a:off x="3601" y="2044"/>
              <a:ext cx="26" cy="4"/>
            </a:xfrm>
            <a:custGeom>
              <a:avLst/>
              <a:gdLst>
                <a:gd name="T0" fmla="*/ 1 w 11"/>
                <a:gd name="T1" fmla="*/ 0 h 2"/>
                <a:gd name="T2" fmla="*/ 0 w 11"/>
                <a:gd name="T3" fmla="*/ 0 h 2"/>
                <a:gd name="T4" fmla="*/ 1 w 11"/>
                <a:gd name="T5" fmla="*/ 1 h 2"/>
                <a:gd name="T6" fmla="*/ 10 w 11"/>
                <a:gd name="T7" fmla="*/ 2 h 2"/>
                <a:gd name="T8" fmla="*/ 11 w 11"/>
                <a:gd name="T9" fmla="*/ 1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1" y="1"/>
                    <a:pt x="1" y="1"/>
                    <a:pt x="1" y="1"/>
                  </a:cubicBezTo>
                  <a:cubicBezTo>
                    <a:pt x="4" y="1"/>
                    <a:pt x="7" y="2"/>
                    <a:pt x="10" y="2"/>
                  </a:cubicBezTo>
                  <a:cubicBezTo>
                    <a:pt x="11" y="1"/>
                    <a:pt x="11" y="1"/>
                    <a:pt x="11" y="1"/>
                  </a:cubicBezTo>
                  <a:cubicBezTo>
                    <a:pt x="10" y="1"/>
                    <a:pt x="10" y="1"/>
                    <a:pt x="10" y="1"/>
                  </a:cubicBezTo>
                  <a:cubicBezTo>
                    <a:pt x="7"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4" name="Freeform 140"/>
            <p:cNvSpPr>
              <a:spLocks/>
            </p:cNvSpPr>
            <p:nvPr/>
          </p:nvSpPr>
          <p:spPr bwMode="auto">
            <a:xfrm>
              <a:off x="3599" y="2051"/>
              <a:ext cx="26" cy="5"/>
            </a:xfrm>
            <a:custGeom>
              <a:avLst/>
              <a:gdLst>
                <a:gd name="T0" fmla="*/ 1 w 11"/>
                <a:gd name="T1" fmla="*/ 0 h 2"/>
                <a:gd name="T2" fmla="*/ 0 w 11"/>
                <a:gd name="T3" fmla="*/ 0 h 2"/>
                <a:gd name="T4" fmla="*/ 0 w 11"/>
                <a:gd name="T5" fmla="*/ 1 h 2"/>
                <a:gd name="T6" fmla="*/ 10 w 11"/>
                <a:gd name="T7" fmla="*/ 2 h 2"/>
                <a:gd name="T8" fmla="*/ 11 w 11"/>
                <a:gd name="T9" fmla="*/ 2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0" y="1"/>
                    <a:pt x="0" y="1"/>
                    <a:pt x="0" y="1"/>
                  </a:cubicBezTo>
                  <a:cubicBezTo>
                    <a:pt x="4" y="2"/>
                    <a:pt x="7" y="2"/>
                    <a:pt x="10" y="2"/>
                  </a:cubicBezTo>
                  <a:cubicBezTo>
                    <a:pt x="11" y="2"/>
                    <a:pt x="11" y="2"/>
                    <a:pt x="11" y="2"/>
                  </a:cubicBezTo>
                  <a:cubicBezTo>
                    <a:pt x="10" y="1"/>
                    <a:pt x="10" y="1"/>
                    <a:pt x="10" y="1"/>
                  </a:cubicBezTo>
                  <a:cubicBezTo>
                    <a:pt x="7" y="1"/>
                    <a:pt x="4"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5" name="Freeform 141"/>
            <p:cNvSpPr>
              <a:spLocks/>
            </p:cNvSpPr>
            <p:nvPr/>
          </p:nvSpPr>
          <p:spPr bwMode="auto">
            <a:xfrm>
              <a:off x="3599" y="2058"/>
              <a:ext cx="7" cy="2"/>
            </a:xfrm>
            <a:custGeom>
              <a:avLst/>
              <a:gdLst>
                <a:gd name="T0" fmla="*/ 1 w 3"/>
                <a:gd name="T1" fmla="*/ 0 h 1"/>
                <a:gd name="T2" fmla="*/ 0 w 3"/>
                <a:gd name="T3" fmla="*/ 0 h 1"/>
                <a:gd name="T4" fmla="*/ 0 w 3"/>
                <a:gd name="T5" fmla="*/ 0 h 1"/>
                <a:gd name="T6" fmla="*/ 0 w 3"/>
                <a:gd name="T7" fmla="*/ 1 h 1"/>
                <a:gd name="T8" fmla="*/ 1 w 3"/>
                <a:gd name="T9" fmla="*/ 1 h 1"/>
                <a:gd name="T10" fmla="*/ 3 w 3"/>
                <a:gd name="T11" fmla="*/ 1 h 1"/>
                <a:gd name="T12" fmla="*/ 3 w 3"/>
                <a:gd name="T13" fmla="*/ 1 h 1"/>
                <a:gd name="T14" fmla="*/ 3 w 3"/>
                <a:gd name="T15" fmla="*/ 1 h 1"/>
                <a:gd name="T16" fmla="*/ 3 w 3"/>
                <a:gd name="T17" fmla="*/ 0 h 1"/>
                <a:gd name="T18" fmla="*/ 1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1" y="0"/>
                  </a:moveTo>
                  <a:cubicBezTo>
                    <a:pt x="0" y="0"/>
                    <a:pt x="0" y="0"/>
                    <a:pt x="0" y="0"/>
                  </a:cubicBezTo>
                  <a:cubicBezTo>
                    <a:pt x="0" y="0"/>
                    <a:pt x="0" y="0"/>
                    <a:pt x="0" y="0"/>
                  </a:cubicBezTo>
                  <a:cubicBezTo>
                    <a:pt x="0" y="1"/>
                    <a:pt x="0" y="1"/>
                    <a:pt x="0" y="1"/>
                  </a:cubicBezTo>
                  <a:cubicBezTo>
                    <a:pt x="0" y="1"/>
                    <a:pt x="1" y="1"/>
                    <a:pt x="1" y="1"/>
                  </a:cubicBezTo>
                  <a:cubicBezTo>
                    <a:pt x="1" y="1"/>
                    <a:pt x="2" y="1"/>
                    <a:pt x="3" y="1"/>
                  </a:cubicBezTo>
                  <a:cubicBezTo>
                    <a:pt x="3" y="1"/>
                    <a:pt x="3" y="1"/>
                    <a:pt x="3" y="1"/>
                  </a:cubicBezTo>
                  <a:cubicBezTo>
                    <a:pt x="3" y="1"/>
                    <a:pt x="3" y="1"/>
                    <a:pt x="3" y="1"/>
                  </a:cubicBezTo>
                  <a:cubicBezTo>
                    <a:pt x="3" y="0"/>
                    <a:pt x="3" y="0"/>
                    <a:pt x="3"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6" name="Freeform 142"/>
            <p:cNvSpPr>
              <a:spLocks/>
            </p:cNvSpPr>
            <p:nvPr/>
          </p:nvSpPr>
          <p:spPr bwMode="auto">
            <a:xfrm>
              <a:off x="3520" y="2044"/>
              <a:ext cx="33" cy="12"/>
            </a:xfrm>
            <a:custGeom>
              <a:avLst/>
              <a:gdLst>
                <a:gd name="T0" fmla="*/ 13 w 14"/>
                <a:gd name="T1" fmla="*/ 0 h 5"/>
                <a:gd name="T2" fmla="*/ 0 w 14"/>
                <a:gd name="T3" fmla="*/ 4 h 5"/>
                <a:gd name="T4" fmla="*/ 0 w 14"/>
                <a:gd name="T5" fmla="*/ 5 h 5"/>
                <a:gd name="T6" fmla="*/ 1 w 14"/>
                <a:gd name="T7" fmla="*/ 5 h 5"/>
                <a:gd name="T8" fmla="*/ 13 w 14"/>
                <a:gd name="T9" fmla="*/ 1 h 5"/>
                <a:gd name="T10" fmla="*/ 14 w 14"/>
                <a:gd name="T11" fmla="*/ 0 h 5"/>
                <a:gd name="T12" fmla="*/ 13 w 1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3" y="0"/>
                  </a:moveTo>
                  <a:cubicBezTo>
                    <a:pt x="12" y="1"/>
                    <a:pt x="3" y="4"/>
                    <a:pt x="0" y="4"/>
                  </a:cubicBezTo>
                  <a:cubicBezTo>
                    <a:pt x="0" y="5"/>
                    <a:pt x="0" y="5"/>
                    <a:pt x="0" y="5"/>
                  </a:cubicBezTo>
                  <a:cubicBezTo>
                    <a:pt x="1" y="5"/>
                    <a:pt x="1" y="5"/>
                    <a:pt x="1" y="5"/>
                  </a:cubicBezTo>
                  <a:cubicBezTo>
                    <a:pt x="3" y="5"/>
                    <a:pt x="13" y="1"/>
                    <a:pt x="13" y="1"/>
                  </a:cubicBezTo>
                  <a:cubicBezTo>
                    <a:pt x="14" y="0"/>
                    <a:pt x="14" y="0"/>
                    <a:pt x="14"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7" name="Freeform 143"/>
            <p:cNvSpPr>
              <a:spLocks/>
            </p:cNvSpPr>
            <p:nvPr/>
          </p:nvSpPr>
          <p:spPr bwMode="auto">
            <a:xfrm>
              <a:off x="3522" y="2053"/>
              <a:ext cx="31" cy="10"/>
            </a:xfrm>
            <a:custGeom>
              <a:avLst/>
              <a:gdLst>
                <a:gd name="T0" fmla="*/ 12 w 13"/>
                <a:gd name="T1" fmla="*/ 0 h 4"/>
                <a:gd name="T2" fmla="*/ 5 w 13"/>
                <a:gd name="T3" fmla="*/ 2 h 4"/>
                <a:gd name="T4" fmla="*/ 0 w 13"/>
                <a:gd name="T5" fmla="*/ 3 h 4"/>
                <a:gd name="T6" fmla="*/ 0 w 13"/>
                <a:gd name="T7" fmla="*/ 4 h 4"/>
                <a:gd name="T8" fmla="*/ 0 w 13"/>
                <a:gd name="T9" fmla="*/ 4 h 4"/>
                <a:gd name="T10" fmla="*/ 1 w 13"/>
                <a:gd name="T11" fmla="*/ 4 h 4"/>
                <a:gd name="T12" fmla="*/ 6 w 13"/>
                <a:gd name="T13" fmla="*/ 3 h 4"/>
                <a:gd name="T14" fmla="*/ 12 w 13"/>
                <a:gd name="T15" fmla="*/ 1 h 4"/>
                <a:gd name="T16" fmla="*/ 13 w 13"/>
                <a:gd name="T17" fmla="*/ 0 h 4"/>
                <a:gd name="T18" fmla="*/ 12 w 13"/>
                <a:gd name="T19" fmla="*/ 0 h 4"/>
                <a:gd name="T20" fmla="*/ 12 w 1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4">
                  <a:moveTo>
                    <a:pt x="12" y="0"/>
                  </a:moveTo>
                  <a:cubicBezTo>
                    <a:pt x="11" y="0"/>
                    <a:pt x="10" y="0"/>
                    <a:pt x="5" y="2"/>
                  </a:cubicBezTo>
                  <a:cubicBezTo>
                    <a:pt x="3" y="2"/>
                    <a:pt x="1" y="3"/>
                    <a:pt x="0" y="3"/>
                  </a:cubicBezTo>
                  <a:cubicBezTo>
                    <a:pt x="0" y="4"/>
                    <a:pt x="0" y="4"/>
                    <a:pt x="0" y="4"/>
                  </a:cubicBezTo>
                  <a:cubicBezTo>
                    <a:pt x="0" y="4"/>
                    <a:pt x="0" y="4"/>
                    <a:pt x="0" y="4"/>
                  </a:cubicBezTo>
                  <a:cubicBezTo>
                    <a:pt x="1" y="4"/>
                    <a:pt x="1" y="4"/>
                    <a:pt x="1" y="4"/>
                  </a:cubicBezTo>
                  <a:cubicBezTo>
                    <a:pt x="1" y="4"/>
                    <a:pt x="3" y="3"/>
                    <a:pt x="6" y="3"/>
                  </a:cubicBezTo>
                  <a:cubicBezTo>
                    <a:pt x="8" y="2"/>
                    <a:pt x="12" y="1"/>
                    <a:pt x="12" y="1"/>
                  </a:cubicBezTo>
                  <a:cubicBezTo>
                    <a:pt x="13" y="0"/>
                    <a:pt x="13" y="0"/>
                    <a:pt x="13" y="0"/>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8" name="Freeform 144"/>
            <p:cNvSpPr>
              <a:spLocks/>
            </p:cNvSpPr>
            <p:nvPr/>
          </p:nvSpPr>
          <p:spPr bwMode="auto">
            <a:xfrm>
              <a:off x="3522" y="2065"/>
              <a:ext cx="10" cy="5"/>
            </a:xfrm>
            <a:custGeom>
              <a:avLst/>
              <a:gdLst>
                <a:gd name="T0" fmla="*/ 3 w 4"/>
                <a:gd name="T1" fmla="*/ 0 h 2"/>
                <a:gd name="T2" fmla="*/ 2 w 4"/>
                <a:gd name="T3" fmla="*/ 1 h 2"/>
                <a:gd name="T4" fmla="*/ 1 w 4"/>
                <a:gd name="T5" fmla="*/ 1 h 2"/>
                <a:gd name="T6" fmla="*/ 1 w 4"/>
                <a:gd name="T7" fmla="*/ 1 h 2"/>
                <a:gd name="T8" fmla="*/ 0 w 4"/>
                <a:gd name="T9" fmla="*/ 1 h 2"/>
                <a:gd name="T10" fmla="*/ 1 w 4"/>
                <a:gd name="T11" fmla="*/ 2 h 2"/>
                <a:gd name="T12" fmla="*/ 1 w 4"/>
                <a:gd name="T13" fmla="*/ 2 h 2"/>
                <a:gd name="T14" fmla="*/ 2 w 4"/>
                <a:gd name="T15" fmla="*/ 1 h 2"/>
                <a:gd name="T16" fmla="*/ 3 w 4"/>
                <a:gd name="T17" fmla="*/ 1 h 2"/>
                <a:gd name="T18" fmla="*/ 3 w 4"/>
                <a:gd name="T19" fmla="*/ 1 h 2"/>
                <a:gd name="T20" fmla="*/ 4 w 4"/>
                <a:gd name="T21" fmla="*/ 1 h 2"/>
                <a:gd name="T22" fmla="*/ 4 w 4"/>
                <a:gd name="T23" fmla="*/ 0 h 2"/>
                <a:gd name="T24" fmla="*/ 3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3" y="0"/>
                  </a:moveTo>
                  <a:cubicBezTo>
                    <a:pt x="3" y="0"/>
                    <a:pt x="2" y="0"/>
                    <a:pt x="2" y="1"/>
                  </a:cubicBezTo>
                  <a:cubicBezTo>
                    <a:pt x="2" y="1"/>
                    <a:pt x="1" y="1"/>
                    <a:pt x="1" y="1"/>
                  </a:cubicBezTo>
                  <a:cubicBezTo>
                    <a:pt x="1" y="1"/>
                    <a:pt x="1" y="1"/>
                    <a:pt x="1" y="1"/>
                  </a:cubicBezTo>
                  <a:cubicBezTo>
                    <a:pt x="0" y="1"/>
                    <a:pt x="0" y="1"/>
                    <a:pt x="0" y="1"/>
                  </a:cubicBezTo>
                  <a:cubicBezTo>
                    <a:pt x="1" y="2"/>
                    <a:pt x="1" y="2"/>
                    <a:pt x="1" y="2"/>
                  </a:cubicBezTo>
                  <a:cubicBezTo>
                    <a:pt x="1" y="2"/>
                    <a:pt x="1" y="2"/>
                    <a:pt x="1" y="2"/>
                  </a:cubicBezTo>
                  <a:cubicBezTo>
                    <a:pt x="2" y="2"/>
                    <a:pt x="2" y="2"/>
                    <a:pt x="2" y="1"/>
                  </a:cubicBezTo>
                  <a:cubicBezTo>
                    <a:pt x="3" y="1"/>
                    <a:pt x="3" y="1"/>
                    <a:pt x="3" y="1"/>
                  </a:cubicBezTo>
                  <a:cubicBezTo>
                    <a:pt x="3" y="1"/>
                    <a:pt x="3" y="1"/>
                    <a:pt x="3" y="1"/>
                  </a:cubicBezTo>
                  <a:cubicBezTo>
                    <a:pt x="4" y="1"/>
                    <a:pt x="4" y="1"/>
                    <a:pt x="4" y="1"/>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59" name="Freeform 145"/>
            <p:cNvSpPr>
              <a:spLocks noEditPoints="1"/>
            </p:cNvSpPr>
            <p:nvPr/>
          </p:nvSpPr>
          <p:spPr bwMode="auto">
            <a:xfrm>
              <a:off x="3510" y="2017"/>
              <a:ext cx="62" cy="74"/>
            </a:xfrm>
            <a:custGeom>
              <a:avLst/>
              <a:gdLst>
                <a:gd name="T0" fmla="*/ 7 w 26"/>
                <a:gd name="T1" fmla="*/ 27 h 31"/>
                <a:gd name="T2" fmla="*/ 25 w 26"/>
                <a:gd name="T3" fmla="*/ 25 h 31"/>
                <a:gd name="T4" fmla="*/ 24 w 26"/>
                <a:gd name="T5" fmla="*/ 25 h 31"/>
                <a:gd name="T6" fmla="*/ 24 w 26"/>
                <a:gd name="T7" fmla="*/ 25 h 31"/>
                <a:gd name="T8" fmla="*/ 23 w 26"/>
                <a:gd name="T9" fmla="*/ 26 h 31"/>
                <a:gd name="T10" fmla="*/ 7 w 26"/>
                <a:gd name="T11" fmla="*/ 29 h 31"/>
                <a:gd name="T12" fmla="*/ 21 w 26"/>
                <a:gd name="T13" fmla="*/ 4 h 31"/>
                <a:gd name="T14" fmla="*/ 23 w 26"/>
                <a:gd name="T15" fmla="*/ 10 h 31"/>
                <a:gd name="T16" fmla="*/ 8 w 26"/>
                <a:gd name="T17" fmla="*/ 9 h 31"/>
                <a:gd name="T18" fmla="*/ 7 w 26"/>
                <a:gd name="T19" fmla="*/ 3 h 31"/>
                <a:gd name="T20" fmla="*/ 10 w 26"/>
                <a:gd name="T21" fmla="*/ 1 h 31"/>
                <a:gd name="T22" fmla="*/ 12 w 26"/>
                <a:gd name="T23" fmla="*/ 7 h 31"/>
                <a:gd name="T24" fmla="*/ 8 w 26"/>
                <a:gd name="T25" fmla="*/ 10 h 31"/>
                <a:gd name="T26" fmla="*/ 12 w 26"/>
                <a:gd name="T27" fmla="*/ 4 h 31"/>
                <a:gd name="T28" fmla="*/ 19 w 26"/>
                <a:gd name="T29" fmla="*/ 1 h 31"/>
                <a:gd name="T30" fmla="*/ 7 w 26"/>
                <a:gd name="T31" fmla="*/ 26 h 31"/>
                <a:gd name="T32" fmla="*/ 6 w 26"/>
                <a:gd name="T33" fmla="*/ 26 h 31"/>
                <a:gd name="T34" fmla="*/ 1 w 26"/>
                <a:gd name="T35" fmla="*/ 8 h 31"/>
                <a:gd name="T36" fmla="*/ 6 w 26"/>
                <a:gd name="T37" fmla="*/ 6 h 31"/>
                <a:gd name="T38" fmla="*/ 7 w 26"/>
                <a:gd name="T39" fmla="*/ 10 h 31"/>
                <a:gd name="T40" fmla="*/ 20 w 26"/>
                <a:gd name="T41" fmla="*/ 0 h 31"/>
                <a:gd name="T42" fmla="*/ 19 w 26"/>
                <a:gd name="T43" fmla="*/ 0 h 31"/>
                <a:gd name="T44" fmla="*/ 18 w 26"/>
                <a:gd name="T45" fmla="*/ 0 h 31"/>
                <a:gd name="T46" fmla="*/ 11 w 26"/>
                <a:gd name="T47" fmla="*/ 0 h 31"/>
                <a:gd name="T48" fmla="*/ 10 w 26"/>
                <a:gd name="T49" fmla="*/ 0 h 31"/>
                <a:gd name="T50" fmla="*/ 6 w 26"/>
                <a:gd name="T51" fmla="*/ 2 h 31"/>
                <a:gd name="T52" fmla="*/ 6 w 26"/>
                <a:gd name="T53" fmla="*/ 5 h 31"/>
                <a:gd name="T54" fmla="*/ 1 w 26"/>
                <a:gd name="T55" fmla="*/ 7 h 31"/>
                <a:gd name="T56" fmla="*/ 0 w 26"/>
                <a:gd name="T57" fmla="*/ 7 h 31"/>
                <a:gd name="T58" fmla="*/ 2 w 26"/>
                <a:gd name="T59" fmla="*/ 29 h 31"/>
                <a:gd name="T60" fmla="*/ 2 w 26"/>
                <a:gd name="T61" fmla="*/ 29 h 31"/>
                <a:gd name="T62" fmla="*/ 6 w 26"/>
                <a:gd name="T63" fmla="*/ 30 h 31"/>
                <a:gd name="T64" fmla="*/ 6 w 26"/>
                <a:gd name="T65" fmla="*/ 31 h 31"/>
                <a:gd name="T66" fmla="*/ 11 w 26"/>
                <a:gd name="T67" fmla="*/ 29 h 31"/>
                <a:gd name="T68" fmla="*/ 24 w 26"/>
                <a:gd name="T69" fmla="*/ 27 h 31"/>
                <a:gd name="T70" fmla="*/ 26 w 26"/>
                <a:gd name="T71" fmla="*/ 26 h 31"/>
                <a:gd name="T72" fmla="*/ 24 w 26"/>
                <a:gd name="T73" fmla="*/ 3 h 31"/>
                <a:gd name="T74" fmla="*/ 23 w 26"/>
                <a:gd name="T75" fmla="*/ 2 h 31"/>
                <a:gd name="T76" fmla="*/ 20 w 26"/>
                <a:gd name="T77" fmla="*/ 1 h 31"/>
                <a:gd name="T78" fmla="*/ 20 w 26"/>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 h="31">
                  <a:moveTo>
                    <a:pt x="7" y="29"/>
                  </a:moveTo>
                  <a:cubicBezTo>
                    <a:pt x="7" y="27"/>
                    <a:pt x="7" y="27"/>
                    <a:pt x="7" y="27"/>
                  </a:cubicBezTo>
                  <a:cubicBezTo>
                    <a:pt x="13" y="25"/>
                    <a:pt x="19" y="24"/>
                    <a:pt x="25" y="23"/>
                  </a:cubicBezTo>
                  <a:cubicBezTo>
                    <a:pt x="25" y="25"/>
                    <a:pt x="25" y="25"/>
                    <a:pt x="25" y="25"/>
                  </a:cubicBezTo>
                  <a:cubicBezTo>
                    <a:pt x="25" y="25"/>
                    <a:pt x="25" y="25"/>
                    <a:pt x="25" y="25"/>
                  </a:cubicBezTo>
                  <a:cubicBezTo>
                    <a:pt x="24" y="25"/>
                    <a:pt x="24" y="25"/>
                    <a:pt x="24" y="25"/>
                  </a:cubicBezTo>
                  <a:cubicBezTo>
                    <a:pt x="24" y="25"/>
                    <a:pt x="24" y="25"/>
                    <a:pt x="24" y="25"/>
                  </a:cubicBezTo>
                  <a:cubicBezTo>
                    <a:pt x="24" y="25"/>
                    <a:pt x="24" y="25"/>
                    <a:pt x="24" y="25"/>
                  </a:cubicBezTo>
                  <a:cubicBezTo>
                    <a:pt x="23" y="25"/>
                    <a:pt x="23" y="25"/>
                    <a:pt x="23" y="25"/>
                  </a:cubicBezTo>
                  <a:cubicBezTo>
                    <a:pt x="23" y="26"/>
                    <a:pt x="23" y="26"/>
                    <a:pt x="23" y="26"/>
                  </a:cubicBezTo>
                  <a:cubicBezTo>
                    <a:pt x="11" y="28"/>
                    <a:pt x="11" y="28"/>
                    <a:pt x="11" y="28"/>
                  </a:cubicBezTo>
                  <a:cubicBezTo>
                    <a:pt x="9" y="28"/>
                    <a:pt x="8" y="29"/>
                    <a:pt x="7" y="29"/>
                  </a:cubicBezTo>
                  <a:moveTo>
                    <a:pt x="24" y="19"/>
                  </a:moveTo>
                  <a:cubicBezTo>
                    <a:pt x="23" y="14"/>
                    <a:pt x="21" y="9"/>
                    <a:pt x="21" y="4"/>
                  </a:cubicBezTo>
                  <a:cubicBezTo>
                    <a:pt x="21" y="4"/>
                    <a:pt x="22" y="4"/>
                    <a:pt x="23" y="3"/>
                  </a:cubicBezTo>
                  <a:cubicBezTo>
                    <a:pt x="23" y="5"/>
                    <a:pt x="23" y="8"/>
                    <a:pt x="23" y="10"/>
                  </a:cubicBezTo>
                  <a:cubicBezTo>
                    <a:pt x="24" y="19"/>
                    <a:pt x="24" y="19"/>
                    <a:pt x="24" y="19"/>
                  </a:cubicBezTo>
                  <a:moveTo>
                    <a:pt x="8" y="9"/>
                  </a:moveTo>
                  <a:cubicBezTo>
                    <a:pt x="8" y="7"/>
                    <a:pt x="7" y="4"/>
                    <a:pt x="7" y="3"/>
                  </a:cubicBezTo>
                  <a:cubicBezTo>
                    <a:pt x="7" y="3"/>
                    <a:pt x="7" y="3"/>
                    <a:pt x="7" y="3"/>
                  </a:cubicBezTo>
                  <a:cubicBezTo>
                    <a:pt x="7" y="2"/>
                    <a:pt x="7" y="2"/>
                    <a:pt x="7" y="2"/>
                  </a:cubicBezTo>
                  <a:cubicBezTo>
                    <a:pt x="10" y="1"/>
                    <a:pt x="10" y="1"/>
                    <a:pt x="10" y="1"/>
                  </a:cubicBezTo>
                  <a:cubicBezTo>
                    <a:pt x="10" y="2"/>
                    <a:pt x="11" y="3"/>
                    <a:pt x="11" y="4"/>
                  </a:cubicBezTo>
                  <a:cubicBezTo>
                    <a:pt x="11" y="5"/>
                    <a:pt x="12" y="7"/>
                    <a:pt x="12" y="7"/>
                  </a:cubicBezTo>
                  <a:cubicBezTo>
                    <a:pt x="12" y="8"/>
                    <a:pt x="9" y="9"/>
                    <a:pt x="8" y="9"/>
                  </a:cubicBezTo>
                  <a:moveTo>
                    <a:pt x="8" y="10"/>
                  </a:moveTo>
                  <a:cubicBezTo>
                    <a:pt x="9" y="10"/>
                    <a:pt x="13" y="9"/>
                    <a:pt x="13" y="7"/>
                  </a:cubicBezTo>
                  <a:cubicBezTo>
                    <a:pt x="13" y="7"/>
                    <a:pt x="13" y="6"/>
                    <a:pt x="12" y="4"/>
                  </a:cubicBezTo>
                  <a:cubicBezTo>
                    <a:pt x="14" y="3"/>
                    <a:pt x="17" y="2"/>
                    <a:pt x="19" y="1"/>
                  </a:cubicBezTo>
                  <a:cubicBezTo>
                    <a:pt x="19" y="1"/>
                    <a:pt x="19" y="1"/>
                    <a:pt x="19" y="1"/>
                  </a:cubicBezTo>
                  <a:cubicBezTo>
                    <a:pt x="20" y="8"/>
                    <a:pt x="22" y="15"/>
                    <a:pt x="24" y="22"/>
                  </a:cubicBezTo>
                  <a:cubicBezTo>
                    <a:pt x="18" y="23"/>
                    <a:pt x="12" y="24"/>
                    <a:pt x="7" y="26"/>
                  </a:cubicBezTo>
                  <a:cubicBezTo>
                    <a:pt x="6" y="26"/>
                    <a:pt x="6" y="26"/>
                    <a:pt x="6" y="26"/>
                  </a:cubicBezTo>
                  <a:cubicBezTo>
                    <a:pt x="6" y="26"/>
                    <a:pt x="6" y="26"/>
                    <a:pt x="6" y="26"/>
                  </a:cubicBezTo>
                  <a:cubicBezTo>
                    <a:pt x="5" y="27"/>
                    <a:pt x="4" y="27"/>
                    <a:pt x="2" y="28"/>
                  </a:cubicBezTo>
                  <a:cubicBezTo>
                    <a:pt x="3" y="21"/>
                    <a:pt x="2" y="14"/>
                    <a:pt x="1" y="8"/>
                  </a:cubicBezTo>
                  <a:cubicBezTo>
                    <a:pt x="1" y="8"/>
                    <a:pt x="1" y="8"/>
                    <a:pt x="1" y="8"/>
                  </a:cubicBezTo>
                  <a:cubicBezTo>
                    <a:pt x="3" y="7"/>
                    <a:pt x="5" y="7"/>
                    <a:pt x="6" y="6"/>
                  </a:cubicBezTo>
                  <a:cubicBezTo>
                    <a:pt x="7" y="7"/>
                    <a:pt x="7" y="8"/>
                    <a:pt x="7" y="9"/>
                  </a:cubicBezTo>
                  <a:cubicBezTo>
                    <a:pt x="7" y="10"/>
                    <a:pt x="7" y="10"/>
                    <a:pt x="7" y="10"/>
                  </a:cubicBezTo>
                  <a:cubicBezTo>
                    <a:pt x="8" y="10"/>
                    <a:pt x="8" y="10"/>
                    <a:pt x="8" y="10"/>
                  </a:cubicBezTo>
                  <a:moveTo>
                    <a:pt x="20" y="0"/>
                  </a:moveTo>
                  <a:cubicBezTo>
                    <a:pt x="19" y="0"/>
                    <a:pt x="19" y="0"/>
                    <a:pt x="19" y="0"/>
                  </a:cubicBezTo>
                  <a:cubicBezTo>
                    <a:pt x="19" y="0"/>
                    <a:pt x="19" y="0"/>
                    <a:pt x="19" y="0"/>
                  </a:cubicBezTo>
                  <a:cubicBezTo>
                    <a:pt x="19" y="0"/>
                    <a:pt x="19" y="0"/>
                    <a:pt x="19" y="0"/>
                  </a:cubicBezTo>
                  <a:cubicBezTo>
                    <a:pt x="18" y="0"/>
                    <a:pt x="18" y="0"/>
                    <a:pt x="18" y="0"/>
                  </a:cubicBezTo>
                  <a:cubicBezTo>
                    <a:pt x="16" y="1"/>
                    <a:pt x="14" y="2"/>
                    <a:pt x="12" y="3"/>
                  </a:cubicBezTo>
                  <a:cubicBezTo>
                    <a:pt x="11" y="2"/>
                    <a:pt x="11" y="1"/>
                    <a:pt x="11" y="0"/>
                  </a:cubicBezTo>
                  <a:cubicBezTo>
                    <a:pt x="11" y="0"/>
                    <a:pt x="11" y="0"/>
                    <a:pt x="11" y="0"/>
                  </a:cubicBezTo>
                  <a:cubicBezTo>
                    <a:pt x="10" y="0"/>
                    <a:pt x="10" y="0"/>
                    <a:pt x="10" y="0"/>
                  </a:cubicBezTo>
                  <a:cubicBezTo>
                    <a:pt x="7" y="1"/>
                    <a:pt x="7" y="1"/>
                    <a:pt x="7" y="1"/>
                  </a:cubicBezTo>
                  <a:cubicBezTo>
                    <a:pt x="7" y="1"/>
                    <a:pt x="6" y="2"/>
                    <a:pt x="6" y="2"/>
                  </a:cubicBezTo>
                  <a:cubicBezTo>
                    <a:pt x="6" y="3"/>
                    <a:pt x="6" y="3"/>
                    <a:pt x="6" y="3"/>
                  </a:cubicBezTo>
                  <a:cubicBezTo>
                    <a:pt x="6" y="4"/>
                    <a:pt x="6" y="5"/>
                    <a:pt x="6" y="5"/>
                  </a:cubicBezTo>
                  <a:cubicBezTo>
                    <a:pt x="5" y="6"/>
                    <a:pt x="3" y="6"/>
                    <a:pt x="1" y="7"/>
                  </a:cubicBezTo>
                  <a:cubicBezTo>
                    <a:pt x="1" y="7"/>
                    <a:pt x="1" y="7"/>
                    <a:pt x="1" y="7"/>
                  </a:cubicBezTo>
                  <a:cubicBezTo>
                    <a:pt x="1" y="7"/>
                    <a:pt x="1" y="7"/>
                    <a:pt x="1" y="7"/>
                  </a:cubicBezTo>
                  <a:cubicBezTo>
                    <a:pt x="0" y="7"/>
                    <a:pt x="0" y="7"/>
                    <a:pt x="0" y="7"/>
                  </a:cubicBezTo>
                  <a:cubicBezTo>
                    <a:pt x="1" y="14"/>
                    <a:pt x="2" y="21"/>
                    <a:pt x="1" y="28"/>
                  </a:cubicBezTo>
                  <a:cubicBezTo>
                    <a:pt x="2" y="29"/>
                    <a:pt x="2" y="29"/>
                    <a:pt x="2" y="29"/>
                  </a:cubicBezTo>
                  <a:cubicBezTo>
                    <a:pt x="2" y="29"/>
                    <a:pt x="2" y="29"/>
                    <a:pt x="2" y="29"/>
                  </a:cubicBezTo>
                  <a:cubicBezTo>
                    <a:pt x="2" y="29"/>
                    <a:pt x="2" y="29"/>
                    <a:pt x="2" y="29"/>
                  </a:cubicBezTo>
                  <a:cubicBezTo>
                    <a:pt x="3" y="28"/>
                    <a:pt x="5" y="28"/>
                    <a:pt x="6" y="28"/>
                  </a:cubicBezTo>
                  <a:cubicBezTo>
                    <a:pt x="6" y="30"/>
                    <a:pt x="6" y="30"/>
                    <a:pt x="6" y="30"/>
                  </a:cubicBezTo>
                  <a:cubicBezTo>
                    <a:pt x="6" y="31"/>
                    <a:pt x="6" y="31"/>
                    <a:pt x="6" y="31"/>
                  </a:cubicBezTo>
                  <a:cubicBezTo>
                    <a:pt x="6" y="31"/>
                    <a:pt x="6" y="31"/>
                    <a:pt x="6" y="31"/>
                  </a:cubicBezTo>
                  <a:cubicBezTo>
                    <a:pt x="7" y="31"/>
                    <a:pt x="7" y="31"/>
                    <a:pt x="7" y="31"/>
                  </a:cubicBezTo>
                  <a:cubicBezTo>
                    <a:pt x="8" y="30"/>
                    <a:pt x="9" y="29"/>
                    <a:pt x="11" y="29"/>
                  </a:cubicBezTo>
                  <a:cubicBezTo>
                    <a:pt x="24" y="26"/>
                    <a:pt x="24" y="26"/>
                    <a:pt x="24" y="26"/>
                  </a:cubicBezTo>
                  <a:cubicBezTo>
                    <a:pt x="24" y="27"/>
                    <a:pt x="24" y="27"/>
                    <a:pt x="24" y="27"/>
                  </a:cubicBezTo>
                  <a:cubicBezTo>
                    <a:pt x="25" y="27"/>
                    <a:pt x="26" y="26"/>
                    <a:pt x="26" y="26"/>
                  </a:cubicBezTo>
                  <a:cubicBezTo>
                    <a:pt x="26" y="26"/>
                    <a:pt x="26" y="26"/>
                    <a:pt x="26" y="26"/>
                  </a:cubicBezTo>
                  <a:cubicBezTo>
                    <a:pt x="24" y="10"/>
                    <a:pt x="24" y="10"/>
                    <a:pt x="24" y="10"/>
                  </a:cubicBezTo>
                  <a:cubicBezTo>
                    <a:pt x="24" y="7"/>
                    <a:pt x="24" y="5"/>
                    <a:pt x="24" y="3"/>
                  </a:cubicBezTo>
                  <a:cubicBezTo>
                    <a:pt x="24" y="2"/>
                    <a:pt x="24" y="2"/>
                    <a:pt x="24" y="2"/>
                  </a:cubicBezTo>
                  <a:cubicBezTo>
                    <a:pt x="23" y="2"/>
                    <a:pt x="23" y="2"/>
                    <a:pt x="23" y="2"/>
                  </a:cubicBezTo>
                  <a:cubicBezTo>
                    <a:pt x="22" y="2"/>
                    <a:pt x="21" y="3"/>
                    <a:pt x="20" y="3"/>
                  </a:cubicBezTo>
                  <a:cubicBezTo>
                    <a:pt x="20" y="2"/>
                    <a:pt x="20" y="1"/>
                    <a:pt x="20" y="1"/>
                  </a:cubicBezTo>
                  <a:cubicBezTo>
                    <a:pt x="20" y="1"/>
                    <a:pt x="20" y="1"/>
                    <a:pt x="20" y="1"/>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0" name="Freeform 146"/>
            <p:cNvSpPr>
              <a:spLocks noEditPoints="1"/>
            </p:cNvSpPr>
            <p:nvPr/>
          </p:nvSpPr>
          <p:spPr bwMode="auto">
            <a:xfrm>
              <a:off x="4191" y="1922"/>
              <a:ext cx="83" cy="76"/>
            </a:xfrm>
            <a:custGeom>
              <a:avLst/>
              <a:gdLst>
                <a:gd name="T0" fmla="*/ 7 w 35"/>
                <a:gd name="T1" fmla="*/ 22 h 32"/>
                <a:gd name="T2" fmla="*/ 5 w 35"/>
                <a:gd name="T3" fmla="*/ 19 h 32"/>
                <a:gd name="T4" fmla="*/ 19 w 35"/>
                <a:gd name="T5" fmla="*/ 31 h 32"/>
                <a:gd name="T6" fmla="*/ 18 w 35"/>
                <a:gd name="T7" fmla="*/ 30 h 32"/>
                <a:gd name="T8" fmla="*/ 18 w 35"/>
                <a:gd name="T9" fmla="*/ 30 h 32"/>
                <a:gd name="T10" fmla="*/ 17 w 35"/>
                <a:gd name="T11" fmla="*/ 30 h 32"/>
                <a:gd name="T12" fmla="*/ 32 w 35"/>
                <a:gd name="T13" fmla="*/ 13 h 32"/>
                <a:gd name="T14" fmla="*/ 29 w 35"/>
                <a:gd name="T15" fmla="*/ 19 h 32"/>
                <a:gd name="T16" fmla="*/ 23 w 35"/>
                <a:gd name="T17" fmla="*/ 9 h 32"/>
                <a:gd name="T18" fmla="*/ 23 w 35"/>
                <a:gd name="T19" fmla="*/ 2 h 32"/>
                <a:gd name="T20" fmla="*/ 24 w 35"/>
                <a:gd name="T21" fmla="*/ 2 h 32"/>
                <a:gd name="T22" fmla="*/ 25 w 35"/>
                <a:gd name="T23" fmla="*/ 6 h 32"/>
                <a:gd name="T24" fmla="*/ 23 w 35"/>
                <a:gd name="T25" fmla="*/ 9 h 32"/>
                <a:gd name="T26" fmla="*/ 6 w 35"/>
                <a:gd name="T27" fmla="*/ 18 h 32"/>
                <a:gd name="T28" fmla="*/ 5 w 35"/>
                <a:gd name="T29" fmla="*/ 18 h 32"/>
                <a:gd name="T30" fmla="*/ 15 w 35"/>
                <a:gd name="T31" fmla="*/ 2 h 32"/>
                <a:gd name="T32" fmla="*/ 20 w 35"/>
                <a:gd name="T33" fmla="*/ 4 h 32"/>
                <a:gd name="T34" fmla="*/ 18 w 35"/>
                <a:gd name="T35" fmla="*/ 7 h 32"/>
                <a:gd name="T36" fmla="*/ 24 w 35"/>
                <a:gd name="T37" fmla="*/ 10 h 32"/>
                <a:gd name="T38" fmla="*/ 32 w 35"/>
                <a:gd name="T39" fmla="*/ 10 h 32"/>
                <a:gd name="T40" fmla="*/ 21 w 35"/>
                <a:gd name="T41" fmla="*/ 28 h 32"/>
                <a:gd name="T42" fmla="*/ 15 w 35"/>
                <a:gd name="T43" fmla="*/ 0 h 32"/>
                <a:gd name="T44" fmla="*/ 0 w 35"/>
                <a:gd name="T45" fmla="*/ 16 h 32"/>
                <a:gd name="T46" fmla="*/ 4 w 35"/>
                <a:gd name="T47" fmla="*/ 18 h 32"/>
                <a:gd name="T48" fmla="*/ 2 w 35"/>
                <a:gd name="T49" fmla="*/ 21 h 32"/>
                <a:gd name="T50" fmla="*/ 6 w 35"/>
                <a:gd name="T51" fmla="*/ 23 h 32"/>
                <a:gd name="T52" fmla="*/ 19 w 35"/>
                <a:gd name="T53" fmla="*/ 32 h 32"/>
                <a:gd name="T54" fmla="*/ 19 w 35"/>
                <a:gd name="T55" fmla="*/ 32 h 32"/>
                <a:gd name="T56" fmla="*/ 35 w 35"/>
                <a:gd name="T57" fmla="*/ 15 h 32"/>
                <a:gd name="T58" fmla="*/ 35 w 35"/>
                <a:gd name="T59" fmla="*/ 14 h 32"/>
                <a:gd name="T60" fmla="*/ 33 w 35"/>
                <a:gd name="T61" fmla="*/ 11 h 32"/>
                <a:gd name="T62" fmla="*/ 34 w 35"/>
                <a:gd name="T63" fmla="*/ 10 h 32"/>
                <a:gd name="T64" fmla="*/ 34 w 35"/>
                <a:gd name="T65" fmla="*/ 10 h 32"/>
                <a:gd name="T66" fmla="*/ 33 w 35"/>
                <a:gd name="T67" fmla="*/ 9 h 32"/>
                <a:gd name="T68" fmla="*/ 33 w 35"/>
                <a:gd name="T69" fmla="*/ 9 h 32"/>
                <a:gd name="T70" fmla="*/ 27 w 35"/>
                <a:gd name="T71" fmla="*/ 4 h 32"/>
                <a:gd name="T72" fmla="*/ 27 w 35"/>
                <a:gd name="T73" fmla="*/ 3 h 32"/>
                <a:gd name="T74" fmla="*/ 23 w 35"/>
                <a:gd name="T75" fmla="*/ 1 h 32"/>
                <a:gd name="T76" fmla="*/ 22 w 35"/>
                <a:gd name="T77" fmla="*/ 2 h 32"/>
                <a:gd name="T78" fmla="*/ 16 w 35"/>
                <a:gd name="T79" fmla="*/ 1 h 32"/>
                <a:gd name="T80" fmla="*/ 16 w 35"/>
                <a:gd name="T8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 h="32">
                  <a:moveTo>
                    <a:pt x="17" y="30"/>
                  </a:moveTo>
                  <a:cubicBezTo>
                    <a:pt x="7" y="22"/>
                    <a:pt x="7" y="22"/>
                    <a:pt x="7" y="22"/>
                  </a:cubicBezTo>
                  <a:cubicBezTo>
                    <a:pt x="6" y="21"/>
                    <a:pt x="5" y="21"/>
                    <a:pt x="3" y="20"/>
                  </a:cubicBezTo>
                  <a:cubicBezTo>
                    <a:pt x="5" y="19"/>
                    <a:pt x="5" y="19"/>
                    <a:pt x="5" y="19"/>
                  </a:cubicBezTo>
                  <a:cubicBezTo>
                    <a:pt x="10" y="22"/>
                    <a:pt x="16" y="25"/>
                    <a:pt x="20" y="29"/>
                  </a:cubicBezTo>
                  <a:cubicBezTo>
                    <a:pt x="19" y="31"/>
                    <a:pt x="19" y="31"/>
                    <a:pt x="19" y="31"/>
                  </a:cubicBezTo>
                  <a:cubicBezTo>
                    <a:pt x="19" y="31"/>
                    <a:pt x="19" y="31"/>
                    <a:pt x="19" y="31"/>
                  </a:cubicBezTo>
                  <a:cubicBezTo>
                    <a:pt x="18" y="30"/>
                    <a:pt x="18" y="30"/>
                    <a:pt x="18" y="30"/>
                  </a:cubicBezTo>
                  <a:cubicBezTo>
                    <a:pt x="18" y="30"/>
                    <a:pt x="18" y="30"/>
                    <a:pt x="18" y="30"/>
                  </a:cubicBezTo>
                  <a:cubicBezTo>
                    <a:pt x="18" y="30"/>
                    <a:pt x="18" y="30"/>
                    <a:pt x="18" y="30"/>
                  </a:cubicBezTo>
                  <a:cubicBezTo>
                    <a:pt x="17" y="30"/>
                    <a:pt x="17" y="30"/>
                    <a:pt x="17" y="30"/>
                  </a:cubicBezTo>
                  <a:cubicBezTo>
                    <a:pt x="17" y="30"/>
                    <a:pt x="17" y="30"/>
                    <a:pt x="17" y="30"/>
                  </a:cubicBezTo>
                  <a:moveTo>
                    <a:pt x="23" y="26"/>
                  </a:moveTo>
                  <a:cubicBezTo>
                    <a:pt x="25" y="22"/>
                    <a:pt x="28" y="17"/>
                    <a:pt x="32" y="13"/>
                  </a:cubicBezTo>
                  <a:cubicBezTo>
                    <a:pt x="32" y="13"/>
                    <a:pt x="33" y="14"/>
                    <a:pt x="33" y="14"/>
                  </a:cubicBezTo>
                  <a:cubicBezTo>
                    <a:pt x="32" y="16"/>
                    <a:pt x="30" y="17"/>
                    <a:pt x="29" y="19"/>
                  </a:cubicBezTo>
                  <a:cubicBezTo>
                    <a:pt x="23" y="26"/>
                    <a:pt x="23" y="26"/>
                    <a:pt x="23" y="26"/>
                  </a:cubicBezTo>
                  <a:moveTo>
                    <a:pt x="23" y="9"/>
                  </a:moveTo>
                  <a:cubicBezTo>
                    <a:pt x="22" y="9"/>
                    <a:pt x="20" y="8"/>
                    <a:pt x="19" y="7"/>
                  </a:cubicBezTo>
                  <a:cubicBezTo>
                    <a:pt x="21" y="6"/>
                    <a:pt x="22" y="4"/>
                    <a:pt x="23" y="2"/>
                  </a:cubicBezTo>
                  <a:cubicBezTo>
                    <a:pt x="23" y="2"/>
                    <a:pt x="23" y="2"/>
                    <a:pt x="23" y="2"/>
                  </a:cubicBezTo>
                  <a:cubicBezTo>
                    <a:pt x="24" y="2"/>
                    <a:pt x="24" y="2"/>
                    <a:pt x="24" y="2"/>
                  </a:cubicBezTo>
                  <a:cubicBezTo>
                    <a:pt x="26" y="3"/>
                    <a:pt x="26" y="3"/>
                    <a:pt x="26" y="3"/>
                  </a:cubicBezTo>
                  <a:cubicBezTo>
                    <a:pt x="26" y="4"/>
                    <a:pt x="25" y="5"/>
                    <a:pt x="25" y="6"/>
                  </a:cubicBezTo>
                  <a:cubicBezTo>
                    <a:pt x="24" y="7"/>
                    <a:pt x="23" y="9"/>
                    <a:pt x="23" y="9"/>
                  </a:cubicBezTo>
                  <a:cubicBezTo>
                    <a:pt x="23" y="9"/>
                    <a:pt x="23" y="9"/>
                    <a:pt x="23" y="9"/>
                  </a:cubicBezTo>
                  <a:moveTo>
                    <a:pt x="21" y="28"/>
                  </a:moveTo>
                  <a:cubicBezTo>
                    <a:pt x="16" y="24"/>
                    <a:pt x="11" y="21"/>
                    <a:pt x="6" y="18"/>
                  </a:cubicBezTo>
                  <a:cubicBezTo>
                    <a:pt x="5" y="18"/>
                    <a:pt x="5" y="18"/>
                    <a:pt x="5" y="18"/>
                  </a:cubicBezTo>
                  <a:cubicBezTo>
                    <a:pt x="5" y="18"/>
                    <a:pt x="5" y="18"/>
                    <a:pt x="5" y="18"/>
                  </a:cubicBezTo>
                  <a:cubicBezTo>
                    <a:pt x="4" y="17"/>
                    <a:pt x="3" y="16"/>
                    <a:pt x="2" y="16"/>
                  </a:cubicBezTo>
                  <a:cubicBezTo>
                    <a:pt x="7" y="12"/>
                    <a:pt x="11" y="7"/>
                    <a:pt x="15" y="2"/>
                  </a:cubicBezTo>
                  <a:cubicBezTo>
                    <a:pt x="15" y="2"/>
                    <a:pt x="15" y="2"/>
                    <a:pt x="15" y="2"/>
                  </a:cubicBezTo>
                  <a:cubicBezTo>
                    <a:pt x="17" y="3"/>
                    <a:pt x="18" y="4"/>
                    <a:pt x="20" y="4"/>
                  </a:cubicBezTo>
                  <a:cubicBezTo>
                    <a:pt x="19" y="5"/>
                    <a:pt x="19" y="6"/>
                    <a:pt x="18" y="7"/>
                  </a:cubicBezTo>
                  <a:cubicBezTo>
                    <a:pt x="18" y="7"/>
                    <a:pt x="18" y="7"/>
                    <a:pt x="18" y="7"/>
                  </a:cubicBezTo>
                  <a:cubicBezTo>
                    <a:pt x="19" y="8"/>
                    <a:pt x="21" y="10"/>
                    <a:pt x="23" y="10"/>
                  </a:cubicBezTo>
                  <a:cubicBezTo>
                    <a:pt x="24" y="10"/>
                    <a:pt x="24" y="10"/>
                    <a:pt x="24" y="10"/>
                  </a:cubicBezTo>
                  <a:cubicBezTo>
                    <a:pt x="24" y="9"/>
                    <a:pt x="25" y="8"/>
                    <a:pt x="25" y="7"/>
                  </a:cubicBezTo>
                  <a:cubicBezTo>
                    <a:pt x="28" y="8"/>
                    <a:pt x="30" y="9"/>
                    <a:pt x="32" y="10"/>
                  </a:cubicBezTo>
                  <a:cubicBezTo>
                    <a:pt x="33" y="10"/>
                    <a:pt x="33" y="10"/>
                    <a:pt x="33" y="10"/>
                  </a:cubicBezTo>
                  <a:cubicBezTo>
                    <a:pt x="28" y="15"/>
                    <a:pt x="24" y="22"/>
                    <a:pt x="21" y="28"/>
                  </a:cubicBezTo>
                  <a:moveTo>
                    <a:pt x="16" y="0"/>
                  </a:moveTo>
                  <a:cubicBezTo>
                    <a:pt x="15" y="0"/>
                    <a:pt x="15" y="0"/>
                    <a:pt x="15" y="0"/>
                  </a:cubicBezTo>
                  <a:cubicBezTo>
                    <a:pt x="11" y="6"/>
                    <a:pt x="6" y="11"/>
                    <a:pt x="0" y="16"/>
                  </a:cubicBezTo>
                  <a:cubicBezTo>
                    <a:pt x="0" y="16"/>
                    <a:pt x="0" y="16"/>
                    <a:pt x="0" y="16"/>
                  </a:cubicBezTo>
                  <a:cubicBezTo>
                    <a:pt x="1" y="17"/>
                    <a:pt x="1" y="17"/>
                    <a:pt x="1" y="17"/>
                  </a:cubicBezTo>
                  <a:cubicBezTo>
                    <a:pt x="2" y="17"/>
                    <a:pt x="3" y="18"/>
                    <a:pt x="4" y="18"/>
                  </a:cubicBezTo>
                  <a:cubicBezTo>
                    <a:pt x="2" y="20"/>
                    <a:pt x="2" y="20"/>
                    <a:pt x="2" y="20"/>
                  </a:cubicBezTo>
                  <a:cubicBezTo>
                    <a:pt x="2" y="21"/>
                    <a:pt x="2" y="21"/>
                    <a:pt x="2" y="21"/>
                  </a:cubicBezTo>
                  <a:cubicBezTo>
                    <a:pt x="2" y="21"/>
                    <a:pt x="2" y="21"/>
                    <a:pt x="2" y="21"/>
                  </a:cubicBezTo>
                  <a:cubicBezTo>
                    <a:pt x="4" y="21"/>
                    <a:pt x="5" y="22"/>
                    <a:pt x="6" y="23"/>
                  </a:cubicBezTo>
                  <a:cubicBezTo>
                    <a:pt x="17" y="31"/>
                    <a:pt x="17" y="31"/>
                    <a:pt x="17" y="31"/>
                  </a:cubicBezTo>
                  <a:cubicBezTo>
                    <a:pt x="18" y="32"/>
                    <a:pt x="18" y="32"/>
                    <a:pt x="19" y="32"/>
                  </a:cubicBezTo>
                  <a:cubicBezTo>
                    <a:pt x="19" y="32"/>
                    <a:pt x="19" y="32"/>
                    <a:pt x="19" y="32"/>
                  </a:cubicBezTo>
                  <a:cubicBezTo>
                    <a:pt x="19" y="32"/>
                    <a:pt x="19" y="32"/>
                    <a:pt x="19" y="32"/>
                  </a:cubicBezTo>
                  <a:cubicBezTo>
                    <a:pt x="30" y="19"/>
                    <a:pt x="30" y="19"/>
                    <a:pt x="30" y="19"/>
                  </a:cubicBezTo>
                  <a:cubicBezTo>
                    <a:pt x="31" y="18"/>
                    <a:pt x="33" y="16"/>
                    <a:pt x="35" y="15"/>
                  </a:cubicBezTo>
                  <a:cubicBezTo>
                    <a:pt x="35" y="14"/>
                    <a:pt x="35" y="14"/>
                    <a:pt x="35" y="14"/>
                  </a:cubicBezTo>
                  <a:cubicBezTo>
                    <a:pt x="35" y="14"/>
                    <a:pt x="35" y="14"/>
                    <a:pt x="35" y="14"/>
                  </a:cubicBezTo>
                  <a:cubicBezTo>
                    <a:pt x="34" y="13"/>
                    <a:pt x="33" y="13"/>
                    <a:pt x="32" y="12"/>
                  </a:cubicBezTo>
                  <a:cubicBezTo>
                    <a:pt x="33" y="12"/>
                    <a:pt x="33" y="11"/>
                    <a:pt x="33" y="11"/>
                  </a:cubicBezTo>
                  <a:cubicBezTo>
                    <a:pt x="33" y="10"/>
                    <a:pt x="33" y="10"/>
                    <a:pt x="33" y="10"/>
                  </a:cubicBezTo>
                  <a:cubicBezTo>
                    <a:pt x="34" y="10"/>
                    <a:pt x="34" y="10"/>
                    <a:pt x="34" y="10"/>
                  </a:cubicBezTo>
                  <a:cubicBezTo>
                    <a:pt x="34" y="10"/>
                    <a:pt x="34" y="10"/>
                    <a:pt x="34" y="10"/>
                  </a:cubicBezTo>
                  <a:cubicBezTo>
                    <a:pt x="34" y="10"/>
                    <a:pt x="34" y="10"/>
                    <a:pt x="34" y="10"/>
                  </a:cubicBezTo>
                  <a:cubicBezTo>
                    <a:pt x="34" y="9"/>
                    <a:pt x="34" y="9"/>
                    <a:pt x="34" y="9"/>
                  </a:cubicBezTo>
                  <a:cubicBezTo>
                    <a:pt x="33" y="9"/>
                    <a:pt x="33" y="9"/>
                    <a:pt x="33" y="9"/>
                  </a:cubicBezTo>
                  <a:cubicBezTo>
                    <a:pt x="33" y="9"/>
                    <a:pt x="33" y="9"/>
                    <a:pt x="33" y="9"/>
                  </a:cubicBezTo>
                  <a:cubicBezTo>
                    <a:pt x="33" y="9"/>
                    <a:pt x="33" y="9"/>
                    <a:pt x="33" y="9"/>
                  </a:cubicBezTo>
                  <a:cubicBezTo>
                    <a:pt x="30" y="8"/>
                    <a:pt x="28" y="7"/>
                    <a:pt x="26" y="6"/>
                  </a:cubicBezTo>
                  <a:cubicBezTo>
                    <a:pt x="26" y="5"/>
                    <a:pt x="27" y="4"/>
                    <a:pt x="27" y="4"/>
                  </a:cubicBezTo>
                  <a:cubicBezTo>
                    <a:pt x="27" y="3"/>
                    <a:pt x="27" y="3"/>
                    <a:pt x="27" y="3"/>
                  </a:cubicBezTo>
                  <a:cubicBezTo>
                    <a:pt x="27" y="3"/>
                    <a:pt x="27" y="3"/>
                    <a:pt x="27" y="3"/>
                  </a:cubicBezTo>
                  <a:cubicBezTo>
                    <a:pt x="24" y="1"/>
                    <a:pt x="24" y="1"/>
                    <a:pt x="24" y="1"/>
                  </a:cubicBezTo>
                  <a:cubicBezTo>
                    <a:pt x="24" y="1"/>
                    <a:pt x="23" y="1"/>
                    <a:pt x="23" y="1"/>
                  </a:cubicBezTo>
                  <a:cubicBezTo>
                    <a:pt x="23" y="1"/>
                    <a:pt x="23" y="1"/>
                    <a:pt x="23" y="1"/>
                  </a:cubicBezTo>
                  <a:cubicBezTo>
                    <a:pt x="22" y="1"/>
                    <a:pt x="22" y="1"/>
                    <a:pt x="22" y="2"/>
                  </a:cubicBezTo>
                  <a:cubicBezTo>
                    <a:pt x="21" y="2"/>
                    <a:pt x="21" y="3"/>
                    <a:pt x="21" y="4"/>
                  </a:cubicBezTo>
                  <a:cubicBezTo>
                    <a:pt x="19" y="3"/>
                    <a:pt x="18" y="2"/>
                    <a:pt x="16" y="1"/>
                  </a:cubicBezTo>
                  <a:cubicBezTo>
                    <a:pt x="16" y="1"/>
                    <a:pt x="16" y="1"/>
                    <a:pt x="16" y="1"/>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1" name="Freeform 147"/>
            <p:cNvSpPr>
              <a:spLocks/>
            </p:cNvSpPr>
            <p:nvPr/>
          </p:nvSpPr>
          <p:spPr bwMode="auto">
            <a:xfrm>
              <a:off x="4217" y="1944"/>
              <a:ext cx="31" cy="16"/>
            </a:xfrm>
            <a:custGeom>
              <a:avLst/>
              <a:gdLst>
                <a:gd name="T0" fmla="*/ 0 w 13"/>
                <a:gd name="T1" fmla="*/ 0 h 7"/>
                <a:gd name="T2" fmla="*/ 0 w 13"/>
                <a:gd name="T3" fmla="*/ 1 h 7"/>
                <a:gd name="T4" fmla="*/ 12 w 13"/>
                <a:gd name="T5" fmla="*/ 7 h 7"/>
                <a:gd name="T6" fmla="*/ 13 w 13"/>
                <a:gd name="T7" fmla="*/ 7 h 7"/>
                <a:gd name="T8" fmla="*/ 13 w 13"/>
                <a:gd name="T9" fmla="*/ 7 h 7"/>
                <a:gd name="T10" fmla="*/ 13 w 13"/>
                <a:gd name="T11" fmla="*/ 6 h 7"/>
                <a:gd name="T12" fmla="*/ 1 w 13"/>
                <a:gd name="T13" fmla="*/ 0 h 7"/>
                <a:gd name="T14" fmla="*/ 0 w 1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0" y="0"/>
                  </a:moveTo>
                  <a:cubicBezTo>
                    <a:pt x="0" y="1"/>
                    <a:pt x="0" y="1"/>
                    <a:pt x="0" y="1"/>
                  </a:cubicBezTo>
                  <a:cubicBezTo>
                    <a:pt x="2" y="3"/>
                    <a:pt x="12" y="7"/>
                    <a:pt x="12" y="7"/>
                  </a:cubicBezTo>
                  <a:cubicBezTo>
                    <a:pt x="13" y="7"/>
                    <a:pt x="13" y="7"/>
                    <a:pt x="13" y="7"/>
                  </a:cubicBezTo>
                  <a:cubicBezTo>
                    <a:pt x="13" y="7"/>
                    <a:pt x="13" y="7"/>
                    <a:pt x="13" y="7"/>
                  </a:cubicBezTo>
                  <a:cubicBezTo>
                    <a:pt x="13" y="6"/>
                    <a:pt x="13" y="6"/>
                    <a:pt x="13" y="6"/>
                  </a:cubicBezTo>
                  <a:cubicBezTo>
                    <a:pt x="12" y="6"/>
                    <a:pt x="3" y="2"/>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2" name="Freeform 148"/>
            <p:cNvSpPr>
              <a:spLocks/>
            </p:cNvSpPr>
            <p:nvPr/>
          </p:nvSpPr>
          <p:spPr bwMode="auto">
            <a:xfrm>
              <a:off x="4215" y="1951"/>
              <a:ext cx="26" cy="17"/>
            </a:xfrm>
            <a:custGeom>
              <a:avLst/>
              <a:gdLst>
                <a:gd name="T0" fmla="*/ 1 w 11"/>
                <a:gd name="T1" fmla="*/ 0 h 7"/>
                <a:gd name="T2" fmla="*/ 0 w 11"/>
                <a:gd name="T3" fmla="*/ 0 h 7"/>
                <a:gd name="T4" fmla="*/ 0 w 11"/>
                <a:gd name="T5" fmla="*/ 0 h 7"/>
                <a:gd name="T6" fmla="*/ 5 w 11"/>
                <a:gd name="T7" fmla="*/ 3 h 7"/>
                <a:gd name="T8" fmla="*/ 10 w 11"/>
                <a:gd name="T9" fmla="*/ 6 h 7"/>
                <a:gd name="T10" fmla="*/ 11 w 11"/>
                <a:gd name="T11" fmla="*/ 7 h 7"/>
                <a:gd name="T12" fmla="*/ 11 w 11"/>
                <a:gd name="T13" fmla="*/ 7 h 7"/>
                <a:gd name="T14" fmla="*/ 11 w 11"/>
                <a:gd name="T15" fmla="*/ 6 h 7"/>
                <a:gd name="T16" fmla="*/ 5 w 11"/>
                <a:gd name="T17" fmla="*/ 2 h 7"/>
                <a:gd name="T18" fmla="*/ 1 w 11"/>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1" y="0"/>
                  </a:moveTo>
                  <a:cubicBezTo>
                    <a:pt x="0" y="0"/>
                    <a:pt x="0" y="0"/>
                    <a:pt x="0" y="0"/>
                  </a:cubicBezTo>
                  <a:cubicBezTo>
                    <a:pt x="0" y="0"/>
                    <a:pt x="0" y="0"/>
                    <a:pt x="0" y="0"/>
                  </a:cubicBezTo>
                  <a:cubicBezTo>
                    <a:pt x="1" y="1"/>
                    <a:pt x="3" y="2"/>
                    <a:pt x="5" y="3"/>
                  </a:cubicBezTo>
                  <a:cubicBezTo>
                    <a:pt x="7" y="4"/>
                    <a:pt x="10" y="6"/>
                    <a:pt x="10" y="6"/>
                  </a:cubicBezTo>
                  <a:cubicBezTo>
                    <a:pt x="11" y="7"/>
                    <a:pt x="11" y="7"/>
                    <a:pt x="11" y="7"/>
                  </a:cubicBezTo>
                  <a:cubicBezTo>
                    <a:pt x="11" y="7"/>
                    <a:pt x="11" y="7"/>
                    <a:pt x="11" y="7"/>
                  </a:cubicBezTo>
                  <a:cubicBezTo>
                    <a:pt x="11" y="6"/>
                    <a:pt x="11" y="6"/>
                    <a:pt x="11" y="6"/>
                  </a:cubicBezTo>
                  <a:cubicBezTo>
                    <a:pt x="11" y="6"/>
                    <a:pt x="10" y="5"/>
                    <a:pt x="5" y="2"/>
                  </a:cubicBezTo>
                  <a:cubicBezTo>
                    <a:pt x="3"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3" name="Freeform 149"/>
            <p:cNvSpPr>
              <a:spLocks/>
            </p:cNvSpPr>
            <p:nvPr/>
          </p:nvSpPr>
          <p:spPr bwMode="auto">
            <a:xfrm>
              <a:off x="4210" y="1956"/>
              <a:ext cx="7" cy="4"/>
            </a:xfrm>
            <a:custGeom>
              <a:avLst/>
              <a:gdLst>
                <a:gd name="T0" fmla="*/ 1 w 3"/>
                <a:gd name="T1" fmla="*/ 0 h 2"/>
                <a:gd name="T2" fmla="*/ 0 w 3"/>
                <a:gd name="T3" fmla="*/ 0 h 2"/>
                <a:gd name="T4" fmla="*/ 2 w 3"/>
                <a:gd name="T5" fmla="*/ 1 h 2"/>
                <a:gd name="T6" fmla="*/ 2 w 3"/>
                <a:gd name="T7" fmla="*/ 2 h 2"/>
                <a:gd name="T8" fmla="*/ 3 w 3"/>
                <a:gd name="T9" fmla="*/ 2 h 2"/>
                <a:gd name="T10" fmla="*/ 3 w 3"/>
                <a:gd name="T11" fmla="*/ 2 h 2"/>
                <a:gd name="T12" fmla="*/ 3 w 3"/>
                <a:gd name="T13" fmla="*/ 2 h 2"/>
                <a:gd name="T14" fmla="*/ 2 w 3"/>
                <a:gd name="T15" fmla="*/ 0 h 2"/>
                <a:gd name="T16" fmla="*/ 1 w 3"/>
                <a:gd name="T17" fmla="*/ 0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cubicBezTo>
                    <a:pt x="0" y="0"/>
                    <a:pt x="0" y="0"/>
                    <a:pt x="0" y="0"/>
                  </a:cubicBezTo>
                  <a:cubicBezTo>
                    <a:pt x="0" y="1"/>
                    <a:pt x="1" y="1"/>
                    <a:pt x="2" y="1"/>
                  </a:cubicBezTo>
                  <a:cubicBezTo>
                    <a:pt x="2" y="1"/>
                    <a:pt x="2" y="2"/>
                    <a:pt x="2" y="2"/>
                  </a:cubicBezTo>
                  <a:cubicBezTo>
                    <a:pt x="3" y="2"/>
                    <a:pt x="3" y="2"/>
                    <a:pt x="3" y="2"/>
                  </a:cubicBezTo>
                  <a:cubicBezTo>
                    <a:pt x="3" y="2"/>
                    <a:pt x="3" y="2"/>
                    <a:pt x="3" y="2"/>
                  </a:cubicBezTo>
                  <a:cubicBezTo>
                    <a:pt x="3" y="2"/>
                    <a:pt x="3" y="2"/>
                    <a:pt x="3" y="2"/>
                  </a:cubicBezTo>
                  <a:cubicBezTo>
                    <a:pt x="3" y="1"/>
                    <a:pt x="2" y="1"/>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4" name="Freeform 150"/>
            <p:cNvSpPr>
              <a:spLocks/>
            </p:cNvSpPr>
            <p:nvPr/>
          </p:nvSpPr>
          <p:spPr bwMode="auto">
            <a:xfrm>
              <a:off x="4153" y="2491"/>
              <a:ext cx="40" cy="9"/>
            </a:xfrm>
            <a:custGeom>
              <a:avLst/>
              <a:gdLst>
                <a:gd name="T0" fmla="*/ 1 w 17"/>
                <a:gd name="T1" fmla="*/ 0 h 4"/>
                <a:gd name="T2" fmla="*/ 0 w 17"/>
                <a:gd name="T3" fmla="*/ 1 h 4"/>
                <a:gd name="T4" fmla="*/ 1 w 17"/>
                <a:gd name="T5" fmla="*/ 1 h 4"/>
                <a:gd name="T6" fmla="*/ 16 w 17"/>
                <a:gd name="T7" fmla="*/ 4 h 4"/>
                <a:gd name="T8" fmla="*/ 17 w 17"/>
                <a:gd name="T9" fmla="*/ 4 h 4"/>
                <a:gd name="T10" fmla="*/ 16 w 17"/>
                <a:gd name="T11" fmla="*/ 3 h 4"/>
                <a:gd name="T12" fmla="*/ 16 w 17"/>
                <a:gd name="T13" fmla="*/ 3 h 4"/>
                <a:gd name="T14" fmla="*/ 1 w 1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
                  <a:moveTo>
                    <a:pt x="1" y="0"/>
                  </a:moveTo>
                  <a:cubicBezTo>
                    <a:pt x="0" y="1"/>
                    <a:pt x="0" y="1"/>
                    <a:pt x="0" y="1"/>
                  </a:cubicBezTo>
                  <a:cubicBezTo>
                    <a:pt x="1" y="1"/>
                    <a:pt x="1" y="1"/>
                    <a:pt x="1" y="1"/>
                  </a:cubicBezTo>
                  <a:cubicBezTo>
                    <a:pt x="3" y="3"/>
                    <a:pt x="15" y="4"/>
                    <a:pt x="16" y="4"/>
                  </a:cubicBezTo>
                  <a:cubicBezTo>
                    <a:pt x="17" y="4"/>
                    <a:pt x="17" y="4"/>
                    <a:pt x="17" y="4"/>
                  </a:cubicBezTo>
                  <a:cubicBezTo>
                    <a:pt x="16" y="3"/>
                    <a:pt x="16" y="3"/>
                    <a:pt x="16" y="3"/>
                  </a:cubicBezTo>
                  <a:cubicBezTo>
                    <a:pt x="16" y="3"/>
                    <a:pt x="16" y="3"/>
                    <a:pt x="16" y="3"/>
                  </a:cubicBezTo>
                  <a:cubicBezTo>
                    <a:pt x="14" y="3"/>
                    <a:pt x="4"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5" name="Freeform 151"/>
            <p:cNvSpPr>
              <a:spLocks/>
            </p:cNvSpPr>
            <p:nvPr/>
          </p:nvSpPr>
          <p:spPr bwMode="auto">
            <a:xfrm>
              <a:off x="4153" y="2500"/>
              <a:ext cx="33" cy="10"/>
            </a:xfrm>
            <a:custGeom>
              <a:avLst/>
              <a:gdLst>
                <a:gd name="T0" fmla="*/ 1 w 14"/>
                <a:gd name="T1" fmla="*/ 0 h 4"/>
                <a:gd name="T2" fmla="*/ 0 w 14"/>
                <a:gd name="T3" fmla="*/ 0 h 4"/>
                <a:gd name="T4" fmla="*/ 0 w 14"/>
                <a:gd name="T5" fmla="*/ 1 h 4"/>
                <a:gd name="T6" fmla="*/ 6 w 14"/>
                <a:gd name="T7" fmla="*/ 2 h 4"/>
                <a:gd name="T8" fmla="*/ 13 w 14"/>
                <a:gd name="T9" fmla="*/ 4 h 4"/>
                <a:gd name="T10" fmla="*/ 14 w 14"/>
                <a:gd name="T11" fmla="*/ 4 h 4"/>
                <a:gd name="T12" fmla="*/ 14 w 14"/>
                <a:gd name="T13" fmla="*/ 4 h 4"/>
                <a:gd name="T14" fmla="*/ 14 w 14"/>
                <a:gd name="T15" fmla="*/ 3 h 4"/>
                <a:gd name="T16" fmla="*/ 6 w 14"/>
                <a:gd name="T17" fmla="*/ 1 h 4"/>
                <a:gd name="T18" fmla="*/ 1 w 1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
                  <a:moveTo>
                    <a:pt x="1" y="0"/>
                  </a:moveTo>
                  <a:cubicBezTo>
                    <a:pt x="0" y="0"/>
                    <a:pt x="0" y="0"/>
                    <a:pt x="0" y="0"/>
                  </a:cubicBezTo>
                  <a:cubicBezTo>
                    <a:pt x="0" y="1"/>
                    <a:pt x="0" y="1"/>
                    <a:pt x="0" y="1"/>
                  </a:cubicBezTo>
                  <a:cubicBezTo>
                    <a:pt x="1" y="1"/>
                    <a:pt x="4" y="1"/>
                    <a:pt x="6" y="2"/>
                  </a:cubicBezTo>
                  <a:cubicBezTo>
                    <a:pt x="9" y="3"/>
                    <a:pt x="13" y="4"/>
                    <a:pt x="13" y="4"/>
                  </a:cubicBezTo>
                  <a:cubicBezTo>
                    <a:pt x="14" y="4"/>
                    <a:pt x="14" y="4"/>
                    <a:pt x="14" y="4"/>
                  </a:cubicBezTo>
                  <a:cubicBezTo>
                    <a:pt x="14" y="4"/>
                    <a:pt x="14" y="4"/>
                    <a:pt x="14" y="4"/>
                  </a:cubicBezTo>
                  <a:cubicBezTo>
                    <a:pt x="14" y="3"/>
                    <a:pt x="14" y="3"/>
                    <a:pt x="14" y="3"/>
                  </a:cubicBezTo>
                  <a:cubicBezTo>
                    <a:pt x="14" y="3"/>
                    <a:pt x="13" y="2"/>
                    <a:pt x="6" y="1"/>
                  </a:cubicBezTo>
                  <a:cubicBezTo>
                    <a:pt x="4"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6" name="Freeform 152"/>
            <p:cNvSpPr>
              <a:spLocks/>
            </p:cNvSpPr>
            <p:nvPr/>
          </p:nvSpPr>
          <p:spPr bwMode="auto">
            <a:xfrm>
              <a:off x="4150" y="2505"/>
              <a:ext cx="10" cy="7"/>
            </a:xfrm>
            <a:custGeom>
              <a:avLst/>
              <a:gdLst>
                <a:gd name="T0" fmla="*/ 0 w 4"/>
                <a:gd name="T1" fmla="*/ 0 h 3"/>
                <a:gd name="T2" fmla="*/ 0 w 4"/>
                <a:gd name="T3" fmla="*/ 1 h 3"/>
                <a:gd name="T4" fmla="*/ 2 w 4"/>
                <a:gd name="T5" fmla="*/ 2 h 3"/>
                <a:gd name="T6" fmla="*/ 3 w 4"/>
                <a:gd name="T7" fmla="*/ 2 h 3"/>
                <a:gd name="T8" fmla="*/ 3 w 4"/>
                <a:gd name="T9" fmla="*/ 3 h 3"/>
                <a:gd name="T10" fmla="*/ 3 w 4"/>
                <a:gd name="T11" fmla="*/ 2 h 3"/>
                <a:gd name="T12" fmla="*/ 4 w 4"/>
                <a:gd name="T13" fmla="*/ 2 h 3"/>
                <a:gd name="T14" fmla="*/ 2 w 4"/>
                <a:gd name="T15" fmla="*/ 1 h 3"/>
                <a:gd name="T16" fmla="*/ 1 w 4"/>
                <a:gd name="T17" fmla="*/ 1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cubicBezTo>
                    <a:pt x="0" y="1"/>
                    <a:pt x="0" y="1"/>
                    <a:pt x="0" y="1"/>
                  </a:cubicBezTo>
                  <a:cubicBezTo>
                    <a:pt x="0" y="2"/>
                    <a:pt x="1" y="2"/>
                    <a:pt x="2" y="2"/>
                  </a:cubicBezTo>
                  <a:cubicBezTo>
                    <a:pt x="2" y="2"/>
                    <a:pt x="2" y="2"/>
                    <a:pt x="3" y="2"/>
                  </a:cubicBezTo>
                  <a:cubicBezTo>
                    <a:pt x="3" y="3"/>
                    <a:pt x="3" y="3"/>
                    <a:pt x="3" y="3"/>
                  </a:cubicBezTo>
                  <a:cubicBezTo>
                    <a:pt x="3" y="2"/>
                    <a:pt x="3" y="2"/>
                    <a:pt x="3" y="2"/>
                  </a:cubicBezTo>
                  <a:cubicBezTo>
                    <a:pt x="4" y="2"/>
                    <a:pt x="4" y="2"/>
                    <a:pt x="4" y="2"/>
                  </a:cubicBezTo>
                  <a:cubicBezTo>
                    <a:pt x="3" y="1"/>
                    <a:pt x="2" y="1"/>
                    <a:pt x="2"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7" name="Freeform 153"/>
            <p:cNvSpPr>
              <a:spLocks noEditPoints="1"/>
            </p:cNvSpPr>
            <p:nvPr/>
          </p:nvSpPr>
          <p:spPr bwMode="auto">
            <a:xfrm>
              <a:off x="4131" y="2462"/>
              <a:ext cx="88" cy="86"/>
            </a:xfrm>
            <a:custGeom>
              <a:avLst/>
              <a:gdLst>
                <a:gd name="T0" fmla="*/ 9 w 37"/>
                <a:gd name="T1" fmla="*/ 28 h 36"/>
                <a:gd name="T2" fmla="*/ 6 w 37"/>
                <a:gd name="T3" fmla="*/ 25 h 36"/>
                <a:gd name="T4" fmla="*/ 25 w 37"/>
                <a:gd name="T5" fmla="*/ 34 h 36"/>
                <a:gd name="T6" fmla="*/ 24 w 37"/>
                <a:gd name="T7" fmla="*/ 34 h 36"/>
                <a:gd name="T8" fmla="*/ 24 w 37"/>
                <a:gd name="T9" fmla="*/ 34 h 36"/>
                <a:gd name="T10" fmla="*/ 23 w 37"/>
                <a:gd name="T11" fmla="*/ 33 h 36"/>
                <a:gd name="T12" fmla="*/ 33 w 37"/>
                <a:gd name="T13" fmla="*/ 10 h 36"/>
                <a:gd name="T14" fmla="*/ 32 w 37"/>
                <a:gd name="T15" fmla="*/ 18 h 36"/>
                <a:gd name="T16" fmla="*/ 5 w 37"/>
                <a:gd name="T17" fmla="*/ 24 h 36"/>
                <a:gd name="T18" fmla="*/ 11 w 37"/>
                <a:gd name="T19" fmla="*/ 3 h 36"/>
                <a:gd name="T20" fmla="*/ 17 w 37"/>
                <a:gd name="T21" fmla="*/ 5 h 36"/>
                <a:gd name="T22" fmla="*/ 16 w 37"/>
                <a:gd name="T23" fmla="*/ 9 h 36"/>
                <a:gd name="T24" fmla="*/ 23 w 37"/>
                <a:gd name="T25" fmla="*/ 9 h 36"/>
                <a:gd name="T26" fmla="*/ 33 w 37"/>
                <a:gd name="T27" fmla="*/ 7 h 36"/>
                <a:gd name="T28" fmla="*/ 26 w 37"/>
                <a:gd name="T29" fmla="*/ 30 h 36"/>
                <a:gd name="T30" fmla="*/ 6 w 37"/>
                <a:gd name="T31" fmla="*/ 24 h 36"/>
                <a:gd name="T32" fmla="*/ 21 w 37"/>
                <a:gd name="T33" fmla="*/ 9 h 36"/>
                <a:gd name="T34" fmla="*/ 19 w 37"/>
                <a:gd name="T35" fmla="*/ 1 h 36"/>
                <a:gd name="T36" fmla="*/ 21 w 37"/>
                <a:gd name="T37" fmla="*/ 1 h 36"/>
                <a:gd name="T38" fmla="*/ 23 w 37"/>
                <a:gd name="T39" fmla="*/ 5 h 36"/>
                <a:gd name="T40" fmla="*/ 21 w 37"/>
                <a:gd name="T41" fmla="*/ 9 h 36"/>
                <a:gd name="T42" fmla="*/ 19 w 37"/>
                <a:gd name="T43" fmla="*/ 0 h 36"/>
                <a:gd name="T44" fmla="*/ 18 w 37"/>
                <a:gd name="T45" fmla="*/ 4 h 36"/>
                <a:gd name="T46" fmla="*/ 12 w 37"/>
                <a:gd name="T47" fmla="*/ 2 h 36"/>
                <a:gd name="T48" fmla="*/ 11 w 37"/>
                <a:gd name="T49" fmla="*/ 2 h 36"/>
                <a:gd name="T50" fmla="*/ 0 w 37"/>
                <a:gd name="T51" fmla="*/ 24 h 36"/>
                <a:gd name="T52" fmla="*/ 5 w 37"/>
                <a:gd name="T53" fmla="*/ 25 h 36"/>
                <a:gd name="T54" fmla="*/ 3 w 37"/>
                <a:gd name="T55" fmla="*/ 28 h 36"/>
                <a:gd name="T56" fmla="*/ 5 w 37"/>
                <a:gd name="T57" fmla="*/ 29 h 36"/>
                <a:gd name="T58" fmla="*/ 23 w 37"/>
                <a:gd name="T59" fmla="*/ 35 h 36"/>
                <a:gd name="T60" fmla="*/ 25 w 37"/>
                <a:gd name="T61" fmla="*/ 36 h 36"/>
                <a:gd name="T62" fmla="*/ 33 w 37"/>
                <a:gd name="T63" fmla="*/ 18 h 36"/>
                <a:gd name="T64" fmla="*/ 37 w 37"/>
                <a:gd name="T65" fmla="*/ 11 h 36"/>
                <a:gd name="T66" fmla="*/ 33 w 37"/>
                <a:gd name="T67" fmla="*/ 9 h 36"/>
                <a:gd name="T68" fmla="*/ 34 w 37"/>
                <a:gd name="T69" fmla="*/ 7 h 36"/>
                <a:gd name="T70" fmla="*/ 35 w 37"/>
                <a:gd name="T71" fmla="*/ 6 h 36"/>
                <a:gd name="T72" fmla="*/ 34 w 37"/>
                <a:gd name="T73" fmla="*/ 6 h 36"/>
                <a:gd name="T74" fmla="*/ 33 w 37"/>
                <a:gd name="T75" fmla="*/ 5 h 36"/>
                <a:gd name="T76" fmla="*/ 25 w 37"/>
                <a:gd name="T77" fmla="*/ 1 h 36"/>
                <a:gd name="T78" fmla="*/ 25 w 37"/>
                <a:gd name="T79" fmla="*/ 1 h 36"/>
                <a:gd name="T80" fmla="*/ 20 w 37"/>
                <a:gd name="T8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36">
                  <a:moveTo>
                    <a:pt x="23" y="33"/>
                  </a:moveTo>
                  <a:cubicBezTo>
                    <a:pt x="9" y="28"/>
                    <a:pt x="9" y="28"/>
                    <a:pt x="9" y="28"/>
                  </a:cubicBezTo>
                  <a:cubicBezTo>
                    <a:pt x="8" y="28"/>
                    <a:pt x="6" y="27"/>
                    <a:pt x="4" y="27"/>
                  </a:cubicBezTo>
                  <a:cubicBezTo>
                    <a:pt x="6" y="25"/>
                    <a:pt x="6" y="25"/>
                    <a:pt x="6" y="25"/>
                  </a:cubicBezTo>
                  <a:cubicBezTo>
                    <a:pt x="13" y="27"/>
                    <a:pt x="19" y="29"/>
                    <a:pt x="26" y="32"/>
                  </a:cubicBezTo>
                  <a:cubicBezTo>
                    <a:pt x="25" y="34"/>
                    <a:pt x="25" y="34"/>
                    <a:pt x="25" y="34"/>
                  </a:cubicBezTo>
                  <a:cubicBezTo>
                    <a:pt x="25" y="34"/>
                    <a:pt x="25" y="34"/>
                    <a:pt x="25" y="34"/>
                  </a:cubicBezTo>
                  <a:cubicBezTo>
                    <a:pt x="24" y="34"/>
                    <a:pt x="24" y="34"/>
                    <a:pt x="24" y="34"/>
                  </a:cubicBezTo>
                  <a:cubicBezTo>
                    <a:pt x="24" y="34"/>
                    <a:pt x="24" y="34"/>
                    <a:pt x="24" y="34"/>
                  </a:cubicBezTo>
                  <a:cubicBezTo>
                    <a:pt x="24" y="34"/>
                    <a:pt x="24" y="34"/>
                    <a:pt x="24" y="34"/>
                  </a:cubicBezTo>
                  <a:cubicBezTo>
                    <a:pt x="23" y="33"/>
                    <a:pt x="23" y="33"/>
                    <a:pt x="23" y="33"/>
                  </a:cubicBezTo>
                  <a:cubicBezTo>
                    <a:pt x="23" y="33"/>
                    <a:pt x="23" y="33"/>
                    <a:pt x="23" y="33"/>
                  </a:cubicBezTo>
                  <a:moveTo>
                    <a:pt x="28" y="28"/>
                  </a:moveTo>
                  <a:cubicBezTo>
                    <a:pt x="29" y="22"/>
                    <a:pt x="31" y="16"/>
                    <a:pt x="33" y="10"/>
                  </a:cubicBezTo>
                  <a:cubicBezTo>
                    <a:pt x="34" y="11"/>
                    <a:pt x="35" y="11"/>
                    <a:pt x="35" y="11"/>
                  </a:cubicBezTo>
                  <a:cubicBezTo>
                    <a:pt x="34" y="13"/>
                    <a:pt x="33" y="15"/>
                    <a:pt x="32" y="18"/>
                  </a:cubicBezTo>
                  <a:cubicBezTo>
                    <a:pt x="28" y="28"/>
                    <a:pt x="28" y="28"/>
                    <a:pt x="28" y="28"/>
                  </a:cubicBezTo>
                  <a:moveTo>
                    <a:pt x="5" y="24"/>
                  </a:moveTo>
                  <a:cubicBezTo>
                    <a:pt x="4" y="24"/>
                    <a:pt x="2" y="24"/>
                    <a:pt x="1" y="23"/>
                  </a:cubicBezTo>
                  <a:cubicBezTo>
                    <a:pt x="5" y="17"/>
                    <a:pt x="9" y="10"/>
                    <a:pt x="11" y="3"/>
                  </a:cubicBezTo>
                  <a:cubicBezTo>
                    <a:pt x="11" y="3"/>
                    <a:pt x="11" y="3"/>
                    <a:pt x="11" y="3"/>
                  </a:cubicBezTo>
                  <a:cubicBezTo>
                    <a:pt x="14" y="4"/>
                    <a:pt x="16" y="4"/>
                    <a:pt x="17" y="5"/>
                  </a:cubicBezTo>
                  <a:cubicBezTo>
                    <a:pt x="17" y="6"/>
                    <a:pt x="17" y="7"/>
                    <a:pt x="16" y="8"/>
                  </a:cubicBezTo>
                  <a:cubicBezTo>
                    <a:pt x="16" y="9"/>
                    <a:pt x="16" y="9"/>
                    <a:pt x="16" y="9"/>
                  </a:cubicBezTo>
                  <a:cubicBezTo>
                    <a:pt x="17" y="9"/>
                    <a:pt x="20" y="10"/>
                    <a:pt x="21" y="10"/>
                  </a:cubicBezTo>
                  <a:cubicBezTo>
                    <a:pt x="22" y="10"/>
                    <a:pt x="23" y="10"/>
                    <a:pt x="23" y="9"/>
                  </a:cubicBezTo>
                  <a:cubicBezTo>
                    <a:pt x="24" y="9"/>
                    <a:pt x="24" y="8"/>
                    <a:pt x="24" y="6"/>
                  </a:cubicBezTo>
                  <a:cubicBezTo>
                    <a:pt x="27" y="6"/>
                    <a:pt x="30" y="6"/>
                    <a:pt x="33" y="7"/>
                  </a:cubicBezTo>
                  <a:cubicBezTo>
                    <a:pt x="33" y="7"/>
                    <a:pt x="33" y="7"/>
                    <a:pt x="33" y="7"/>
                  </a:cubicBezTo>
                  <a:cubicBezTo>
                    <a:pt x="30" y="14"/>
                    <a:pt x="27" y="22"/>
                    <a:pt x="26" y="30"/>
                  </a:cubicBezTo>
                  <a:cubicBezTo>
                    <a:pt x="20" y="28"/>
                    <a:pt x="13" y="26"/>
                    <a:pt x="6" y="24"/>
                  </a:cubicBezTo>
                  <a:cubicBezTo>
                    <a:pt x="6" y="24"/>
                    <a:pt x="6" y="24"/>
                    <a:pt x="6" y="24"/>
                  </a:cubicBezTo>
                  <a:cubicBezTo>
                    <a:pt x="5" y="24"/>
                    <a:pt x="5" y="24"/>
                    <a:pt x="5" y="24"/>
                  </a:cubicBezTo>
                  <a:moveTo>
                    <a:pt x="21" y="9"/>
                  </a:moveTo>
                  <a:cubicBezTo>
                    <a:pt x="20" y="9"/>
                    <a:pt x="18" y="8"/>
                    <a:pt x="17" y="8"/>
                  </a:cubicBezTo>
                  <a:cubicBezTo>
                    <a:pt x="18" y="6"/>
                    <a:pt x="19" y="3"/>
                    <a:pt x="19" y="1"/>
                  </a:cubicBezTo>
                  <a:cubicBezTo>
                    <a:pt x="20" y="1"/>
                    <a:pt x="20" y="1"/>
                    <a:pt x="20" y="1"/>
                  </a:cubicBezTo>
                  <a:cubicBezTo>
                    <a:pt x="21" y="1"/>
                    <a:pt x="21" y="1"/>
                    <a:pt x="21" y="1"/>
                  </a:cubicBezTo>
                  <a:cubicBezTo>
                    <a:pt x="24" y="2"/>
                    <a:pt x="24" y="2"/>
                    <a:pt x="24" y="2"/>
                  </a:cubicBezTo>
                  <a:cubicBezTo>
                    <a:pt x="24" y="2"/>
                    <a:pt x="23" y="4"/>
                    <a:pt x="23" y="5"/>
                  </a:cubicBezTo>
                  <a:cubicBezTo>
                    <a:pt x="23" y="6"/>
                    <a:pt x="23" y="8"/>
                    <a:pt x="22" y="9"/>
                  </a:cubicBezTo>
                  <a:cubicBezTo>
                    <a:pt x="22" y="9"/>
                    <a:pt x="22" y="9"/>
                    <a:pt x="21" y="9"/>
                  </a:cubicBezTo>
                  <a:moveTo>
                    <a:pt x="20" y="0"/>
                  </a:moveTo>
                  <a:cubicBezTo>
                    <a:pt x="20" y="0"/>
                    <a:pt x="19" y="0"/>
                    <a:pt x="19" y="0"/>
                  </a:cubicBezTo>
                  <a:cubicBezTo>
                    <a:pt x="19" y="0"/>
                    <a:pt x="18" y="1"/>
                    <a:pt x="18" y="1"/>
                  </a:cubicBezTo>
                  <a:cubicBezTo>
                    <a:pt x="18" y="2"/>
                    <a:pt x="18" y="3"/>
                    <a:pt x="18" y="4"/>
                  </a:cubicBezTo>
                  <a:cubicBezTo>
                    <a:pt x="16" y="3"/>
                    <a:pt x="14" y="3"/>
                    <a:pt x="12" y="2"/>
                  </a:cubicBezTo>
                  <a:cubicBezTo>
                    <a:pt x="12" y="2"/>
                    <a:pt x="12" y="2"/>
                    <a:pt x="12" y="2"/>
                  </a:cubicBezTo>
                  <a:cubicBezTo>
                    <a:pt x="11" y="2"/>
                    <a:pt x="11" y="2"/>
                    <a:pt x="11" y="2"/>
                  </a:cubicBezTo>
                  <a:cubicBezTo>
                    <a:pt x="11" y="2"/>
                    <a:pt x="11" y="2"/>
                    <a:pt x="11" y="2"/>
                  </a:cubicBezTo>
                  <a:cubicBezTo>
                    <a:pt x="8" y="10"/>
                    <a:pt x="4" y="17"/>
                    <a:pt x="0" y="23"/>
                  </a:cubicBezTo>
                  <a:cubicBezTo>
                    <a:pt x="0" y="24"/>
                    <a:pt x="0" y="24"/>
                    <a:pt x="0" y="24"/>
                  </a:cubicBezTo>
                  <a:cubicBezTo>
                    <a:pt x="0" y="24"/>
                    <a:pt x="0" y="24"/>
                    <a:pt x="0" y="24"/>
                  </a:cubicBezTo>
                  <a:cubicBezTo>
                    <a:pt x="2" y="25"/>
                    <a:pt x="3" y="25"/>
                    <a:pt x="5" y="25"/>
                  </a:cubicBezTo>
                  <a:cubicBezTo>
                    <a:pt x="3" y="28"/>
                    <a:pt x="3" y="28"/>
                    <a:pt x="3" y="28"/>
                  </a:cubicBezTo>
                  <a:cubicBezTo>
                    <a:pt x="3" y="28"/>
                    <a:pt x="3" y="28"/>
                    <a:pt x="3" y="28"/>
                  </a:cubicBezTo>
                  <a:cubicBezTo>
                    <a:pt x="4" y="29"/>
                    <a:pt x="4" y="29"/>
                    <a:pt x="4" y="29"/>
                  </a:cubicBezTo>
                  <a:cubicBezTo>
                    <a:pt x="4" y="29"/>
                    <a:pt x="4" y="29"/>
                    <a:pt x="5" y="29"/>
                  </a:cubicBezTo>
                  <a:cubicBezTo>
                    <a:pt x="6" y="29"/>
                    <a:pt x="7" y="29"/>
                    <a:pt x="9" y="29"/>
                  </a:cubicBezTo>
                  <a:cubicBezTo>
                    <a:pt x="23" y="35"/>
                    <a:pt x="23" y="35"/>
                    <a:pt x="23" y="35"/>
                  </a:cubicBezTo>
                  <a:cubicBezTo>
                    <a:pt x="24" y="35"/>
                    <a:pt x="25" y="35"/>
                    <a:pt x="25" y="36"/>
                  </a:cubicBezTo>
                  <a:cubicBezTo>
                    <a:pt x="25" y="36"/>
                    <a:pt x="25" y="36"/>
                    <a:pt x="25" y="36"/>
                  </a:cubicBezTo>
                  <a:cubicBezTo>
                    <a:pt x="26" y="35"/>
                    <a:pt x="26" y="35"/>
                    <a:pt x="26" y="35"/>
                  </a:cubicBezTo>
                  <a:cubicBezTo>
                    <a:pt x="33" y="18"/>
                    <a:pt x="33" y="18"/>
                    <a:pt x="33" y="18"/>
                  </a:cubicBezTo>
                  <a:cubicBezTo>
                    <a:pt x="34" y="16"/>
                    <a:pt x="35" y="13"/>
                    <a:pt x="37" y="11"/>
                  </a:cubicBezTo>
                  <a:cubicBezTo>
                    <a:pt x="37" y="11"/>
                    <a:pt x="37" y="11"/>
                    <a:pt x="37" y="11"/>
                  </a:cubicBezTo>
                  <a:cubicBezTo>
                    <a:pt x="37" y="10"/>
                    <a:pt x="37" y="10"/>
                    <a:pt x="37" y="10"/>
                  </a:cubicBezTo>
                  <a:cubicBezTo>
                    <a:pt x="35" y="10"/>
                    <a:pt x="34" y="10"/>
                    <a:pt x="33" y="9"/>
                  </a:cubicBezTo>
                  <a:cubicBezTo>
                    <a:pt x="34" y="8"/>
                    <a:pt x="34" y="8"/>
                    <a:pt x="34" y="7"/>
                  </a:cubicBezTo>
                  <a:cubicBezTo>
                    <a:pt x="34" y="7"/>
                    <a:pt x="34" y="7"/>
                    <a:pt x="34" y="7"/>
                  </a:cubicBezTo>
                  <a:cubicBezTo>
                    <a:pt x="35" y="7"/>
                    <a:pt x="35" y="7"/>
                    <a:pt x="35" y="7"/>
                  </a:cubicBezTo>
                  <a:cubicBezTo>
                    <a:pt x="35" y="6"/>
                    <a:pt x="35" y="6"/>
                    <a:pt x="35" y="6"/>
                  </a:cubicBezTo>
                  <a:cubicBezTo>
                    <a:pt x="34" y="6"/>
                    <a:pt x="34" y="6"/>
                    <a:pt x="34" y="6"/>
                  </a:cubicBezTo>
                  <a:cubicBezTo>
                    <a:pt x="34" y="6"/>
                    <a:pt x="34" y="6"/>
                    <a:pt x="34" y="6"/>
                  </a:cubicBezTo>
                  <a:cubicBezTo>
                    <a:pt x="34" y="6"/>
                    <a:pt x="34" y="6"/>
                    <a:pt x="34" y="6"/>
                  </a:cubicBezTo>
                  <a:cubicBezTo>
                    <a:pt x="33" y="5"/>
                    <a:pt x="33" y="5"/>
                    <a:pt x="33" y="5"/>
                  </a:cubicBezTo>
                  <a:cubicBezTo>
                    <a:pt x="30" y="5"/>
                    <a:pt x="27" y="5"/>
                    <a:pt x="24" y="5"/>
                  </a:cubicBezTo>
                  <a:cubicBezTo>
                    <a:pt x="25" y="3"/>
                    <a:pt x="25" y="2"/>
                    <a:pt x="25" y="1"/>
                  </a:cubicBezTo>
                  <a:cubicBezTo>
                    <a:pt x="25" y="1"/>
                    <a:pt x="25" y="1"/>
                    <a:pt x="25" y="1"/>
                  </a:cubicBezTo>
                  <a:cubicBezTo>
                    <a:pt x="25" y="1"/>
                    <a:pt x="25" y="1"/>
                    <a:pt x="25" y="1"/>
                  </a:cubicBezTo>
                  <a:cubicBezTo>
                    <a:pt x="21" y="0"/>
                    <a:pt x="21" y="0"/>
                    <a:pt x="21" y="0"/>
                  </a:cubicBezTo>
                  <a:cubicBezTo>
                    <a:pt x="21"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8" name="Freeform 154"/>
            <p:cNvSpPr>
              <a:spLocks noEditPoints="1"/>
            </p:cNvSpPr>
            <p:nvPr/>
          </p:nvSpPr>
          <p:spPr bwMode="auto">
            <a:xfrm>
              <a:off x="3917" y="2320"/>
              <a:ext cx="115" cy="104"/>
            </a:xfrm>
            <a:custGeom>
              <a:avLst/>
              <a:gdLst>
                <a:gd name="T0" fmla="*/ 47 w 48"/>
                <a:gd name="T1" fmla="*/ 29 h 44"/>
                <a:gd name="T2" fmla="*/ 42 w 48"/>
                <a:gd name="T3" fmla="*/ 42 h 44"/>
                <a:gd name="T4" fmla="*/ 41 w 48"/>
                <a:gd name="T5" fmla="*/ 32 h 44"/>
                <a:gd name="T6" fmla="*/ 39 w 48"/>
                <a:gd name="T7" fmla="*/ 28 h 44"/>
                <a:gd name="T8" fmla="*/ 34 w 48"/>
                <a:gd name="T9" fmla="*/ 32 h 44"/>
                <a:gd name="T10" fmla="*/ 39 w 48"/>
                <a:gd name="T11" fmla="*/ 22 h 44"/>
                <a:gd name="T12" fmla="*/ 39 w 48"/>
                <a:gd name="T13" fmla="*/ 28 h 44"/>
                <a:gd name="T14" fmla="*/ 30 w 48"/>
                <a:gd name="T15" fmla="*/ 23 h 44"/>
                <a:gd name="T16" fmla="*/ 35 w 48"/>
                <a:gd name="T17" fmla="*/ 24 h 44"/>
                <a:gd name="T18" fmla="*/ 26 w 48"/>
                <a:gd name="T19" fmla="*/ 25 h 44"/>
                <a:gd name="T20" fmla="*/ 31 w 48"/>
                <a:gd name="T21" fmla="*/ 14 h 44"/>
                <a:gd name="T22" fmla="*/ 26 w 48"/>
                <a:gd name="T23" fmla="*/ 25 h 44"/>
                <a:gd name="T24" fmla="*/ 28 w 48"/>
                <a:gd name="T25" fmla="*/ 14 h 44"/>
                <a:gd name="T26" fmla="*/ 22 w 48"/>
                <a:gd name="T27" fmla="*/ 18 h 44"/>
                <a:gd name="T28" fmla="*/ 18 w 48"/>
                <a:gd name="T29" fmla="*/ 13 h 44"/>
                <a:gd name="T30" fmla="*/ 23 w 48"/>
                <a:gd name="T31" fmla="*/ 14 h 44"/>
                <a:gd name="T32" fmla="*/ 22 w 48"/>
                <a:gd name="T33" fmla="*/ 8 h 44"/>
                <a:gd name="T34" fmla="*/ 17 w 48"/>
                <a:gd name="T35" fmla="*/ 12 h 44"/>
                <a:gd name="T36" fmla="*/ 16 w 48"/>
                <a:gd name="T37" fmla="*/ 8 h 44"/>
                <a:gd name="T38" fmla="*/ 2 w 48"/>
                <a:gd name="T39" fmla="*/ 6 h 44"/>
                <a:gd name="T40" fmla="*/ 9 w 48"/>
                <a:gd name="T41" fmla="*/ 8 h 44"/>
                <a:gd name="T42" fmla="*/ 10 w 48"/>
                <a:gd name="T43" fmla="*/ 13 h 44"/>
                <a:gd name="T44" fmla="*/ 17 w 48"/>
                <a:gd name="T45" fmla="*/ 18 h 44"/>
                <a:gd name="T46" fmla="*/ 17 w 48"/>
                <a:gd name="T47" fmla="*/ 19 h 44"/>
                <a:gd name="T48" fmla="*/ 18 w 48"/>
                <a:gd name="T49" fmla="*/ 19 h 44"/>
                <a:gd name="T50" fmla="*/ 25 w 48"/>
                <a:gd name="T51" fmla="*/ 22 h 44"/>
                <a:gd name="T52" fmla="*/ 30 w 48"/>
                <a:gd name="T53" fmla="*/ 26 h 44"/>
                <a:gd name="T54" fmla="*/ 33 w 48"/>
                <a:gd name="T55" fmla="*/ 33 h 44"/>
                <a:gd name="T56" fmla="*/ 41 w 48"/>
                <a:gd name="T57" fmla="*/ 33 h 44"/>
                <a:gd name="T58" fmla="*/ 10 w 48"/>
                <a:gd name="T59" fmla="*/ 11 h 44"/>
                <a:gd name="T60" fmla="*/ 16 w 48"/>
                <a:gd name="T61" fmla="*/ 4 h 44"/>
                <a:gd name="T62" fmla="*/ 2 w 48"/>
                <a:gd name="T63" fmla="*/ 5 h 44"/>
                <a:gd name="T64" fmla="*/ 14 w 48"/>
                <a:gd name="T65" fmla="*/ 1 h 44"/>
                <a:gd name="T66" fmla="*/ 2 w 48"/>
                <a:gd name="T67" fmla="*/ 5 h 44"/>
                <a:gd name="T68" fmla="*/ 13 w 48"/>
                <a:gd name="T69" fmla="*/ 0 h 44"/>
                <a:gd name="T70" fmla="*/ 1 w 48"/>
                <a:gd name="T71" fmla="*/ 5 h 44"/>
                <a:gd name="T72" fmla="*/ 1 w 48"/>
                <a:gd name="T73" fmla="*/ 24 h 44"/>
                <a:gd name="T74" fmla="*/ 23 w 48"/>
                <a:gd name="T75" fmla="*/ 43 h 44"/>
                <a:gd name="T76" fmla="*/ 42 w 48"/>
                <a:gd name="T77" fmla="*/ 44 h 44"/>
                <a:gd name="T78" fmla="*/ 43 w 48"/>
                <a:gd name="T79" fmla="*/ 43 h 44"/>
                <a:gd name="T80" fmla="*/ 48 w 48"/>
                <a:gd name="T81" fmla="*/ 36 h 44"/>
                <a:gd name="T82" fmla="*/ 48 w 48"/>
                <a:gd name="T83" fmla="*/ 27 h 44"/>
                <a:gd name="T84" fmla="*/ 47 w 48"/>
                <a:gd name="T85" fmla="*/ 27 h 44"/>
                <a:gd name="T86" fmla="*/ 40 w 48"/>
                <a:gd name="T87" fmla="*/ 27 h 44"/>
                <a:gd name="T88" fmla="*/ 40 w 48"/>
                <a:gd name="T89" fmla="*/ 20 h 44"/>
                <a:gd name="T90" fmla="*/ 39 w 48"/>
                <a:gd name="T91" fmla="*/ 20 h 44"/>
                <a:gd name="T92" fmla="*/ 32 w 48"/>
                <a:gd name="T93" fmla="*/ 13 h 44"/>
                <a:gd name="T94" fmla="*/ 31 w 48"/>
                <a:gd name="T95" fmla="*/ 13 h 44"/>
                <a:gd name="T96" fmla="*/ 24 w 48"/>
                <a:gd name="T97" fmla="*/ 13 h 44"/>
                <a:gd name="T98" fmla="*/ 24 w 48"/>
                <a:gd name="T99" fmla="*/ 7 h 44"/>
                <a:gd name="T100" fmla="*/ 24 w 48"/>
                <a:gd name="T101" fmla="*/ 7 h 44"/>
                <a:gd name="T102" fmla="*/ 17 w 48"/>
                <a:gd name="T103" fmla="*/ 7 h 44"/>
                <a:gd name="T104" fmla="*/ 17 w 48"/>
                <a:gd name="T10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44">
                  <a:moveTo>
                    <a:pt x="42" y="42"/>
                  </a:moveTo>
                  <a:cubicBezTo>
                    <a:pt x="42" y="33"/>
                    <a:pt x="42" y="33"/>
                    <a:pt x="42" y="33"/>
                  </a:cubicBezTo>
                  <a:cubicBezTo>
                    <a:pt x="42" y="32"/>
                    <a:pt x="43" y="32"/>
                    <a:pt x="43" y="31"/>
                  </a:cubicBezTo>
                  <a:cubicBezTo>
                    <a:pt x="44" y="30"/>
                    <a:pt x="45" y="29"/>
                    <a:pt x="47" y="29"/>
                  </a:cubicBezTo>
                  <a:cubicBezTo>
                    <a:pt x="47" y="30"/>
                    <a:pt x="47" y="31"/>
                    <a:pt x="47" y="32"/>
                  </a:cubicBezTo>
                  <a:cubicBezTo>
                    <a:pt x="47" y="34"/>
                    <a:pt x="47" y="35"/>
                    <a:pt x="47" y="36"/>
                  </a:cubicBezTo>
                  <a:cubicBezTo>
                    <a:pt x="47" y="37"/>
                    <a:pt x="47" y="37"/>
                    <a:pt x="47" y="37"/>
                  </a:cubicBezTo>
                  <a:cubicBezTo>
                    <a:pt x="45" y="39"/>
                    <a:pt x="44" y="41"/>
                    <a:pt x="42" y="42"/>
                  </a:cubicBezTo>
                  <a:moveTo>
                    <a:pt x="42" y="28"/>
                  </a:moveTo>
                  <a:cubicBezTo>
                    <a:pt x="43" y="28"/>
                    <a:pt x="44" y="28"/>
                    <a:pt x="45" y="28"/>
                  </a:cubicBezTo>
                  <a:cubicBezTo>
                    <a:pt x="44" y="29"/>
                    <a:pt x="44" y="30"/>
                    <a:pt x="43" y="31"/>
                  </a:cubicBezTo>
                  <a:cubicBezTo>
                    <a:pt x="42" y="31"/>
                    <a:pt x="42" y="32"/>
                    <a:pt x="41" y="32"/>
                  </a:cubicBezTo>
                  <a:cubicBezTo>
                    <a:pt x="39" y="33"/>
                    <a:pt x="38" y="33"/>
                    <a:pt x="36" y="33"/>
                  </a:cubicBezTo>
                  <a:cubicBezTo>
                    <a:pt x="36" y="33"/>
                    <a:pt x="36" y="33"/>
                    <a:pt x="35" y="33"/>
                  </a:cubicBezTo>
                  <a:cubicBezTo>
                    <a:pt x="36" y="32"/>
                    <a:pt x="38" y="30"/>
                    <a:pt x="39" y="29"/>
                  </a:cubicBezTo>
                  <a:cubicBezTo>
                    <a:pt x="39" y="28"/>
                    <a:pt x="39" y="28"/>
                    <a:pt x="39" y="28"/>
                  </a:cubicBezTo>
                  <a:cubicBezTo>
                    <a:pt x="40" y="28"/>
                    <a:pt x="40" y="28"/>
                    <a:pt x="40" y="28"/>
                  </a:cubicBezTo>
                  <a:cubicBezTo>
                    <a:pt x="41" y="28"/>
                    <a:pt x="41" y="28"/>
                    <a:pt x="41" y="28"/>
                  </a:cubicBezTo>
                  <a:cubicBezTo>
                    <a:pt x="41" y="28"/>
                    <a:pt x="42" y="28"/>
                    <a:pt x="42" y="28"/>
                  </a:cubicBezTo>
                  <a:moveTo>
                    <a:pt x="34" y="32"/>
                  </a:moveTo>
                  <a:cubicBezTo>
                    <a:pt x="34" y="30"/>
                    <a:pt x="34" y="30"/>
                    <a:pt x="34" y="28"/>
                  </a:cubicBezTo>
                  <a:cubicBezTo>
                    <a:pt x="34" y="28"/>
                    <a:pt x="34" y="27"/>
                    <a:pt x="34" y="26"/>
                  </a:cubicBezTo>
                  <a:cubicBezTo>
                    <a:pt x="35" y="26"/>
                    <a:pt x="35" y="25"/>
                    <a:pt x="36" y="24"/>
                  </a:cubicBezTo>
                  <a:cubicBezTo>
                    <a:pt x="37" y="23"/>
                    <a:pt x="38" y="23"/>
                    <a:pt x="39" y="22"/>
                  </a:cubicBezTo>
                  <a:cubicBezTo>
                    <a:pt x="39" y="23"/>
                    <a:pt x="39" y="23"/>
                    <a:pt x="39" y="24"/>
                  </a:cubicBezTo>
                  <a:cubicBezTo>
                    <a:pt x="39" y="25"/>
                    <a:pt x="39" y="26"/>
                    <a:pt x="39" y="28"/>
                  </a:cubicBezTo>
                  <a:cubicBezTo>
                    <a:pt x="39" y="28"/>
                    <a:pt x="39" y="28"/>
                    <a:pt x="39" y="28"/>
                  </a:cubicBezTo>
                  <a:cubicBezTo>
                    <a:pt x="39" y="28"/>
                    <a:pt x="39" y="28"/>
                    <a:pt x="39" y="28"/>
                  </a:cubicBezTo>
                  <a:cubicBezTo>
                    <a:pt x="38" y="29"/>
                    <a:pt x="38" y="29"/>
                    <a:pt x="38" y="29"/>
                  </a:cubicBezTo>
                  <a:cubicBezTo>
                    <a:pt x="37" y="30"/>
                    <a:pt x="36" y="31"/>
                    <a:pt x="34" y="32"/>
                  </a:cubicBezTo>
                  <a:moveTo>
                    <a:pt x="27" y="25"/>
                  </a:moveTo>
                  <a:cubicBezTo>
                    <a:pt x="28" y="25"/>
                    <a:pt x="29" y="24"/>
                    <a:pt x="30" y="23"/>
                  </a:cubicBezTo>
                  <a:cubicBezTo>
                    <a:pt x="31" y="22"/>
                    <a:pt x="32" y="22"/>
                    <a:pt x="32" y="21"/>
                  </a:cubicBezTo>
                  <a:cubicBezTo>
                    <a:pt x="33" y="21"/>
                    <a:pt x="34" y="21"/>
                    <a:pt x="36" y="21"/>
                  </a:cubicBezTo>
                  <a:cubicBezTo>
                    <a:pt x="36" y="21"/>
                    <a:pt x="37" y="21"/>
                    <a:pt x="38" y="21"/>
                  </a:cubicBezTo>
                  <a:cubicBezTo>
                    <a:pt x="37" y="22"/>
                    <a:pt x="36" y="23"/>
                    <a:pt x="35" y="24"/>
                  </a:cubicBezTo>
                  <a:cubicBezTo>
                    <a:pt x="34" y="24"/>
                    <a:pt x="34" y="25"/>
                    <a:pt x="33" y="25"/>
                  </a:cubicBezTo>
                  <a:cubicBezTo>
                    <a:pt x="32" y="25"/>
                    <a:pt x="31" y="25"/>
                    <a:pt x="30" y="25"/>
                  </a:cubicBezTo>
                  <a:cubicBezTo>
                    <a:pt x="29" y="25"/>
                    <a:pt x="28" y="25"/>
                    <a:pt x="27" y="25"/>
                  </a:cubicBezTo>
                  <a:moveTo>
                    <a:pt x="26" y="25"/>
                  </a:moveTo>
                  <a:cubicBezTo>
                    <a:pt x="26" y="24"/>
                    <a:pt x="26" y="23"/>
                    <a:pt x="26" y="22"/>
                  </a:cubicBezTo>
                  <a:cubicBezTo>
                    <a:pt x="26" y="21"/>
                    <a:pt x="26" y="20"/>
                    <a:pt x="26" y="19"/>
                  </a:cubicBezTo>
                  <a:cubicBezTo>
                    <a:pt x="26" y="18"/>
                    <a:pt x="27" y="18"/>
                    <a:pt x="27" y="17"/>
                  </a:cubicBezTo>
                  <a:cubicBezTo>
                    <a:pt x="28" y="16"/>
                    <a:pt x="29" y="15"/>
                    <a:pt x="31" y="14"/>
                  </a:cubicBezTo>
                  <a:cubicBezTo>
                    <a:pt x="31" y="15"/>
                    <a:pt x="31" y="16"/>
                    <a:pt x="31" y="17"/>
                  </a:cubicBezTo>
                  <a:cubicBezTo>
                    <a:pt x="31" y="19"/>
                    <a:pt x="31" y="20"/>
                    <a:pt x="31" y="21"/>
                  </a:cubicBezTo>
                  <a:cubicBezTo>
                    <a:pt x="30" y="21"/>
                    <a:pt x="30" y="22"/>
                    <a:pt x="29" y="22"/>
                  </a:cubicBezTo>
                  <a:cubicBezTo>
                    <a:pt x="28" y="23"/>
                    <a:pt x="27" y="24"/>
                    <a:pt x="26" y="25"/>
                  </a:cubicBezTo>
                  <a:moveTo>
                    <a:pt x="20" y="18"/>
                  </a:moveTo>
                  <a:cubicBezTo>
                    <a:pt x="21" y="17"/>
                    <a:pt x="23" y="15"/>
                    <a:pt x="23" y="15"/>
                  </a:cubicBezTo>
                  <a:cubicBezTo>
                    <a:pt x="24" y="15"/>
                    <a:pt x="24" y="15"/>
                    <a:pt x="24" y="14"/>
                  </a:cubicBezTo>
                  <a:cubicBezTo>
                    <a:pt x="25" y="14"/>
                    <a:pt x="27" y="14"/>
                    <a:pt x="28" y="14"/>
                  </a:cubicBezTo>
                  <a:cubicBezTo>
                    <a:pt x="29" y="14"/>
                    <a:pt x="29" y="14"/>
                    <a:pt x="29" y="14"/>
                  </a:cubicBezTo>
                  <a:cubicBezTo>
                    <a:pt x="28" y="15"/>
                    <a:pt x="28" y="16"/>
                    <a:pt x="27" y="16"/>
                  </a:cubicBezTo>
                  <a:cubicBezTo>
                    <a:pt x="26" y="17"/>
                    <a:pt x="25" y="18"/>
                    <a:pt x="25" y="18"/>
                  </a:cubicBezTo>
                  <a:cubicBezTo>
                    <a:pt x="24" y="18"/>
                    <a:pt x="23" y="18"/>
                    <a:pt x="22" y="18"/>
                  </a:cubicBezTo>
                  <a:cubicBezTo>
                    <a:pt x="21" y="18"/>
                    <a:pt x="21" y="18"/>
                    <a:pt x="20" y="18"/>
                  </a:cubicBezTo>
                  <a:moveTo>
                    <a:pt x="18" y="18"/>
                  </a:moveTo>
                  <a:cubicBezTo>
                    <a:pt x="18" y="16"/>
                    <a:pt x="18" y="15"/>
                    <a:pt x="18" y="13"/>
                  </a:cubicBezTo>
                  <a:cubicBezTo>
                    <a:pt x="18" y="13"/>
                    <a:pt x="18" y="13"/>
                    <a:pt x="18" y="13"/>
                  </a:cubicBezTo>
                  <a:cubicBezTo>
                    <a:pt x="19" y="12"/>
                    <a:pt x="19" y="12"/>
                    <a:pt x="20" y="11"/>
                  </a:cubicBezTo>
                  <a:cubicBezTo>
                    <a:pt x="21" y="10"/>
                    <a:pt x="22" y="9"/>
                    <a:pt x="23" y="8"/>
                  </a:cubicBezTo>
                  <a:cubicBezTo>
                    <a:pt x="23" y="9"/>
                    <a:pt x="23" y="10"/>
                    <a:pt x="23" y="11"/>
                  </a:cubicBezTo>
                  <a:cubicBezTo>
                    <a:pt x="23" y="12"/>
                    <a:pt x="23" y="13"/>
                    <a:pt x="23" y="14"/>
                  </a:cubicBezTo>
                  <a:cubicBezTo>
                    <a:pt x="22" y="14"/>
                    <a:pt x="22" y="14"/>
                    <a:pt x="22" y="14"/>
                  </a:cubicBezTo>
                  <a:cubicBezTo>
                    <a:pt x="21" y="15"/>
                    <a:pt x="20" y="17"/>
                    <a:pt x="18" y="18"/>
                  </a:cubicBezTo>
                  <a:moveTo>
                    <a:pt x="17" y="8"/>
                  </a:moveTo>
                  <a:cubicBezTo>
                    <a:pt x="18" y="8"/>
                    <a:pt x="20" y="8"/>
                    <a:pt x="22" y="8"/>
                  </a:cubicBezTo>
                  <a:cubicBezTo>
                    <a:pt x="22" y="8"/>
                    <a:pt x="22" y="8"/>
                    <a:pt x="22" y="8"/>
                  </a:cubicBezTo>
                  <a:cubicBezTo>
                    <a:pt x="21" y="9"/>
                    <a:pt x="20" y="9"/>
                    <a:pt x="19" y="10"/>
                  </a:cubicBezTo>
                  <a:cubicBezTo>
                    <a:pt x="19" y="11"/>
                    <a:pt x="18" y="11"/>
                    <a:pt x="17" y="12"/>
                  </a:cubicBezTo>
                  <a:cubicBezTo>
                    <a:pt x="17" y="12"/>
                    <a:pt x="17" y="12"/>
                    <a:pt x="17" y="12"/>
                  </a:cubicBezTo>
                  <a:cubicBezTo>
                    <a:pt x="16" y="12"/>
                    <a:pt x="14" y="11"/>
                    <a:pt x="13" y="11"/>
                  </a:cubicBezTo>
                  <a:cubicBezTo>
                    <a:pt x="12" y="11"/>
                    <a:pt x="12" y="11"/>
                    <a:pt x="11" y="12"/>
                  </a:cubicBezTo>
                  <a:cubicBezTo>
                    <a:pt x="12" y="11"/>
                    <a:pt x="14" y="10"/>
                    <a:pt x="15" y="9"/>
                  </a:cubicBezTo>
                  <a:cubicBezTo>
                    <a:pt x="15" y="9"/>
                    <a:pt x="16" y="8"/>
                    <a:pt x="16" y="8"/>
                  </a:cubicBezTo>
                  <a:cubicBezTo>
                    <a:pt x="16" y="8"/>
                    <a:pt x="17" y="8"/>
                    <a:pt x="17" y="8"/>
                  </a:cubicBezTo>
                  <a:moveTo>
                    <a:pt x="2" y="43"/>
                  </a:moveTo>
                  <a:cubicBezTo>
                    <a:pt x="2" y="35"/>
                    <a:pt x="2" y="30"/>
                    <a:pt x="2" y="24"/>
                  </a:cubicBezTo>
                  <a:cubicBezTo>
                    <a:pt x="1" y="19"/>
                    <a:pt x="1" y="14"/>
                    <a:pt x="2" y="6"/>
                  </a:cubicBezTo>
                  <a:cubicBezTo>
                    <a:pt x="2" y="6"/>
                    <a:pt x="3" y="6"/>
                    <a:pt x="4" y="6"/>
                  </a:cubicBezTo>
                  <a:cubicBezTo>
                    <a:pt x="5" y="6"/>
                    <a:pt x="6" y="6"/>
                    <a:pt x="7" y="6"/>
                  </a:cubicBezTo>
                  <a:cubicBezTo>
                    <a:pt x="8" y="6"/>
                    <a:pt x="8" y="6"/>
                    <a:pt x="9" y="6"/>
                  </a:cubicBezTo>
                  <a:cubicBezTo>
                    <a:pt x="9" y="7"/>
                    <a:pt x="9" y="7"/>
                    <a:pt x="9" y="8"/>
                  </a:cubicBezTo>
                  <a:cubicBezTo>
                    <a:pt x="9" y="9"/>
                    <a:pt x="9" y="10"/>
                    <a:pt x="10" y="12"/>
                  </a:cubicBezTo>
                  <a:cubicBezTo>
                    <a:pt x="10" y="12"/>
                    <a:pt x="10" y="12"/>
                    <a:pt x="10" y="12"/>
                  </a:cubicBezTo>
                  <a:cubicBezTo>
                    <a:pt x="10" y="13"/>
                    <a:pt x="10" y="13"/>
                    <a:pt x="10" y="13"/>
                  </a:cubicBezTo>
                  <a:cubicBezTo>
                    <a:pt x="10" y="13"/>
                    <a:pt x="10" y="13"/>
                    <a:pt x="10" y="13"/>
                  </a:cubicBezTo>
                  <a:cubicBezTo>
                    <a:pt x="10" y="13"/>
                    <a:pt x="10" y="13"/>
                    <a:pt x="10" y="13"/>
                  </a:cubicBezTo>
                  <a:cubicBezTo>
                    <a:pt x="11" y="12"/>
                    <a:pt x="12" y="12"/>
                    <a:pt x="13" y="12"/>
                  </a:cubicBezTo>
                  <a:cubicBezTo>
                    <a:pt x="14" y="12"/>
                    <a:pt x="15" y="13"/>
                    <a:pt x="17" y="13"/>
                  </a:cubicBezTo>
                  <a:cubicBezTo>
                    <a:pt x="17" y="15"/>
                    <a:pt x="17" y="16"/>
                    <a:pt x="17" y="18"/>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8" y="19"/>
                    <a:pt x="18" y="19"/>
                    <a:pt x="18" y="19"/>
                  </a:cubicBezTo>
                  <a:cubicBezTo>
                    <a:pt x="18" y="19"/>
                    <a:pt x="18" y="19"/>
                    <a:pt x="18" y="19"/>
                  </a:cubicBezTo>
                  <a:cubicBezTo>
                    <a:pt x="18" y="19"/>
                    <a:pt x="18" y="19"/>
                    <a:pt x="18" y="19"/>
                  </a:cubicBezTo>
                  <a:cubicBezTo>
                    <a:pt x="18" y="19"/>
                    <a:pt x="18" y="19"/>
                    <a:pt x="18" y="19"/>
                  </a:cubicBezTo>
                  <a:cubicBezTo>
                    <a:pt x="19" y="19"/>
                    <a:pt x="21" y="19"/>
                    <a:pt x="22" y="19"/>
                  </a:cubicBezTo>
                  <a:cubicBezTo>
                    <a:pt x="23" y="19"/>
                    <a:pt x="24" y="19"/>
                    <a:pt x="25" y="19"/>
                  </a:cubicBezTo>
                  <a:cubicBezTo>
                    <a:pt x="25" y="20"/>
                    <a:pt x="25" y="21"/>
                    <a:pt x="25" y="22"/>
                  </a:cubicBezTo>
                  <a:cubicBezTo>
                    <a:pt x="25" y="23"/>
                    <a:pt x="25" y="24"/>
                    <a:pt x="25" y="26"/>
                  </a:cubicBezTo>
                  <a:cubicBezTo>
                    <a:pt x="25" y="26"/>
                    <a:pt x="25" y="26"/>
                    <a:pt x="25" y="26"/>
                  </a:cubicBezTo>
                  <a:cubicBezTo>
                    <a:pt x="26" y="26"/>
                    <a:pt x="26" y="26"/>
                    <a:pt x="26" y="26"/>
                  </a:cubicBezTo>
                  <a:cubicBezTo>
                    <a:pt x="27" y="26"/>
                    <a:pt x="28" y="26"/>
                    <a:pt x="30" y="26"/>
                  </a:cubicBezTo>
                  <a:cubicBezTo>
                    <a:pt x="31" y="26"/>
                    <a:pt x="32" y="26"/>
                    <a:pt x="33" y="26"/>
                  </a:cubicBezTo>
                  <a:cubicBezTo>
                    <a:pt x="33" y="27"/>
                    <a:pt x="33" y="28"/>
                    <a:pt x="33" y="29"/>
                  </a:cubicBezTo>
                  <a:cubicBezTo>
                    <a:pt x="33" y="30"/>
                    <a:pt x="33" y="31"/>
                    <a:pt x="33" y="33"/>
                  </a:cubicBezTo>
                  <a:cubicBezTo>
                    <a:pt x="33" y="33"/>
                    <a:pt x="33" y="33"/>
                    <a:pt x="33" y="33"/>
                  </a:cubicBezTo>
                  <a:cubicBezTo>
                    <a:pt x="34" y="33"/>
                    <a:pt x="34" y="33"/>
                    <a:pt x="34" y="33"/>
                  </a:cubicBezTo>
                  <a:cubicBezTo>
                    <a:pt x="34" y="34"/>
                    <a:pt x="34" y="34"/>
                    <a:pt x="34" y="34"/>
                  </a:cubicBezTo>
                  <a:cubicBezTo>
                    <a:pt x="35" y="34"/>
                    <a:pt x="36" y="34"/>
                    <a:pt x="36" y="34"/>
                  </a:cubicBezTo>
                  <a:cubicBezTo>
                    <a:pt x="38" y="34"/>
                    <a:pt x="39" y="34"/>
                    <a:pt x="41" y="33"/>
                  </a:cubicBezTo>
                  <a:cubicBezTo>
                    <a:pt x="41" y="43"/>
                    <a:pt x="41" y="43"/>
                    <a:pt x="41" y="43"/>
                  </a:cubicBezTo>
                  <a:cubicBezTo>
                    <a:pt x="35" y="42"/>
                    <a:pt x="29" y="42"/>
                    <a:pt x="23" y="42"/>
                  </a:cubicBezTo>
                  <a:cubicBezTo>
                    <a:pt x="17" y="42"/>
                    <a:pt x="10" y="42"/>
                    <a:pt x="2" y="43"/>
                  </a:cubicBezTo>
                  <a:moveTo>
                    <a:pt x="10" y="11"/>
                  </a:moveTo>
                  <a:cubicBezTo>
                    <a:pt x="10" y="10"/>
                    <a:pt x="10" y="9"/>
                    <a:pt x="10" y="8"/>
                  </a:cubicBezTo>
                  <a:cubicBezTo>
                    <a:pt x="10" y="7"/>
                    <a:pt x="10" y="7"/>
                    <a:pt x="10" y="6"/>
                  </a:cubicBezTo>
                  <a:cubicBezTo>
                    <a:pt x="11" y="5"/>
                    <a:pt x="13" y="3"/>
                    <a:pt x="16" y="1"/>
                  </a:cubicBezTo>
                  <a:cubicBezTo>
                    <a:pt x="16" y="2"/>
                    <a:pt x="16" y="3"/>
                    <a:pt x="16" y="4"/>
                  </a:cubicBezTo>
                  <a:cubicBezTo>
                    <a:pt x="16" y="5"/>
                    <a:pt x="16" y="6"/>
                    <a:pt x="16" y="7"/>
                  </a:cubicBezTo>
                  <a:cubicBezTo>
                    <a:pt x="15" y="8"/>
                    <a:pt x="15" y="8"/>
                    <a:pt x="14" y="8"/>
                  </a:cubicBezTo>
                  <a:cubicBezTo>
                    <a:pt x="13" y="9"/>
                    <a:pt x="12" y="10"/>
                    <a:pt x="10" y="11"/>
                  </a:cubicBezTo>
                  <a:moveTo>
                    <a:pt x="2" y="5"/>
                  </a:moveTo>
                  <a:cubicBezTo>
                    <a:pt x="7" y="2"/>
                    <a:pt x="7" y="2"/>
                    <a:pt x="7" y="2"/>
                  </a:cubicBezTo>
                  <a:cubicBezTo>
                    <a:pt x="7" y="2"/>
                    <a:pt x="8" y="2"/>
                    <a:pt x="8" y="2"/>
                  </a:cubicBezTo>
                  <a:cubicBezTo>
                    <a:pt x="9" y="1"/>
                    <a:pt x="11" y="1"/>
                    <a:pt x="13" y="1"/>
                  </a:cubicBezTo>
                  <a:cubicBezTo>
                    <a:pt x="13" y="1"/>
                    <a:pt x="14" y="1"/>
                    <a:pt x="14" y="1"/>
                  </a:cubicBezTo>
                  <a:cubicBezTo>
                    <a:pt x="12" y="3"/>
                    <a:pt x="10" y="4"/>
                    <a:pt x="9" y="5"/>
                  </a:cubicBezTo>
                  <a:cubicBezTo>
                    <a:pt x="8" y="5"/>
                    <a:pt x="7" y="5"/>
                    <a:pt x="6" y="5"/>
                  </a:cubicBezTo>
                  <a:cubicBezTo>
                    <a:pt x="6" y="5"/>
                    <a:pt x="5" y="5"/>
                    <a:pt x="4" y="5"/>
                  </a:cubicBezTo>
                  <a:cubicBezTo>
                    <a:pt x="4" y="5"/>
                    <a:pt x="3" y="5"/>
                    <a:pt x="2" y="5"/>
                  </a:cubicBezTo>
                  <a:moveTo>
                    <a:pt x="16" y="0"/>
                  </a:moveTo>
                  <a:cubicBezTo>
                    <a:pt x="16" y="0"/>
                    <a:pt x="16" y="0"/>
                    <a:pt x="16" y="0"/>
                  </a:cubicBezTo>
                  <a:cubicBezTo>
                    <a:pt x="16" y="0"/>
                    <a:pt x="16" y="0"/>
                    <a:pt x="16" y="0"/>
                  </a:cubicBezTo>
                  <a:cubicBezTo>
                    <a:pt x="15" y="0"/>
                    <a:pt x="14" y="0"/>
                    <a:pt x="13" y="0"/>
                  </a:cubicBezTo>
                  <a:cubicBezTo>
                    <a:pt x="11" y="0"/>
                    <a:pt x="9" y="0"/>
                    <a:pt x="8" y="1"/>
                  </a:cubicBezTo>
                  <a:cubicBezTo>
                    <a:pt x="7" y="1"/>
                    <a:pt x="7" y="1"/>
                    <a:pt x="6" y="2"/>
                  </a:cubicBezTo>
                  <a:cubicBezTo>
                    <a:pt x="1" y="5"/>
                    <a:pt x="1" y="5"/>
                    <a:pt x="1" y="5"/>
                  </a:cubicBezTo>
                  <a:cubicBezTo>
                    <a:pt x="1" y="5"/>
                    <a:pt x="1" y="5"/>
                    <a:pt x="1" y="5"/>
                  </a:cubicBezTo>
                  <a:cubicBezTo>
                    <a:pt x="1" y="5"/>
                    <a:pt x="1" y="5"/>
                    <a:pt x="1" y="5"/>
                  </a:cubicBezTo>
                  <a:cubicBezTo>
                    <a:pt x="1" y="6"/>
                    <a:pt x="1" y="6"/>
                    <a:pt x="1" y="6"/>
                  </a:cubicBezTo>
                  <a:cubicBezTo>
                    <a:pt x="1" y="6"/>
                    <a:pt x="1" y="6"/>
                    <a:pt x="1" y="6"/>
                  </a:cubicBezTo>
                  <a:cubicBezTo>
                    <a:pt x="0" y="14"/>
                    <a:pt x="0" y="19"/>
                    <a:pt x="1" y="24"/>
                  </a:cubicBezTo>
                  <a:cubicBezTo>
                    <a:pt x="1" y="30"/>
                    <a:pt x="1" y="35"/>
                    <a:pt x="1" y="43"/>
                  </a:cubicBezTo>
                  <a:cubicBezTo>
                    <a:pt x="0" y="43"/>
                    <a:pt x="0" y="43"/>
                    <a:pt x="0" y="43"/>
                  </a:cubicBezTo>
                  <a:cubicBezTo>
                    <a:pt x="1" y="44"/>
                    <a:pt x="1" y="44"/>
                    <a:pt x="1" y="44"/>
                  </a:cubicBezTo>
                  <a:cubicBezTo>
                    <a:pt x="9" y="43"/>
                    <a:pt x="16" y="43"/>
                    <a:pt x="23" y="43"/>
                  </a:cubicBezTo>
                  <a:cubicBezTo>
                    <a:pt x="29" y="43"/>
                    <a:pt x="35" y="43"/>
                    <a:pt x="41" y="44"/>
                  </a:cubicBezTo>
                  <a:cubicBezTo>
                    <a:pt x="42" y="44"/>
                    <a:pt x="42" y="44"/>
                    <a:pt x="42" y="44"/>
                  </a:cubicBezTo>
                  <a:cubicBezTo>
                    <a:pt x="42" y="44"/>
                    <a:pt x="42" y="44"/>
                    <a:pt x="42" y="44"/>
                  </a:cubicBezTo>
                  <a:cubicBezTo>
                    <a:pt x="42" y="44"/>
                    <a:pt x="42" y="44"/>
                    <a:pt x="42" y="44"/>
                  </a:cubicBezTo>
                  <a:cubicBezTo>
                    <a:pt x="42" y="44"/>
                    <a:pt x="42" y="44"/>
                    <a:pt x="42" y="44"/>
                  </a:cubicBezTo>
                  <a:cubicBezTo>
                    <a:pt x="43" y="44"/>
                    <a:pt x="43" y="44"/>
                    <a:pt x="43" y="44"/>
                  </a:cubicBezTo>
                  <a:cubicBezTo>
                    <a:pt x="43" y="43"/>
                    <a:pt x="43" y="43"/>
                    <a:pt x="43" y="43"/>
                  </a:cubicBezTo>
                  <a:cubicBezTo>
                    <a:pt x="43" y="43"/>
                    <a:pt x="43" y="43"/>
                    <a:pt x="43" y="43"/>
                  </a:cubicBezTo>
                  <a:cubicBezTo>
                    <a:pt x="45" y="41"/>
                    <a:pt x="46" y="39"/>
                    <a:pt x="48" y="37"/>
                  </a:cubicBezTo>
                  <a:cubicBezTo>
                    <a:pt x="48" y="36"/>
                    <a:pt x="48" y="36"/>
                    <a:pt x="48" y="36"/>
                  </a:cubicBezTo>
                  <a:cubicBezTo>
                    <a:pt x="48" y="36"/>
                    <a:pt x="48" y="36"/>
                    <a:pt x="48" y="36"/>
                  </a:cubicBezTo>
                  <a:cubicBezTo>
                    <a:pt x="48" y="36"/>
                    <a:pt x="48" y="36"/>
                    <a:pt x="48" y="36"/>
                  </a:cubicBezTo>
                  <a:cubicBezTo>
                    <a:pt x="48" y="35"/>
                    <a:pt x="48" y="34"/>
                    <a:pt x="48" y="32"/>
                  </a:cubicBezTo>
                  <a:cubicBezTo>
                    <a:pt x="48" y="31"/>
                    <a:pt x="48" y="29"/>
                    <a:pt x="48" y="28"/>
                  </a:cubicBezTo>
                  <a:cubicBezTo>
                    <a:pt x="48" y="28"/>
                    <a:pt x="48" y="28"/>
                    <a:pt x="48" y="28"/>
                  </a:cubicBezTo>
                  <a:cubicBezTo>
                    <a:pt x="48" y="27"/>
                    <a:pt x="48" y="27"/>
                    <a:pt x="48" y="27"/>
                  </a:cubicBezTo>
                  <a:cubicBezTo>
                    <a:pt x="48" y="27"/>
                    <a:pt x="48" y="27"/>
                    <a:pt x="48" y="27"/>
                  </a:cubicBezTo>
                  <a:cubicBezTo>
                    <a:pt x="47" y="27"/>
                    <a:pt x="47" y="27"/>
                    <a:pt x="47" y="27"/>
                  </a:cubicBezTo>
                  <a:cubicBezTo>
                    <a:pt x="47" y="27"/>
                    <a:pt x="47" y="27"/>
                    <a:pt x="47" y="27"/>
                  </a:cubicBezTo>
                  <a:cubicBezTo>
                    <a:pt x="47" y="27"/>
                    <a:pt x="47" y="27"/>
                    <a:pt x="47" y="27"/>
                  </a:cubicBezTo>
                  <a:cubicBezTo>
                    <a:pt x="46" y="27"/>
                    <a:pt x="44" y="27"/>
                    <a:pt x="42" y="27"/>
                  </a:cubicBezTo>
                  <a:cubicBezTo>
                    <a:pt x="42" y="27"/>
                    <a:pt x="41" y="27"/>
                    <a:pt x="41" y="27"/>
                  </a:cubicBezTo>
                  <a:cubicBezTo>
                    <a:pt x="40" y="27"/>
                    <a:pt x="40" y="27"/>
                    <a:pt x="40" y="27"/>
                  </a:cubicBezTo>
                  <a:cubicBezTo>
                    <a:pt x="40" y="27"/>
                    <a:pt x="40" y="27"/>
                    <a:pt x="40" y="27"/>
                  </a:cubicBezTo>
                  <a:cubicBezTo>
                    <a:pt x="40" y="26"/>
                    <a:pt x="40" y="25"/>
                    <a:pt x="40" y="24"/>
                  </a:cubicBezTo>
                  <a:cubicBezTo>
                    <a:pt x="40" y="23"/>
                    <a:pt x="40" y="22"/>
                    <a:pt x="40" y="21"/>
                  </a:cubicBezTo>
                  <a:cubicBezTo>
                    <a:pt x="40" y="21"/>
                    <a:pt x="40" y="21"/>
                    <a:pt x="40" y="21"/>
                  </a:cubicBezTo>
                  <a:cubicBezTo>
                    <a:pt x="40" y="20"/>
                    <a:pt x="40" y="20"/>
                    <a:pt x="40"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7" y="20"/>
                    <a:pt x="36" y="20"/>
                  </a:cubicBezTo>
                  <a:cubicBezTo>
                    <a:pt x="34" y="20"/>
                    <a:pt x="33" y="20"/>
                    <a:pt x="32" y="20"/>
                  </a:cubicBezTo>
                  <a:cubicBezTo>
                    <a:pt x="32" y="19"/>
                    <a:pt x="32" y="18"/>
                    <a:pt x="32" y="17"/>
                  </a:cubicBezTo>
                  <a:cubicBezTo>
                    <a:pt x="32" y="16"/>
                    <a:pt x="32" y="14"/>
                    <a:pt x="32" y="13"/>
                  </a:cubicBezTo>
                  <a:cubicBezTo>
                    <a:pt x="32" y="13"/>
                    <a:pt x="32" y="13"/>
                    <a:pt x="32" y="13"/>
                  </a:cubicBezTo>
                  <a:cubicBezTo>
                    <a:pt x="32" y="13"/>
                    <a:pt x="32" y="13"/>
                    <a:pt x="32" y="13"/>
                  </a:cubicBezTo>
                  <a:cubicBezTo>
                    <a:pt x="32" y="13"/>
                    <a:pt x="32" y="13"/>
                    <a:pt x="32" y="13"/>
                  </a:cubicBezTo>
                  <a:cubicBezTo>
                    <a:pt x="31" y="13"/>
                    <a:pt x="31" y="13"/>
                    <a:pt x="31" y="13"/>
                  </a:cubicBezTo>
                  <a:cubicBezTo>
                    <a:pt x="31" y="13"/>
                    <a:pt x="31" y="13"/>
                    <a:pt x="31" y="13"/>
                  </a:cubicBezTo>
                  <a:cubicBezTo>
                    <a:pt x="31" y="13"/>
                    <a:pt x="31" y="13"/>
                    <a:pt x="31" y="13"/>
                  </a:cubicBezTo>
                  <a:cubicBezTo>
                    <a:pt x="30" y="13"/>
                    <a:pt x="29" y="13"/>
                    <a:pt x="28" y="13"/>
                  </a:cubicBezTo>
                  <a:cubicBezTo>
                    <a:pt x="27" y="13"/>
                    <a:pt x="25" y="13"/>
                    <a:pt x="24" y="13"/>
                  </a:cubicBezTo>
                  <a:cubicBezTo>
                    <a:pt x="24" y="13"/>
                    <a:pt x="24" y="12"/>
                    <a:pt x="24" y="11"/>
                  </a:cubicBezTo>
                  <a:cubicBezTo>
                    <a:pt x="24" y="10"/>
                    <a:pt x="24" y="8"/>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3" y="7"/>
                    <a:pt x="22" y="7"/>
                    <a:pt x="22" y="7"/>
                  </a:cubicBezTo>
                  <a:cubicBezTo>
                    <a:pt x="20" y="7"/>
                    <a:pt x="18" y="7"/>
                    <a:pt x="17" y="7"/>
                  </a:cubicBezTo>
                  <a:cubicBezTo>
                    <a:pt x="17" y="7"/>
                    <a:pt x="17" y="7"/>
                    <a:pt x="17" y="7"/>
                  </a:cubicBezTo>
                  <a:cubicBezTo>
                    <a:pt x="17" y="6"/>
                    <a:pt x="17" y="5"/>
                    <a:pt x="17" y="4"/>
                  </a:cubicBezTo>
                  <a:cubicBezTo>
                    <a:pt x="17" y="3"/>
                    <a:pt x="17" y="2"/>
                    <a:pt x="17" y="1"/>
                  </a:cubicBezTo>
                  <a:cubicBezTo>
                    <a:pt x="17" y="0"/>
                    <a:pt x="17" y="0"/>
                    <a:pt x="17" y="0"/>
                  </a:cubicBezTo>
                  <a:cubicBezTo>
                    <a:pt x="17" y="0"/>
                    <a:pt x="17" y="0"/>
                    <a:pt x="17" y="0"/>
                  </a:cubicBezTo>
                  <a:cubicBezTo>
                    <a:pt x="17" y="0"/>
                    <a:pt x="17" y="0"/>
                    <a:pt x="17" y="0"/>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69" name="Freeform 155"/>
            <p:cNvSpPr>
              <a:spLocks noEditPoints="1"/>
            </p:cNvSpPr>
            <p:nvPr/>
          </p:nvSpPr>
          <p:spPr bwMode="auto">
            <a:xfrm>
              <a:off x="3998" y="2400"/>
              <a:ext cx="14" cy="19"/>
            </a:xfrm>
            <a:custGeom>
              <a:avLst/>
              <a:gdLst>
                <a:gd name="T0" fmla="*/ 2 w 6"/>
                <a:gd name="T1" fmla="*/ 4 h 8"/>
                <a:gd name="T2" fmla="*/ 2 w 6"/>
                <a:gd name="T3" fmla="*/ 1 h 8"/>
                <a:gd name="T4" fmla="*/ 3 w 6"/>
                <a:gd name="T5" fmla="*/ 1 h 8"/>
                <a:gd name="T6" fmla="*/ 4 w 6"/>
                <a:gd name="T7" fmla="*/ 1 h 8"/>
                <a:gd name="T8" fmla="*/ 5 w 6"/>
                <a:gd name="T9" fmla="*/ 1 h 8"/>
                <a:gd name="T10" fmla="*/ 5 w 6"/>
                <a:gd name="T11" fmla="*/ 1 h 8"/>
                <a:gd name="T12" fmla="*/ 5 w 6"/>
                <a:gd name="T13" fmla="*/ 2 h 8"/>
                <a:gd name="T14" fmla="*/ 3 w 6"/>
                <a:gd name="T15" fmla="*/ 2 h 8"/>
                <a:gd name="T16" fmla="*/ 3 w 6"/>
                <a:gd name="T17" fmla="*/ 3 h 8"/>
                <a:gd name="T18" fmla="*/ 3 w 6"/>
                <a:gd name="T19" fmla="*/ 3 h 8"/>
                <a:gd name="T20" fmla="*/ 4 w 6"/>
                <a:gd name="T21" fmla="*/ 7 h 8"/>
                <a:gd name="T22" fmla="*/ 3 w 6"/>
                <a:gd name="T23" fmla="*/ 7 h 8"/>
                <a:gd name="T24" fmla="*/ 1 w 6"/>
                <a:gd name="T25" fmla="*/ 7 h 8"/>
                <a:gd name="T26" fmla="*/ 1 w 6"/>
                <a:gd name="T27" fmla="*/ 6 h 8"/>
                <a:gd name="T28" fmla="*/ 2 w 6"/>
                <a:gd name="T29" fmla="*/ 6 h 8"/>
                <a:gd name="T30" fmla="*/ 3 w 6"/>
                <a:gd name="T31" fmla="*/ 6 h 8"/>
                <a:gd name="T32" fmla="*/ 4 w 6"/>
                <a:gd name="T33" fmla="*/ 4 h 8"/>
                <a:gd name="T34" fmla="*/ 2 w 6"/>
                <a:gd name="T35" fmla="*/ 4 h 8"/>
                <a:gd name="T36" fmla="*/ 2 w 6"/>
                <a:gd name="T37" fmla="*/ 4 h 8"/>
                <a:gd name="T38" fmla="*/ 3 w 6"/>
                <a:gd name="T39" fmla="*/ 0 h 8"/>
                <a:gd name="T40" fmla="*/ 1 w 6"/>
                <a:gd name="T41" fmla="*/ 1 h 8"/>
                <a:gd name="T42" fmla="*/ 1 w 6"/>
                <a:gd name="T43" fmla="*/ 4 h 8"/>
                <a:gd name="T44" fmla="*/ 1 w 6"/>
                <a:gd name="T45" fmla="*/ 5 h 8"/>
                <a:gd name="T46" fmla="*/ 2 w 6"/>
                <a:gd name="T47" fmla="*/ 5 h 8"/>
                <a:gd name="T48" fmla="*/ 2 w 6"/>
                <a:gd name="T49" fmla="*/ 5 h 8"/>
                <a:gd name="T50" fmla="*/ 3 w 6"/>
                <a:gd name="T51" fmla="*/ 5 h 8"/>
                <a:gd name="T52" fmla="*/ 3 w 6"/>
                <a:gd name="T53" fmla="*/ 5 h 8"/>
                <a:gd name="T54" fmla="*/ 2 w 6"/>
                <a:gd name="T55" fmla="*/ 5 h 8"/>
                <a:gd name="T56" fmla="*/ 2 w 6"/>
                <a:gd name="T57" fmla="*/ 5 h 8"/>
                <a:gd name="T58" fmla="*/ 1 w 6"/>
                <a:gd name="T59" fmla="*/ 6 h 8"/>
                <a:gd name="T60" fmla="*/ 1 w 6"/>
                <a:gd name="T61" fmla="*/ 6 h 8"/>
                <a:gd name="T62" fmla="*/ 0 w 6"/>
                <a:gd name="T63" fmla="*/ 7 h 8"/>
                <a:gd name="T64" fmla="*/ 1 w 6"/>
                <a:gd name="T65" fmla="*/ 7 h 8"/>
                <a:gd name="T66" fmla="*/ 3 w 6"/>
                <a:gd name="T67" fmla="*/ 8 h 8"/>
                <a:gd name="T68" fmla="*/ 4 w 6"/>
                <a:gd name="T69" fmla="*/ 7 h 8"/>
                <a:gd name="T70" fmla="*/ 6 w 6"/>
                <a:gd name="T71" fmla="*/ 4 h 8"/>
                <a:gd name="T72" fmla="*/ 5 w 6"/>
                <a:gd name="T73" fmla="*/ 3 h 8"/>
                <a:gd name="T74" fmla="*/ 6 w 6"/>
                <a:gd name="T75" fmla="*/ 2 h 8"/>
                <a:gd name="T76" fmla="*/ 6 w 6"/>
                <a:gd name="T77" fmla="*/ 2 h 8"/>
                <a:gd name="T78" fmla="*/ 6 w 6"/>
                <a:gd name="T79" fmla="*/ 1 h 8"/>
                <a:gd name="T80" fmla="*/ 5 w 6"/>
                <a:gd name="T81" fmla="*/ 0 h 8"/>
                <a:gd name="T82" fmla="*/ 5 w 6"/>
                <a:gd name="T83" fmla="*/ 0 h 8"/>
                <a:gd name="T84" fmla="*/ 4 w 6"/>
                <a:gd name="T85" fmla="*/ 0 h 8"/>
                <a:gd name="T86" fmla="*/ 4 w 6"/>
                <a:gd name="T87" fmla="*/ 0 h 8"/>
                <a:gd name="T88" fmla="*/ 3 w 6"/>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 h="8">
                  <a:moveTo>
                    <a:pt x="2" y="4"/>
                  </a:moveTo>
                  <a:cubicBezTo>
                    <a:pt x="2" y="3"/>
                    <a:pt x="2" y="2"/>
                    <a:pt x="2" y="1"/>
                  </a:cubicBezTo>
                  <a:cubicBezTo>
                    <a:pt x="2" y="1"/>
                    <a:pt x="2" y="1"/>
                    <a:pt x="3" y="1"/>
                  </a:cubicBezTo>
                  <a:cubicBezTo>
                    <a:pt x="3" y="1"/>
                    <a:pt x="4" y="1"/>
                    <a:pt x="4" y="1"/>
                  </a:cubicBezTo>
                  <a:cubicBezTo>
                    <a:pt x="5" y="1"/>
                    <a:pt x="5" y="1"/>
                    <a:pt x="5" y="1"/>
                  </a:cubicBezTo>
                  <a:cubicBezTo>
                    <a:pt x="5" y="1"/>
                    <a:pt x="5" y="1"/>
                    <a:pt x="5" y="1"/>
                  </a:cubicBezTo>
                  <a:cubicBezTo>
                    <a:pt x="5" y="2"/>
                    <a:pt x="5" y="2"/>
                    <a:pt x="5" y="2"/>
                  </a:cubicBezTo>
                  <a:cubicBezTo>
                    <a:pt x="4" y="2"/>
                    <a:pt x="4" y="2"/>
                    <a:pt x="3" y="2"/>
                  </a:cubicBezTo>
                  <a:cubicBezTo>
                    <a:pt x="3" y="2"/>
                    <a:pt x="3" y="2"/>
                    <a:pt x="3" y="3"/>
                  </a:cubicBezTo>
                  <a:cubicBezTo>
                    <a:pt x="3" y="3"/>
                    <a:pt x="3" y="3"/>
                    <a:pt x="3" y="3"/>
                  </a:cubicBezTo>
                  <a:cubicBezTo>
                    <a:pt x="5" y="3"/>
                    <a:pt x="6" y="6"/>
                    <a:pt x="4" y="7"/>
                  </a:cubicBezTo>
                  <a:cubicBezTo>
                    <a:pt x="4" y="7"/>
                    <a:pt x="3" y="7"/>
                    <a:pt x="3" y="7"/>
                  </a:cubicBezTo>
                  <a:cubicBezTo>
                    <a:pt x="2" y="7"/>
                    <a:pt x="2" y="7"/>
                    <a:pt x="1" y="7"/>
                  </a:cubicBezTo>
                  <a:cubicBezTo>
                    <a:pt x="1" y="6"/>
                    <a:pt x="1" y="6"/>
                    <a:pt x="1" y="6"/>
                  </a:cubicBezTo>
                  <a:cubicBezTo>
                    <a:pt x="2" y="6"/>
                    <a:pt x="2" y="6"/>
                    <a:pt x="2" y="6"/>
                  </a:cubicBezTo>
                  <a:cubicBezTo>
                    <a:pt x="3" y="6"/>
                    <a:pt x="3" y="6"/>
                    <a:pt x="3" y="6"/>
                  </a:cubicBezTo>
                  <a:cubicBezTo>
                    <a:pt x="4" y="6"/>
                    <a:pt x="5" y="5"/>
                    <a:pt x="4" y="4"/>
                  </a:cubicBezTo>
                  <a:cubicBezTo>
                    <a:pt x="3" y="4"/>
                    <a:pt x="3" y="4"/>
                    <a:pt x="2" y="4"/>
                  </a:cubicBezTo>
                  <a:cubicBezTo>
                    <a:pt x="2" y="4"/>
                    <a:pt x="2" y="4"/>
                    <a:pt x="2" y="4"/>
                  </a:cubicBezTo>
                  <a:moveTo>
                    <a:pt x="3" y="0"/>
                  </a:moveTo>
                  <a:cubicBezTo>
                    <a:pt x="1" y="0"/>
                    <a:pt x="1" y="1"/>
                    <a:pt x="1" y="1"/>
                  </a:cubicBezTo>
                  <a:cubicBezTo>
                    <a:pt x="1" y="4"/>
                    <a:pt x="1" y="4"/>
                    <a:pt x="1" y="4"/>
                  </a:cubicBezTo>
                  <a:cubicBezTo>
                    <a:pt x="1" y="5"/>
                    <a:pt x="1" y="5"/>
                    <a:pt x="1" y="5"/>
                  </a:cubicBezTo>
                  <a:cubicBezTo>
                    <a:pt x="2" y="5"/>
                    <a:pt x="2" y="5"/>
                    <a:pt x="2" y="5"/>
                  </a:cubicBezTo>
                  <a:cubicBezTo>
                    <a:pt x="2" y="5"/>
                    <a:pt x="2" y="5"/>
                    <a:pt x="2" y="5"/>
                  </a:cubicBezTo>
                  <a:cubicBezTo>
                    <a:pt x="3" y="5"/>
                    <a:pt x="3" y="5"/>
                    <a:pt x="3" y="5"/>
                  </a:cubicBezTo>
                  <a:cubicBezTo>
                    <a:pt x="3" y="5"/>
                    <a:pt x="3" y="5"/>
                    <a:pt x="3" y="5"/>
                  </a:cubicBezTo>
                  <a:cubicBezTo>
                    <a:pt x="2" y="5"/>
                    <a:pt x="2" y="5"/>
                    <a:pt x="2" y="5"/>
                  </a:cubicBezTo>
                  <a:cubicBezTo>
                    <a:pt x="2" y="5"/>
                    <a:pt x="2" y="5"/>
                    <a:pt x="2" y="5"/>
                  </a:cubicBezTo>
                  <a:cubicBezTo>
                    <a:pt x="1" y="5"/>
                    <a:pt x="1" y="5"/>
                    <a:pt x="1" y="6"/>
                  </a:cubicBezTo>
                  <a:cubicBezTo>
                    <a:pt x="1" y="6"/>
                    <a:pt x="1" y="6"/>
                    <a:pt x="1" y="6"/>
                  </a:cubicBezTo>
                  <a:cubicBezTo>
                    <a:pt x="0" y="6"/>
                    <a:pt x="0" y="7"/>
                    <a:pt x="0" y="7"/>
                  </a:cubicBezTo>
                  <a:cubicBezTo>
                    <a:pt x="1" y="7"/>
                    <a:pt x="1" y="7"/>
                    <a:pt x="1" y="7"/>
                  </a:cubicBezTo>
                  <a:cubicBezTo>
                    <a:pt x="1" y="8"/>
                    <a:pt x="2" y="8"/>
                    <a:pt x="3" y="8"/>
                  </a:cubicBezTo>
                  <a:cubicBezTo>
                    <a:pt x="3" y="8"/>
                    <a:pt x="4" y="8"/>
                    <a:pt x="4" y="7"/>
                  </a:cubicBezTo>
                  <a:cubicBezTo>
                    <a:pt x="6" y="7"/>
                    <a:pt x="6" y="6"/>
                    <a:pt x="6" y="4"/>
                  </a:cubicBezTo>
                  <a:cubicBezTo>
                    <a:pt x="6" y="4"/>
                    <a:pt x="5" y="3"/>
                    <a:pt x="5" y="3"/>
                  </a:cubicBezTo>
                  <a:cubicBezTo>
                    <a:pt x="6" y="2"/>
                    <a:pt x="6" y="2"/>
                    <a:pt x="6" y="2"/>
                  </a:cubicBezTo>
                  <a:cubicBezTo>
                    <a:pt x="6" y="2"/>
                    <a:pt x="6" y="2"/>
                    <a:pt x="6" y="2"/>
                  </a:cubicBezTo>
                  <a:cubicBezTo>
                    <a:pt x="6" y="1"/>
                    <a:pt x="6" y="1"/>
                    <a:pt x="6" y="1"/>
                  </a:cubicBezTo>
                  <a:cubicBezTo>
                    <a:pt x="6" y="0"/>
                    <a:pt x="5" y="0"/>
                    <a:pt x="5" y="0"/>
                  </a:cubicBezTo>
                  <a:cubicBezTo>
                    <a:pt x="5" y="0"/>
                    <a:pt x="5" y="0"/>
                    <a:pt x="5"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0" name="Freeform 156"/>
            <p:cNvSpPr>
              <a:spLocks noEditPoints="1"/>
            </p:cNvSpPr>
            <p:nvPr/>
          </p:nvSpPr>
          <p:spPr bwMode="auto">
            <a:xfrm>
              <a:off x="3924" y="2343"/>
              <a:ext cx="17" cy="19"/>
            </a:xfrm>
            <a:custGeom>
              <a:avLst/>
              <a:gdLst>
                <a:gd name="T0" fmla="*/ 1 w 7"/>
                <a:gd name="T1" fmla="*/ 3 h 8"/>
                <a:gd name="T2" fmla="*/ 1 w 7"/>
                <a:gd name="T3" fmla="*/ 3 h 8"/>
                <a:gd name="T4" fmla="*/ 1 w 7"/>
                <a:gd name="T5" fmla="*/ 2 h 8"/>
                <a:gd name="T6" fmla="*/ 4 w 7"/>
                <a:gd name="T7" fmla="*/ 0 h 8"/>
                <a:gd name="T8" fmla="*/ 4 w 7"/>
                <a:gd name="T9" fmla="*/ 0 h 8"/>
                <a:gd name="T10" fmla="*/ 4 w 7"/>
                <a:gd name="T11" fmla="*/ 1 h 8"/>
                <a:gd name="T12" fmla="*/ 4 w 7"/>
                <a:gd name="T13" fmla="*/ 6 h 8"/>
                <a:gd name="T14" fmla="*/ 5 w 7"/>
                <a:gd name="T15" fmla="*/ 6 h 8"/>
                <a:gd name="T16" fmla="*/ 6 w 7"/>
                <a:gd name="T17" fmla="*/ 6 h 8"/>
                <a:gd name="T18" fmla="*/ 6 w 7"/>
                <a:gd name="T19" fmla="*/ 7 h 8"/>
                <a:gd name="T20" fmla="*/ 6 w 7"/>
                <a:gd name="T21" fmla="*/ 7 h 8"/>
                <a:gd name="T22" fmla="*/ 6 w 7"/>
                <a:gd name="T23" fmla="*/ 8 h 8"/>
                <a:gd name="T24" fmla="*/ 1 w 7"/>
                <a:gd name="T25" fmla="*/ 7 h 8"/>
                <a:gd name="T26" fmla="*/ 1 w 7"/>
                <a:gd name="T27" fmla="*/ 6 h 8"/>
                <a:gd name="T28" fmla="*/ 1 w 7"/>
                <a:gd name="T29" fmla="*/ 6 h 8"/>
                <a:gd name="T30" fmla="*/ 3 w 7"/>
                <a:gd name="T31" fmla="*/ 6 h 8"/>
                <a:gd name="T32" fmla="*/ 3 w 7"/>
                <a:gd name="T33" fmla="*/ 2 h 8"/>
                <a:gd name="T34" fmla="*/ 1 w 7"/>
                <a:gd name="T35" fmla="*/ 3 h 8"/>
                <a:gd name="T36" fmla="*/ 1 w 7"/>
                <a:gd name="T37" fmla="*/ 3 h 8"/>
                <a:gd name="T38" fmla="*/ 4 w 7"/>
                <a:gd name="T39" fmla="*/ 0 h 8"/>
                <a:gd name="T40" fmla="*/ 3 w 7"/>
                <a:gd name="T41" fmla="*/ 0 h 8"/>
                <a:gd name="T42" fmla="*/ 0 w 7"/>
                <a:gd name="T43" fmla="*/ 1 h 8"/>
                <a:gd name="T44" fmla="*/ 0 w 7"/>
                <a:gd name="T45" fmla="*/ 2 h 8"/>
                <a:gd name="T46" fmla="*/ 0 w 7"/>
                <a:gd name="T47" fmla="*/ 2 h 8"/>
                <a:gd name="T48" fmla="*/ 1 w 7"/>
                <a:gd name="T49" fmla="*/ 4 h 8"/>
                <a:gd name="T50" fmla="*/ 1 w 7"/>
                <a:gd name="T51" fmla="*/ 4 h 8"/>
                <a:gd name="T52" fmla="*/ 1 w 7"/>
                <a:gd name="T53" fmla="*/ 4 h 8"/>
                <a:gd name="T54" fmla="*/ 2 w 7"/>
                <a:gd name="T55" fmla="*/ 4 h 8"/>
                <a:gd name="T56" fmla="*/ 2 w 7"/>
                <a:gd name="T57" fmla="*/ 4 h 8"/>
                <a:gd name="T58" fmla="*/ 2 w 7"/>
                <a:gd name="T59" fmla="*/ 4 h 8"/>
                <a:gd name="T60" fmla="*/ 2 w 7"/>
                <a:gd name="T61" fmla="*/ 5 h 8"/>
                <a:gd name="T62" fmla="*/ 1 w 7"/>
                <a:gd name="T63" fmla="*/ 5 h 8"/>
                <a:gd name="T64" fmla="*/ 1 w 7"/>
                <a:gd name="T65" fmla="*/ 5 h 8"/>
                <a:gd name="T66" fmla="*/ 0 w 7"/>
                <a:gd name="T67" fmla="*/ 6 h 8"/>
                <a:gd name="T68" fmla="*/ 0 w 7"/>
                <a:gd name="T69" fmla="*/ 7 h 8"/>
                <a:gd name="T70" fmla="*/ 1 w 7"/>
                <a:gd name="T71" fmla="*/ 8 h 8"/>
                <a:gd name="T72" fmla="*/ 3 w 7"/>
                <a:gd name="T73" fmla="*/ 8 h 8"/>
                <a:gd name="T74" fmla="*/ 6 w 7"/>
                <a:gd name="T75" fmla="*/ 8 h 8"/>
                <a:gd name="T76" fmla="*/ 6 w 7"/>
                <a:gd name="T77" fmla="*/ 8 h 8"/>
                <a:gd name="T78" fmla="*/ 7 w 7"/>
                <a:gd name="T79" fmla="*/ 7 h 8"/>
                <a:gd name="T80" fmla="*/ 7 w 7"/>
                <a:gd name="T81" fmla="*/ 7 h 8"/>
                <a:gd name="T82" fmla="*/ 7 w 7"/>
                <a:gd name="T83" fmla="*/ 6 h 8"/>
                <a:gd name="T84" fmla="*/ 6 w 7"/>
                <a:gd name="T85" fmla="*/ 5 h 8"/>
                <a:gd name="T86" fmla="*/ 5 w 7"/>
                <a:gd name="T87" fmla="*/ 5 h 8"/>
                <a:gd name="T88" fmla="*/ 5 w 7"/>
                <a:gd name="T89" fmla="*/ 1 h 8"/>
                <a:gd name="T90" fmla="*/ 5 w 7"/>
                <a:gd name="T91" fmla="*/ 0 h 8"/>
                <a:gd name="T92" fmla="*/ 4 w 7"/>
                <a:gd name="T93" fmla="*/ 0 h 8"/>
                <a:gd name="T94" fmla="*/ 4 w 7"/>
                <a:gd name="T95" fmla="*/ 0 h 8"/>
                <a:gd name="T96" fmla="*/ 4 w 7"/>
                <a:gd name="T97" fmla="*/ 0 h 8"/>
                <a:gd name="T98" fmla="*/ 4 w 7"/>
                <a:gd name="T9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8">
                  <a:moveTo>
                    <a:pt x="1" y="3"/>
                  </a:moveTo>
                  <a:cubicBezTo>
                    <a:pt x="1" y="3"/>
                    <a:pt x="1" y="3"/>
                    <a:pt x="1" y="3"/>
                  </a:cubicBezTo>
                  <a:cubicBezTo>
                    <a:pt x="1" y="3"/>
                    <a:pt x="1" y="2"/>
                    <a:pt x="1" y="2"/>
                  </a:cubicBezTo>
                  <a:cubicBezTo>
                    <a:pt x="2" y="2"/>
                    <a:pt x="4" y="0"/>
                    <a:pt x="4" y="0"/>
                  </a:cubicBezTo>
                  <a:cubicBezTo>
                    <a:pt x="4" y="0"/>
                    <a:pt x="4" y="0"/>
                    <a:pt x="4" y="0"/>
                  </a:cubicBezTo>
                  <a:cubicBezTo>
                    <a:pt x="4" y="1"/>
                    <a:pt x="4" y="1"/>
                    <a:pt x="4" y="1"/>
                  </a:cubicBezTo>
                  <a:cubicBezTo>
                    <a:pt x="4" y="3"/>
                    <a:pt x="4" y="4"/>
                    <a:pt x="4" y="6"/>
                  </a:cubicBezTo>
                  <a:cubicBezTo>
                    <a:pt x="5" y="6"/>
                    <a:pt x="5" y="6"/>
                    <a:pt x="5" y="6"/>
                  </a:cubicBezTo>
                  <a:cubicBezTo>
                    <a:pt x="6" y="6"/>
                    <a:pt x="6" y="6"/>
                    <a:pt x="6" y="6"/>
                  </a:cubicBezTo>
                  <a:cubicBezTo>
                    <a:pt x="6" y="7"/>
                    <a:pt x="6" y="7"/>
                    <a:pt x="6" y="7"/>
                  </a:cubicBezTo>
                  <a:cubicBezTo>
                    <a:pt x="6" y="7"/>
                    <a:pt x="6" y="7"/>
                    <a:pt x="6" y="7"/>
                  </a:cubicBezTo>
                  <a:cubicBezTo>
                    <a:pt x="6" y="8"/>
                    <a:pt x="6" y="8"/>
                    <a:pt x="6" y="8"/>
                  </a:cubicBezTo>
                  <a:cubicBezTo>
                    <a:pt x="4" y="8"/>
                    <a:pt x="3" y="7"/>
                    <a:pt x="1" y="7"/>
                  </a:cubicBezTo>
                  <a:cubicBezTo>
                    <a:pt x="1" y="6"/>
                    <a:pt x="1" y="6"/>
                    <a:pt x="1" y="6"/>
                  </a:cubicBezTo>
                  <a:cubicBezTo>
                    <a:pt x="1" y="6"/>
                    <a:pt x="1" y="6"/>
                    <a:pt x="1" y="6"/>
                  </a:cubicBezTo>
                  <a:cubicBezTo>
                    <a:pt x="2" y="6"/>
                    <a:pt x="2" y="6"/>
                    <a:pt x="3" y="6"/>
                  </a:cubicBezTo>
                  <a:cubicBezTo>
                    <a:pt x="3" y="5"/>
                    <a:pt x="3" y="4"/>
                    <a:pt x="3" y="2"/>
                  </a:cubicBezTo>
                  <a:cubicBezTo>
                    <a:pt x="2" y="3"/>
                    <a:pt x="2" y="3"/>
                    <a:pt x="1" y="3"/>
                  </a:cubicBezTo>
                  <a:cubicBezTo>
                    <a:pt x="1" y="3"/>
                    <a:pt x="1" y="3"/>
                    <a:pt x="1" y="3"/>
                  </a:cubicBezTo>
                  <a:moveTo>
                    <a:pt x="4" y="0"/>
                  </a:moveTo>
                  <a:cubicBezTo>
                    <a:pt x="3" y="0"/>
                    <a:pt x="3" y="0"/>
                    <a:pt x="3" y="0"/>
                  </a:cubicBezTo>
                  <a:cubicBezTo>
                    <a:pt x="2" y="0"/>
                    <a:pt x="1" y="1"/>
                    <a:pt x="0" y="1"/>
                  </a:cubicBezTo>
                  <a:cubicBezTo>
                    <a:pt x="0" y="2"/>
                    <a:pt x="0" y="2"/>
                    <a:pt x="0" y="2"/>
                  </a:cubicBezTo>
                  <a:cubicBezTo>
                    <a:pt x="0" y="2"/>
                    <a:pt x="0" y="2"/>
                    <a:pt x="0" y="2"/>
                  </a:cubicBezTo>
                  <a:cubicBezTo>
                    <a:pt x="0" y="3"/>
                    <a:pt x="0" y="3"/>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5"/>
                    <a:pt x="2" y="5"/>
                    <a:pt x="2" y="5"/>
                  </a:cubicBezTo>
                  <a:cubicBezTo>
                    <a:pt x="1" y="5"/>
                    <a:pt x="1" y="5"/>
                    <a:pt x="1" y="5"/>
                  </a:cubicBezTo>
                  <a:cubicBezTo>
                    <a:pt x="1" y="5"/>
                    <a:pt x="1" y="5"/>
                    <a:pt x="1" y="5"/>
                  </a:cubicBezTo>
                  <a:cubicBezTo>
                    <a:pt x="1" y="5"/>
                    <a:pt x="0" y="6"/>
                    <a:pt x="0" y="6"/>
                  </a:cubicBezTo>
                  <a:cubicBezTo>
                    <a:pt x="0" y="7"/>
                    <a:pt x="0" y="7"/>
                    <a:pt x="0" y="7"/>
                  </a:cubicBezTo>
                  <a:cubicBezTo>
                    <a:pt x="0" y="8"/>
                    <a:pt x="1" y="8"/>
                    <a:pt x="1" y="8"/>
                  </a:cubicBezTo>
                  <a:cubicBezTo>
                    <a:pt x="2" y="8"/>
                    <a:pt x="3" y="8"/>
                    <a:pt x="3" y="8"/>
                  </a:cubicBezTo>
                  <a:cubicBezTo>
                    <a:pt x="4" y="8"/>
                    <a:pt x="5" y="8"/>
                    <a:pt x="6" y="8"/>
                  </a:cubicBezTo>
                  <a:cubicBezTo>
                    <a:pt x="6" y="8"/>
                    <a:pt x="6" y="8"/>
                    <a:pt x="6" y="8"/>
                  </a:cubicBezTo>
                  <a:cubicBezTo>
                    <a:pt x="7" y="7"/>
                    <a:pt x="7" y="7"/>
                    <a:pt x="7" y="7"/>
                  </a:cubicBezTo>
                  <a:cubicBezTo>
                    <a:pt x="7" y="7"/>
                    <a:pt x="7" y="7"/>
                    <a:pt x="7" y="7"/>
                  </a:cubicBezTo>
                  <a:cubicBezTo>
                    <a:pt x="7" y="6"/>
                    <a:pt x="7" y="6"/>
                    <a:pt x="7" y="6"/>
                  </a:cubicBezTo>
                  <a:cubicBezTo>
                    <a:pt x="7" y="6"/>
                    <a:pt x="6" y="5"/>
                    <a:pt x="6" y="5"/>
                  </a:cubicBezTo>
                  <a:cubicBezTo>
                    <a:pt x="5" y="5"/>
                    <a:pt x="5" y="5"/>
                    <a:pt x="5" y="5"/>
                  </a:cubicBezTo>
                  <a:cubicBezTo>
                    <a:pt x="5" y="4"/>
                    <a:pt x="5" y="2"/>
                    <a:pt x="5" y="1"/>
                  </a:cubicBezTo>
                  <a:cubicBezTo>
                    <a:pt x="5" y="0"/>
                    <a:pt x="5" y="0"/>
                    <a:pt x="5" y="0"/>
                  </a:cubicBezTo>
                  <a:cubicBezTo>
                    <a:pt x="4" y="0"/>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1" name="Freeform 157"/>
            <p:cNvSpPr>
              <a:spLocks noEditPoints="1"/>
            </p:cNvSpPr>
            <p:nvPr/>
          </p:nvSpPr>
          <p:spPr bwMode="auto">
            <a:xfrm>
              <a:off x="3941" y="2355"/>
              <a:ext cx="17" cy="19"/>
            </a:xfrm>
            <a:custGeom>
              <a:avLst/>
              <a:gdLst>
                <a:gd name="T0" fmla="*/ 1 w 7"/>
                <a:gd name="T1" fmla="*/ 2 h 8"/>
                <a:gd name="T2" fmla="*/ 1 w 7"/>
                <a:gd name="T3" fmla="*/ 1 h 8"/>
                <a:gd name="T4" fmla="*/ 3 w 7"/>
                <a:gd name="T5" fmla="*/ 1 h 8"/>
                <a:gd name="T6" fmla="*/ 5 w 7"/>
                <a:gd name="T7" fmla="*/ 2 h 8"/>
                <a:gd name="T8" fmla="*/ 3 w 7"/>
                <a:gd name="T9" fmla="*/ 6 h 8"/>
                <a:gd name="T10" fmla="*/ 3 w 7"/>
                <a:gd name="T11" fmla="*/ 6 h 8"/>
                <a:gd name="T12" fmla="*/ 4 w 7"/>
                <a:gd name="T13" fmla="*/ 7 h 8"/>
                <a:gd name="T14" fmla="*/ 6 w 7"/>
                <a:gd name="T15" fmla="*/ 7 h 8"/>
                <a:gd name="T16" fmla="*/ 6 w 7"/>
                <a:gd name="T17" fmla="*/ 8 h 8"/>
                <a:gd name="T18" fmla="*/ 3 w 7"/>
                <a:gd name="T19" fmla="*/ 8 h 8"/>
                <a:gd name="T20" fmla="*/ 2 w 7"/>
                <a:gd name="T21" fmla="*/ 8 h 8"/>
                <a:gd name="T22" fmla="*/ 2 w 7"/>
                <a:gd name="T23" fmla="*/ 7 h 8"/>
                <a:gd name="T24" fmla="*/ 2 w 7"/>
                <a:gd name="T25" fmla="*/ 7 h 8"/>
                <a:gd name="T26" fmla="*/ 2 w 7"/>
                <a:gd name="T27" fmla="*/ 6 h 8"/>
                <a:gd name="T28" fmla="*/ 4 w 7"/>
                <a:gd name="T29" fmla="*/ 4 h 8"/>
                <a:gd name="T30" fmla="*/ 4 w 7"/>
                <a:gd name="T31" fmla="*/ 3 h 8"/>
                <a:gd name="T32" fmla="*/ 3 w 7"/>
                <a:gd name="T33" fmla="*/ 2 h 8"/>
                <a:gd name="T34" fmla="*/ 3 w 7"/>
                <a:gd name="T35" fmla="*/ 2 h 8"/>
                <a:gd name="T36" fmla="*/ 1 w 7"/>
                <a:gd name="T37" fmla="*/ 2 h 8"/>
                <a:gd name="T38" fmla="*/ 3 w 7"/>
                <a:gd name="T39" fmla="*/ 0 h 8"/>
                <a:gd name="T40" fmla="*/ 1 w 7"/>
                <a:gd name="T41" fmla="*/ 1 h 8"/>
                <a:gd name="T42" fmla="*/ 0 w 7"/>
                <a:gd name="T43" fmla="*/ 1 h 8"/>
                <a:gd name="T44" fmla="*/ 1 w 7"/>
                <a:gd name="T45" fmla="*/ 3 h 8"/>
                <a:gd name="T46" fmla="*/ 1 w 7"/>
                <a:gd name="T47" fmla="*/ 3 h 8"/>
                <a:gd name="T48" fmla="*/ 1 w 7"/>
                <a:gd name="T49" fmla="*/ 3 h 8"/>
                <a:gd name="T50" fmla="*/ 3 w 7"/>
                <a:gd name="T51" fmla="*/ 3 h 8"/>
                <a:gd name="T52" fmla="*/ 3 w 7"/>
                <a:gd name="T53" fmla="*/ 3 h 8"/>
                <a:gd name="T54" fmla="*/ 3 w 7"/>
                <a:gd name="T55" fmla="*/ 3 h 8"/>
                <a:gd name="T56" fmla="*/ 3 w 7"/>
                <a:gd name="T57" fmla="*/ 4 h 8"/>
                <a:gd name="T58" fmla="*/ 1 w 7"/>
                <a:gd name="T59" fmla="*/ 6 h 8"/>
                <a:gd name="T60" fmla="*/ 1 w 7"/>
                <a:gd name="T61" fmla="*/ 6 h 8"/>
                <a:gd name="T62" fmla="*/ 1 w 7"/>
                <a:gd name="T63" fmla="*/ 7 h 8"/>
                <a:gd name="T64" fmla="*/ 1 w 7"/>
                <a:gd name="T65" fmla="*/ 8 h 8"/>
                <a:gd name="T66" fmla="*/ 1 w 7"/>
                <a:gd name="T67" fmla="*/ 8 h 8"/>
                <a:gd name="T68" fmla="*/ 1 w 7"/>
                <a:gd name="T69" fmla="*/ 8 h 8"/>
                <a:gd name="T70" fmla="*/ 3 w 7"/>
                <a:gd name="T71" fmla="*/ 8 h 8"/>
                <a:gd name="T72" fmla="*/ 6 w 7"/>
                <a:gd name="T73" fmla="*/ 8 h 8"/>
                <a:gd name="T74" fmla="*/ 7 w 7"/>
                <a:gd name="T75" fmla="*/ 8 h 8"/>
                <a:gd name="T76" fmla="*/ 7 w 7"/>
                <a:gd name="T77" fmla="*/ 8 h 8"/>
                <a:gd name="T78" fmla="*/ 7 w 7"/>
                <a:gd name="T79" fmla="*/ 6 h 8"/>
                <a:gd name="T80" fmla="*/ 6 w 7"/>
                <a:gd name="T81" fmla="*/ 6 h 8"/>
                <a:gd name="T82" fmla="*/ 6 w 7"/>
                <a:gd name="T83" fmla="*/ 6 h 8"/>
                <a:gd name="T84" fmla="*/ 4 w 7"/>
                <a:gd name="T85" fmla="*/ 6 h 8"/>
                <a:gd name="T86" fmla="*/ 6 w 7"/>
                <a:gd name="T87" fmla="*/ 1 h 8"/>
                <a:gd name="T88" fmla="*/ 3 w 7"/>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 h="8">
                  <a:moveTo>
                    <a:pt x="1" y="2"/>
                  </a:moveTo>
                  <a:cubicBezTo>
                    <a:pt x="1" y="1"/>
                    <a:pt x="1" y="1"/>
                    <a:pt x="1" y="1"/>
                  </a:cubicBezTo>
                  <a:cubicBezTo>
                    <a:pt x="2" y="1"/>
                    <a:pt x="3" y="1"/>
                    <a:pt x="3" y="1"/>
                  </a:cubicBezTo>
                  <a:cubicBezTo>
                    <a:pt x="4" y="1"/>
                    <a:pt x="5" y="1"/>
                    <a:pt x="5" y="2"/>
                  </a:cubicBezTo>
                  <a:cubicBezTo>
                    <a:pt x="6" y="3"/>
                    <a:pt x="4" y="5"/>
                    <a:pt x="3" y="6"/>
                  </a:cubicBezTo>
                  <a:cubicBezTo>
                    <a:pt x="3" y="6"/>
                    <a:pt x="3" y="6"/>
                    <a:pt x="3" y="6"/>
                  </a:cubicBezTo>
                  <a:cubicBezTo>
                    <a:pt x="4" y="7"/>
                    <a:pt x="4" y="7"/>
                    <a:pt x="4" y="7"/>
                  </a:cubicBezTo>
                  <a:cubicBezTo>
                    <a:pt x="6" y="7"/>
                    <a:pt x="6" y="7"/>
                    <a:pt x="6" y="7"/>
                  </a:cubicBezTo>
                  <a:cubicBezTo>
                    <a:pt x="6" y="8"/>
                    <a:pt x="6" y="8"/>
                    <a:pt x="6" y="8"/>
                  </a:cubicBezTo>
                  <a:cubicBezTo>
                    <a:pt x="5" y="8"/>
                    <a:pt x="4" y="8"/>
                    <a:pt x="3" y="8"/>
                  </a:cubicBezTo>
                  <a:cubicBezTo>
                    <a:pt x="2" y="8"/>
                    <a:pt x="2" y="8"/>
                    <a:pt x="2" y="8"/>
                  </a:cubicBezTo>
                  <a:cubicBezTo>
                    <a:pt x="2" y="7"/>
                    <a:pt x="2" y="7"/>
                    <a:pt x="2" y="7"/>
                  </a:cubicBezTo>
                  <a:cubicBezTo>
                    <a:pt x="2" y="7"/>
                    <a:pt x="2" y="7"/>
                    <a:pt x="2" y="7"/>
                  </a:cubicBezTo>
                  <a:cubicBezTo>
                    <a:pt x="2" y="6"/>
                    <a:pt x="2" y="6"/>
                    <a:pt x="2" y="6"/>
                  </a:cubicBezTo>
                  <a:cubicBezTo>
                    <a:pt x="3" y="6"/>
                    <a:pt x="3" y="5"/>
                    <a:pt x="4" y="4"/>
                  </a:cubicBezTo>
                  <a:cubicBezTo>
                    <a:pt x="4" y="4"/>
                    <a:pt x="4" y="4"/>
                    <a:pt x="4" y="3"/>
                  </a:cubicBezTo>
                  <a:cubicBezTo>
                    <a:pt x="4" y="3"/>
                    <a:pt x="4" y="2"/>
                    <a:pt x="3" y="2"/>
                  </a:cubicBezTo>
                  <a:cubicBezTo>
                    <a:pt x="3" y="2"/>
                    <a:pt x="3" y="2"/>
                    <a:pt x="3" y="2"/>
                  </a:cubicBezTo>
                  <a:cubicBezTo>
                    <a:pt x="2" y="2"/>
                    <a:pt x="2" y="2"/>
                    <a:pt x="1" y="2"/>
                  </a:cubicBezTo>
                  <a:moveTo>
                    <a:pt x="3" y="0"/>
                  </a:moveTo>
                  <a:cubicBezTo>
                    <a:pt x="2" y="0"/>
                    <a:pt x="1" y="0"/>
                    <a:pt x="1" y="1"/>
                  </a:cubicBezTo>
                  <a:cubicBezTo>
                    <a:pt x="0" y="1"/>
                    <a:pt x="0" y="1"/>
                    <a:pt x="0" y="1"/>
                  </a:cubicBezTo>
                  <a:cubicBezTo>
                    <a:pt x="1" y="3"/>
                    <a:pt x="1" y="3"/>
                    <a:pt x="1" y="3"/>
                  </a:cubicBezTo>
                  <a:cubicBezTo>
                    <a:pt x="1" y="3"/>
                    <a:pt x="1" y="3"/>
                    <a:pt x="1" y="3"/>
                  </a:cubicBezTo>
                  <a:cubicBezTo>
                    <a:pt x="1" y="3"/>
                    <a:pt x="1" y="3"/>
                    <a:pt x="1" y="3"/>
                  </a:cubicBezTo>
                  <a:cubicBezTo>
                    <a:pt x="2" y="3"/>
                    <a:pt x="2" y="3"/>
                    <a:pt x="3" y="3"/>
                  </a:cubicBezTo>
                  <a:cubicBezTo>
                    <a:pt x="3" y="3"/>
                    <a:pt x="3" y="3"/>
                    <a:pt x="3" y="3"/>
                  </a:cubicBezTo>
                  <a:cubicBezTo>
                    <a:pt x="3" y="3"/>
                    <a:pt x="3" y="3"/>
                    <a:pt x="3" y="3"/>
                  </a:cubicBezTo>
                  <a:cubicBezTo>
                    <a:pt x="3" y="4"/>
                    <a:pt x="3" y="4"/>
                    <a:pt x="3" y="4"/>
                  </a:cubicBezTo>
                  <a:cubicBezTo>
                    <a:pt x="3" y="5"/>
                    <a:pt x="2" y="5"/>
                    <a:pt x="1" y="6"/>
                  </a:cubicBezTo>
                  <a:cubicBezTo>
                    <a:pt x="1" y="6"/>
                    <a:pt x="1" y="6"/>
                    <a:pt x="1" y="6"/>
                  </a:cubicBezTo>
                  <a:cubicBezTo>
                    <a:pt x="1" y="7"/>
                    <a:pt x="1" y="7"/>
                    <a:pt x="1" y="7"/>
                  </a:cubicBezTo>
                  <a:cubicBezTo>
                    <a:pt x="1" y="8"/>
                    <a:pt x="1" y="8"/>
                    <a:pt x="1" y="8"/>
                  </a:cubicBezTo>
                  <a:cubicBezTo>
                    <a:pt x="1" y="8"/>
                    <a:pt x="1" y="8"/>
                    <a:pt x="1" y="8"/>
                  </a:cubicBezTo>
                  <a:cubicBezTo>
                    <a:pt x="1" y="8"/>
                    <a:pt x="1" y="8"/>
                    <a:pt x="1" y="8"/>
                  </a:cubicBezTo>
                  <a:cubicBezTo>
                    <a:pt x="2" y="8"/>
                    <a:pt x="2" y="8"/>
                    <a:pt x="3" y="8"/>
                  </a:cubicBezTo>
                  <a:cubicBezTo>
                    <a:pt x="4" y="8"/>
                    <a:pt x="5" y="8"/>
                    <a:pt x="6" y="8"/>
                  </a:cubicBezTo>
                  <a:cubicBezTo>
                    <a:pt x="7" y="8"/>
                    <a:pt x="7" y="8"/>
                    <a:pt x="7" y="8"/>
                  </a:cubicBezTo>
                  <a:cubicBezTo>
                    <a:pt x="7" y="8"/>
                    <a:pt x="7" y="8"/>
                    <a:pt x="7" y="8"/>
                  </a:cubicBezTo>
                  <a:cubicBezTo>
                    <a:pt x="7" y="8"/>
                    <a:pt x="7" y="7"/>
                    <a:pt x="7" y="6"/>
                  </a:cubicBezTo>
                  <a:cubicBezTo>
                    <a:pt x="6" y="6"/>
                    <a:pt x="6" y="6"/>
                    <a:pt x="6" y="6"/>
                  </a:cubicBezTo>
                  <a:cubicBezTo>
                    <a:pt x="6" y="6"/>
                    <a:pt x="6" y="6"/>
                    <a:pt x="6" y="6"/>
                  </a:cubicBezTo>
                  <a:cubicBezTo>
                    <a:pt x="4" y="6"/>
                    <a:pt x="4" y="6"/>
                    <a:pt x="4" y="6"/>
                  </a:cubicBezTo>
                  <a:cubicBezTo>
                    <a:pt x="5" y="5"/>
                    <a:pt x="7" y="3"/>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2" name="Freeform 158"/>
            <p:cNvSpPr>
              <a:spLocks noEditPoints="1"/>
            </p:cNvSpPr>
            <p:nvPr/>
          </p:nvSpPr>
          <p:spPr bwMode="auto">
            <a:xfrm>
              <a:off x="3960" y="2370"/>
              <a:ext cx="14" cy="21"/>
            </a:xfrm>
            <a:custGeom>
              <a:avLst/>
              <a:gdLst>
                <a:gd name="T0" fmla="*/ 1 w 6"/>
                <a:gd name="T1" fmla="*/ 2 h 9"/>
                <a:gd name="T2" fmla="*/ 1 w 6"/>
                <a:gd name="T3" fmla="*/ 1 h 9"/>
                <a:gd name="T4" fmla="*/ 2 w 6"/>
                <a:gd name="T5" fmla="*/ 1 h 9"/>
                <a:gd name="T6" fmla="*/ 3 w 6"/>
                <a:gd name="T7" fmla="*/ 1 h 9"/>
                <a:gd name="T8" fmla="*/ 5 w 6"/>
                <a:gd name="T9" fmla="*/ 1 h 9"/>
                <a:gd name="T10" fmla="*/ 5 w 6"/>
                <a:gd name="T11" fmla="*/ 2 h 9"/>
                <a:gd name="T12" fmla="*/ 4 w 6"/>
                <a:gd name="T13" fmla="*/ 4 h 9"/>
                <a:gd name="T14" fmla="*/ 4 w 6"/>
                <a:gd name="T15" fmla="*/ 4 h 9"/>
                <a:gd name="T16" fmla="*/ 4 w 6"/>
                <a:gd name="T17" fmla="*/ 4 h 9"/>
                <a:gd name="T18" fmla="*/ 6 w 6"/>
                <a:gd name="T19" fmla="*/ 6 h 9"/>
                <a:gd name="T20" fmla="*/ 4 w 6"/>
                <a:gd name="T21" fmla="*/ 8 h 9"/>
                <a:gd name="T22" fmla="*/ 3 w 6"/>
                <a:gd name="T23" fmla="*/ 8 h 9"/>
                <a:gd name="T24" fmla="*/ 1 w 6"/>
                <a:gd name="T25" fmla="*/ 8 h 9"/>
                <a:gd name="T26" fmla="*/ 1 w 6"/>
                <a:gd name="T27" fmla="*/ 7 h 9"/>
                <a:gd name="T28" fmla="*/ 3 w 6"/>
                <a:gd name="T29" fmla="*/ 7 h 9"/>
                <a:gd name="T30" fmla="*/ 3 w 6"/>
                <a:gd name="T31" fmla="*/ 7 h 9"/>
                <a:gd name="T32" fmla="*/ 4 w 6"/>
                <a:gd name="T33" fmla="*/ 7 h 9"/>
                <a:gd name="T34" fmla="*/ 4 w 6"/>
                <a:gd name="T35" fmla="*/ 6 h 9"/>
                <a:gd name="T36" fmla="*/ 4 w 6"/>
                <a:gd name="T37" fmla="*/ 5 h 9"/>
                <a:gd name="T38" fmla="*/ 3 w 6"/>
                <a:gd name="T39" fmla="*/ 5 h 9"/>
                <a:gd name="T40" fmla="*/ 2 w 6"/>
                <a:gd name="T41" fmla="*/ 5 h 9"/>
                <a:gd name="T42" fmla="*/ 2 w 6"/>
                <a:gd name="T43" fmla="*/ 4 h 9"/>
                <a:gd name="T44" fmla="*/ 2 w 6"/>
                <a:gd name="T45" fmla="*/ 4 h 9"/>
                <a:gd name="T46" fmla="*/ 4 w 6"/>
                <a:gd name="T47" fmla="*/ 4 h 9"/>
                <a:gd name="T48" fmla="*/ 4 w 6"/>
                <a:gd name="T49" fmla="*/ 3 h 9"/>
                <a:gd name="T50" fmla="*/ 2 w 6"/>
                <a:gd name="T51" fmla="*/ 2 h 9"/>
                <a:gd name="T52" fmla="*/ 1 w 6"/>
                <a:gd name="T53" fmla="*/ 2 h 9"/>
                <a:gd name="T54" fmla="*/ 3 w 6"/>
                <a:gd name="T55" fmla="*/ 0 h 9"/>
                <a:gd name="T56" fmla="*/ 1 w 6"/>
                <a:gd name="T57" fmla="*/ 0 h 9"/>
                <a:gd name="T58" fmla="*/ 1 w 6"/>
                <a:gd name="T59" fmla="*/ 1 h 9"/>
                <a:gd name="T60" fmla="*/ 1 w 6"/>
                <a:gd name="T61" fmla="*/ 1 h 9"/>
                <a:gd name="T62" fmla="*/ 1 w 6"/>
                <a:gd name="T63" fmla="*/ 2 h 9"/>
                <a:gd name="T64" fmla="*/ 1 w 6"/>
                <a:gd name="T65" fmla="*/ 3 h 9"/>
                <a:gd name="T66" fmla="*/ 1 w 6"/>
                <a:gd name="T67" fmla="*/ 3 h 9"/>
                <a:gd name="T68" fmla="*/ 1 w 6"/>
                <a:gd name="T69" fmla="*/ 3 h 9"/>
                <a:gd name="T70" fmla="*/ 2 w 6"/>
                <a:gd name="T71" fmla="*/ 2 h 9"/>
                <a:gd name="T72" fmla="*/ 3 w 6"/>
                <a:gd name="T73" fmla="*/ 3 h 9"/>
                <a:gd name="T74" fmla="*/ 3 w 6"/>
                <a:gd name="T75" fmla="*/ 3 h 9"/>
                <a:gd name="T76" fmla="*/ 2 w 6"/>
                <a:gd name="T77" fmla="*/ 3 h 9"/>
                <a:gd name="T78" fmla="*/ 2 w 6"/>
                <a:gd name="T79" fmla="*/ 3 h 9"/>
                <a:gd name="T80" fmla="*/ 2 w 6"/>
                <a:gd name="T81" fmla="*/ 3 h 9"/>
                <a:gd name="T82" fmla="*/ 1 w 6"/>
                <a:gd name="T83" fmla="*/ 4 h 9"/>
                <a:gd name="T84" fmla="*/ 1 w 6"/>
                <a:gd name="T85" fmla="*/ 4 h 9"/>
                <a:gd name="T86" fmla="*/ 1 w 6"/>
                <a:gd name="T87" fmla="*/ 5 h 9"/>
                <a:gd name="T88" fmla="*/ 2 w 6"/>
                <a:gd name="T89" fmla="*/ 5 h 9"/>
                <a:gd name="T90" fmla="*/ 2 w 6"/>
                <a:gd name="T91" fmla="*/ 6 h 9"/>
                <a:gd name="T92" fmla="*/ 3 w 6"/>
                <a:gd name="T93" fmla="*/ 5 h 9"/>
                <a:gd name="T94" fmla="*/ 3 w 6"/>
                <a:gd name="T95" fmla="*/ 6 h 9"/>
                <a:gd name="T96" fmla="*/ 4 w 6"/>
                <a:gd name="T97" fmla="*/ 6 h 9"/>
                <a:gd name="T98" fmla="*/ 4 w 6"/>
                <a:gd name="T99" fmla="*/ 6 h 9"/>
                <a:gd name="T100" fmla="*/ 3 w 6"/>
                <a:gd name="T101" fmla="*/ 6 h 9"/>
                <a:gd name="T102" fmla="*/ 3 w 6"/>
                <a:gd name="T103" fmla="*/ 6 h 9"/>
                <a:gd name="T104" fmla="*/ 2 w 6"/>
                <a:gd name="T105" fmla="*/ 6 h 9"/>
                <a:gd name="T106" fmla="*/ 1 w 6"/>
                <a:gd name="T107" fmla="*/ 6 h 9"/>
                <a:gd name="T108" fmla="*/ 0 w 6"/>
                <a:gd name="T109" fmla="*/ 8 h 9"/>
                <a:gd name="T110" fmla="*/ 0 w 6"/>
                <a:gd name="T111" fmla="*/ 8 h 9"/>
                <a:gd name="T112" fmla="*/ 3 w 6"/>
                <a:gd name="T113" fmla="*/ 9 h 9"/>
                <a:gd name="T114" fmla="*/ 4 w 6"/>
                <a:gd name="T115" fmla="*/ 9 h 9"/>
                <a:gd name="T116" fmla="*/ 6 w 6"/>
                <a:gd name="T117" fmla="*/ 6 h 9"/>
                <a:gd name="T118" fmla="*/ 5 w 6"/>
                <a:gd name="T119" fmla="*/ 4 h 9"/>
                <a:gd name="T120" fmla="*/ 6 w 6"/>
                <a:gd name="T121" fmla="*/ 2 h 9"/>
                <a:gd name="T122" fmla="*/ 5 w 6"/>
                <a:gd name="T123" fmla="*/ 1 h 9"/>
                <a:gd name="T124" fmla="*/ 3 w 6"/>
                <a:gd name="T1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 h="9">
                  <a:moveTo>
                    <a:pt x="1" y="2"/>
                  </a:moveTo>
                  <a:cubicBezTo>
                    <a:pt x="1" y="1"/>
                    <a:pt x="1" y="1"/>
                    <a:pt x="1" y="1"/>
                  </a:cubicBezTo>
                  <a:cubicBezTo>
                    <a:pt x="2" y="1"/>
                    <a:pt x="2" y="1"/>
                    <a:pt x="2" y="1"/>
                  </a:cubicBezTo>
                  <a:cubicBezTo>
                    <a:pt x="2" y="1"/>
                    <a:pt x="3" y="1"/>
                    <a:pt x="3" y="1"/>
                  </a:cubicBezTo>
                  <a:cubicBezTo>
                    <a:pt x="4" y="1"/>
                    <a:pt x="4" y="1"/>
                    <a:pt x="5" y="1"/>
                  </a:cubicBezTo>
                  <a:cubicBezTo>
                    <a:pt x="5" y="2"/>
                    <a:pt x="5" y="2"/>
                    <a:pt x="5" y="2"/>
                  </a:cubicBezTo>
                  <a:cubicBezTo>
                    <a:pt x="5" y="3"/>
                    <a:pt x="4" y="3"/>
                    <a:pt x="4" y="4"/>
                  </a:cubicBezTo>
                  <a:cubicBezTo>
                    <a:pt x="4" y="4"/>
                    <a:pt x="4" y="4"/>
                    <a:pt x="4" y="4"/>
                  </a:cubicBezTo>
                  <a:cubicBezTo>
                    <a:pt x="4" y="4"/>
                    <a:pt x="4" y="4"/>
                    <a:pt x="4" y="4"/>
                  </a:cubicBezTo>
                  <a:cubicBezTo>
                    <a:pt x="5" y="5"/>
                    <a:pt x="6" y="6"/>
                    <a:pt x="6" y="6"/>
                  </a:cubicBezTo>
                  <a:cubicBezTo>
                    <a:pt x="6" y="7"/>
                    <a:pt x="5" y="8"/>
                    <a:pt x="4" y="8"/>
                  </a:cubicBezTo>
                  <a:cubicBezTo>
                    <a:pt x="4" y="8"/>
                    <a:pt x="4" y="8"/>
                    <a:pt x="3" y="8"/>
                  </a:cubicBezTo>
                  <a:cubicBezTo>
                    <a:pt x="2" y="8"/>
                    <a:pt x="2" y="8"/>
                    <a:pt x="1" y="8"/>
                  </a:cubicBezTo>
                  <a:cubicBezTo>
                    <a:pt x="1" y="7"/>
                    <a:pt x="1" y="7"/>
                    <a:pt x="1" y="7"/>
                  </a:cubicBezTo>
                  <a:cubicBezTo>
                    <a:pt x="2" y="7"/>
                    <a:pt x="2" y="7"/>
                    <a:pt x="3" y="7"/>
                  </a:cubicBezTo>
                  <a:cubicBezTo>
                    <a:pt x="3" y="7"/>
                    <a:pt x="3" y="7"/>
                    <a:pt x="3" y="7"/>
                  </a:cubicBezTo>
                  <a:cubicBezTo>
                    <a:pt x="4" y="7"/>
                    <a:pt x="4" y="7"/>
                    <a:pt x="4" y="7"/>
                  </a:cubicBezTo>
                  <a:cubicBezTo>
                    <a:pt x="4" y="6"/>
                    <a:pt x="4" y="6"/>
                    <a:pt x="4" y="6"/>
                  </a:cubicBezTo>
                  <a:cubicBezTo>
                    <a:pt x="4" y="5"/>
                    <a:pt x="4" y="5"/>
                    <a:pt x="4" y="5"/>
                  </a:cubicBezTo>
                  <a:cubicBezTo>
                    <a:pt x="3" y="5"/>
                    <a:pt x="3" y="5"/>
                    <a:pt x="3" y="5"/>
                  </a:cubicBezTo>
                  <a:cubicBezTo>
                    <a:pt x="3" y="5"/>
                    <a:pt x="2" y="5"/>
                    <a:pt x="2" y="5"/>
                  </a:cubicBezTo>
                  <a:cubicBezTo>
                    <a:pt x="2" y="4"/>
                    <a:pt x="2" y="4"/>
                    <a:pt x="2" y="4"/>
                  </a:cubicBezTo>
                  <a:cubicBezTo>
                    <a:pt x="2" y="4"/>
                    <a:pt x="2" y="4"/>
                    <a:pt x="2" y="4"/>
                  </a:cubicBezTo>
                  <a:cubicBezTo>
                    <a:pt x="3" y="4"/>
                    <a:pt x="3" y="4"/>
                    <a:pt x="4" y="4"/>
                  </a:cubicBezTo>
                  <a:cubicBezTo>
                    <a:pt x="4" y="3"/>
                    <a:pt x="4" y="3"/>
                    <a:pt x="4" y="3"/>
                  </a:cubicBezTo>
                  <a:cubicBezTo>
                    <a:pt x="4" y="2"/>
                    <a:pt x="3" y="2"/>
                    <a:pt x="2" y="2"/>
                  </a:cubicBezTo>
                  <a:cubicBezTo>
                    <a:pt x="1" y="2"/>
                    <a:pt x="1" y="2"/>
                    <a:pt x="1" y="2"/>
                  </a:cubicBezTo>
                  <a:moveTo>
                    <a:pt x="3" y="0"/>
                  </a:moveTo>
                  <a:cubicBezTo>
                    <a:pt x="3" y="0"/>
                    <a:pt x="2" y="0"/>
                    <a:pt x="1" y="0"/>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1" y="3"/>
                    <a:pt x="1" y="3"/>
                  </a:cubicBezTo>
                  <a:cubicBezTo>
                    <a:pt x="2" y="2"/>
                    <a:pt x="2" y="2"/>
                    <a:pt x="2" y="2"/>
                  </a:cubicBezTo>
                  <a:cubicBezTo>
                    <a:pt x="3" y="2"/>
                    <a:pt x="3" y="3"/>
                    <a:pt x="3" y="3"/>
                  </a:cubicBezTo>
                  <a:cubicBezTo>
                    <a:pt x="3" y="3"/>
                    <a:pt x="3" y="3"/>
                    <a:pt x="3" y="3"/>
                  </a:cubicBezTo>
                  <a:cubicBezTo>
                    <a:pt x="2" y="3"/>
                    <a:pt x="2" y="3"/>
                    <a:pt x="2" y="3"/>
                  </a:cubicBezTo>
                  <a:cubicBezTo>
                    <a:pt x="2" y="3"/>
                    <a:pt x="2" y="3"/>
                    <a:pt x="2" y="3"/>
                  </a:cubicBezTo>
                  <a:cubicBezTo>
                    <a:pt x="2" y="3"/>
                    <a:pt x="2" y="3"/>
                    <a:pt x="2" y="3"/>
                  </a:cubicBezTo>
                  <a:cubicBezTo>
                    <a:pt x="1" y="4"/>
                    <a:pt x="1" y="4"/>
                    <a:pt x="1" y="4"/>
                  </a:cubicBezTo>
                  <a:cubicBezTo>
                    <a:pt x="1" y="4"/>
                    <a:pt x="1" y="4"/>
                    <a:pt x="1" y="4"/>
                  </a:cubicBezTo>
                  <a:cubicBezTo>
                    <a:pt x="1" y="5"/>
                    <a:pt x="1" y="5"/>
                    <a:pt x="1" y="5"/>
                  </a:cubicBezTo>
                  <a:cubicBezTo>
                    <a:pt x="2" y="5"/>
                    <a:pt x="2" y="5"/>
                    <a:pt x="2" y="5"/>
                  </a:cubicBezTo>
                  <a:cubicBezTo>
                    <a:pt x="2" y="6"/>
                    <a:pt x="2" y="6"/>
                    <a:pt x="2" y="6"/>
                  </a:cubicBezTo>
                  <a:cubicBezTo>
                    <a:pt x="2" y="5"/>
                    <a:pt x="3" y="5"/>
                    <a:pt x="3" y="5"/>
                  </a:cubicBezTo>
                  <a:cubicBezTo>
                    <a:pt x="3" y="5"/>
                    <a:pt x="3" y="5"/>
                    <a:pt x="3" y="6"/>
                  </a:cubicBezTo>
                  <a:cubicBezTo>
                    <a:pt x="4" y="6"/>
                    <a:pt x="4" y="6"/>
                    <a:pt x="4" y="6"/>
                  </a:cubicBezTo>
                  <a:cubicBezTo>
                    <a:pt x="4" y="6"/>
                    <a:pt x="4" y="6"/>
                    <a:pt x="4" y="6"/>
                  </a:cubicBezTo>
                  <a:cubicBezTo>
                    <a:pt x="3" y="6"/>
                    <a:pt x="3" y="6"/>
                    <a:pt x="3" y="6"/>
                  </a:cubicBezTo>
                  <a:cubicBezTo>
                    <a:pt x="3" y="6"/>
                    <a:pt x="3" y="6"/>
                    <a:pt x="3" y="6"/>
                  </a:cubicBezTo>
                  <a:cubicBezTo>
                    <a:pt x="2" y="6"/>
                    <a:pt x="2" y="6"/>
                    <a:pt x="2" y="6"/>
                  </a:cubicBezTo>
                  <a:cubicBezTo>
                    <a:pt x="1" y="6"/>
                    <a:pt x="1" y="6"/>
                    <a:pt x="1" y="6"/>
                  </a:cubicBezTo>
                  <a:cubicBezTo>
                    <a:pt x="1" y="7"/>
                    <a:pt x="0" y="7"/>
                    <a:pt x="0" y="8"/>
                  </a:cubicBezTo>
                  <a:cubicBezTo>
                    <a:pt x="0" y="8"/>
                    <a:pt x="0" y="8"/>
                    <a:pt x="0" y="8"/>
                  </a:cubicBezTo>
                  <a:cubicBezTo>
                    <a:pt x="1" y="9"/>
                    <a:pt x="3" y="9"/>
                    <a:pt x="3" y="9"/>
                  </a:cubicBezTo>
                  <a:cubicBezTo>
                    <a:pt x="4" y="9"/>
                    <a:pt x="4" y="9"/>
                    <a:pt x="4" y="9"/>
                  </a:cubicBezTo>
                  <a:cubicBezTo>
                    <a:pt x="5" y="9"/>
                    <a:pt x="6" y="8"/>
                    <a:pt x="6" y="6"/>
                  </a:cubicBezTo>
                  <a:cubicBezTo>
                    <a:pt x="6" y="6"/>
                    <a:pt x="6" y="4"/>
                    <a:pt x="5" y="4"/>
                  </a:cubicBezTo>
                  <a:cubicBezTo>
                    <a:pt x="5" y="3"/>
                    <a:pt x="6" y="3"/>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3" name="Freeform 159"/>
            <p:cNvSpPr>
              <a:spLocks noEditPoints="1"/>
            </p:cNvSpPr>
            <p:nvPr/>
          </p:nvSpPr>
          <p:spPr bwMode="auto">
            <a:xfrm>
              <a:off x="3982" y="2389"/>
              <a:ext cx="7" cy="7"/>
            </a:xfrm>
            <a:custGeom>
              <a:avLst/>
              <a:gdLst>
                <a:gd name="T0" fmla="*/ 2 w 3"/>
                <a:gd name="T1" fmla="*/ 2 h 3"/>
                <a:gd name="T2" fmla="*/ 1 w 3"/>
                <a:gd name="T3" fmla="*/ 2 h 3"/>
                <a:gd name="T4" fmla="*/ 2 w 3"/>
                <a:gd name="T5" fmla="*/ 2 h 3"/>
                <a:gd name="T6" fmla="*/ 2 w 3"/>
                <a:gd name="T7" fmla="*/ 2 h 3"/>
                <a:gd name="T8" fmla="*/ 3 w 3"/>
                <a:gd name="T9" fmla="*/ 0 h 3"/>
                <a:gd name="T10" fmla="*/ 2 w 3"/>
                <a:gd name="T11" fmla="*/ 1 h 3"/>
                <a:gd name="T12" fmla="*/ 0 w 3"/>
                <a:gd name="T13" fmla="*/ 3 h 3"/>
                <a:gd name="T14" fmla="*/ 0 w 3"/>
                <a:gd name="T15" fmla="*/ 3 h 3"/>
                <a:gd name="T16" fmla="*/ 0 w 3"/>
                <a:gd name="T17" fmla="*/ 3 h 3"/>
                <a:gd name="T18" fmla="*/ 1 w 3"/>
                <a:gd name="T19" fmla="*/ 3 h 3"/>
                <a:gd name="T20" fmla="*/ 2 w 3"/>
                <a:gd name="T21" fmla="*/ 3 h 3"/>
                <a:gd name="T22" fmla="*/ 3 w 3"/>
                <a:gd name="T23" fmla="*/ 3 h 3"/>
                <a:gd name="T24" fmla="*/ 3 w 3"/>
                <a:gd name="T25" fmla="*/ 2 h 3"/>
                <a:gd name="T26" fmla="*/ 3 w 3"/>
                <a:gd name="T27" fmla="*/ 1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2"/>
                  </a:moveTo>
                  <a:cubicBezTo>
                    <a:pt x="1" y="2"/>
                    <a:pt x="1" y="2"/>
                    <a:pt x="1" y="2"/>
                  </a:cubicBezTo>
                  <a:cubicBezTo>
                    <a:pt x="2" y="2"/>
                    <a:pt x="2" y="2"/>
                    <a:pt x="2" y="2"/>
                  </a:cubicBezTo>
                  <a:cubicBezTo>
                    <a:pt x="2" y="2"/>
                    <a:pt x="2" y="2"/>
                    <a:pt x="2" y="2"/>
                  </a:cubicBezTo>
                  <a:moveTo>
                    <a:pt x="3" y="0"/>
                  </a:moveTo>
                  <a:cubicBezTo>
                    <a:pt x="2" y="1"/>
                    <a:pt x="2" y="1"/>
                    <a:pt x="2" y="1"/>
                  </a:cubicBezTo>
                  <a:cubicBezTo>
                    <a:pt x="1" y="1"/>
                    <a:pt x="1" y="2"/>
                    <a:pt x="0" y="3"/>
                  </a:cubicBezTo>
                  <a:cubicBezTo>
                    <a:pt x="0" y="3"/>
                    <a:pt x="0" y="3"/>
                    <a:pt x="0" y="3"/>
                  </a:cubicBezTo>
                  <a:cubicBezTo>
                    <a:pt x="0" y="3"/>
                    <a:pt x="0" y="3"/>
                    <a:pt x="0" y="3"/>
                  </a:cubicBezTo>
                  <a:cubicBezTo>
                    <a:pt x="1" y="3"/>
                    <a:pt x="1" y="3"/>
                    <a:pt x="1" y="3"/>
                  </a:cubicBezTo>
                  <a:cubicBezTo>
                    <a:pt x="2" y="3"/>
                    <a:pt x="2" y="3"/>
                    <a:pt x="2" y="3"/>
                  </a:cubicBezTo>
                  <a:cubicBezTo>
                    <a:pt x="3" y="3"/>
                    <a:pt x="3" y="3"/>
                    <a:pt x="3" y="3"/>
                  </a:cubicBezTo>
                  <a:cubicBezTo>
                    <a:pt x="3" y="3"/>
                    <a:pt x="3" y="2"/>
                    <a:pt x="3" y="2"/>
                  </a:cubicBezTo>
                  <a:cubicBezTo>
                    <a:pt x="3" y="1"/>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4" name="Freeform 160"/>
            <p:cNvSpPr>
              <a:spLocks noEditPoints="1"/>
            </p:cNvSpPr>
            <p:nvPr/>
          </p:nvSpPr>
          <p:spPr bwMode="auto">
            <a:xfrm>
              <a:off x="3977" y="2384"/>
              <a:ext cx="19" cy="21"/>
            </a:xfrm>
            <a:custGeom>
              <a:avLst/>
              <a:gdLst>
                <a:gd name="T0" fmla="*/ 5 w 8"/>
                <a:gd name="T1" fmla="*/ 1 h 9"/>
                <a:gd name="T2" fmla="*/ 6 w 8"/>
                <a:gd name="T3" fmla="*/ 1 h 9"/>
                <a:gd name="T4" fmla="*/ 5 w 8"/>
                <a:gd name="T5" fmla="*/ 2 h 9"/>
                <a:gd name="T6" fmla="*/ 5 w 8"/>
                <a:gd name="T7" fmla="*/ 5 h 9"/>
                <a:gd name="T8" fmla="*/ 6 w 8"/>
                <a:gd name="T9" fmla="*/ 5 h 9"/>
                <a:gd name="T10" fmla="*/ 6 w 8"/>
                <a:gd name="T11" fmla="*/ 5 h 9"/>
                <a:gd name="T12" fmla="*/ 7 w 8"/>
                <a:gd name="T13" fmla="*/ 5 h 9"/>
                <a:gd name="T14" fmla="*/ 7 w 8"/>
                <a:gd name="T15" fmla="*/ 6 h 9"/>
                <a:gd name="T16" fmla="*/ 7 w 8"/>
                <a:gd name="T17" fmla="*/ 6 h 9"/>
                <a:gd name="T18" fmla="*/ 6 w 8"/>
                <a:gd name="T19" fmla="*/ 6 h 9"/>
                <a:gd name="T20" fmla="*/ 5 w 8"/>
                <a:gd name="T21" fmla="*/ 6 h 9"/>
                <a:gd name="T22" fmla="*/ 5 w 8"/>
                <a:gd name="T23" fmla="*/ 6 h 9"/>
                <a:gd name="T24" fmla="*/ 5 w 8"/>
                <a:gd name="T25" fmla="*/ 8 h 9"/>
                <a:gd name="T26" fmla="*/ 5 w 8"/>
                <a:gd name="T27" fmla="*/ 9 h 9"/>
                <a:gd name="T28" fmla="*/ 5 w 8"/>
                <a:gd name="T29" fmla="*/ 9 h 9"/>
                <a:gd name="T30" fmla="*/ 5 w 8"/>
                <a:gd name="T31" fmla="*/ 7 h 9"/>
                <a:gd name="T32" fmla="*/ 5 w 8"/>
                <a:gd name="T33" fmla="*/ 7 h 9"/>
                <a:gd name="T34" fmla="*/ 5 w 8"/>
                <a:gd name="T35" fmla="*/ 6 h 9"/>
                <a:gd name="T36" fmla="*/ 4 w 8"/>
                <a:gd name="T37" fmla="*/ 6 h 9"/>
                <a:gd name="T38" fmla="*/ 4 w 8"/>
                <a:gd name="T39" fmla="*/ 6 h 9"/>
                <a:gd name="T40" fmla="*/ 4 w 8"/>
                <a:gd name="T41" fmla="*/ 6 h 9"/>
                <a:gd name="T42" fmla="*/ 3 w 8"/>
                <a:gd name="T43" fmla="*/ 6 h 9"/>
                <a:gd name="T44" fmla="*/ 2 w 8"/>
                <a:gd name="T45" fmla="*/ 6 h 9"/>
                <a:gd name="T46" fmla="*/ 1 w 8"/>
                <a:gd name="T47" fmla="*/ 6 h 9"/>
                <a:gd name="T48" fmla="*/ 1 w 8"/>
                <a:gd name="T49" fmla="*/ 5 h 9"/>
                <a:gd name="T50" fmla="*/ 4 w 8"/>
                <a:gd name="T51" fmla="*/ 1 h 9"/>
                <a:gd name="T52" fmla="*/ 4 w 8"/>
                <a:gd name="T53" fmla="*/ 1 h 9"/>
                <a:gd name="T54" fmla="*/ 5 w 8"/>
                <a:gd name="T55" fmla="*/ 1 h 9"/>
                <a:gd name="T56" fmla="*/ 6 w 8"/>
                <a:gd name="T57" fmla="*/ 0 h 9"/>
                <a:gd name="T58" fmla="*/ 5 w 8"/>
                <a:gd name="T59" fmla="*/ 1 h 9"/>
                <a:gd name="T60" fmla="*/ 4 w 8"/>
                <a:gd name="T61" fmla="*/ 1 h 9"/>
                <a:gd name="T62" fmla="*/ 4 w 8"/>
                <a:gd name="T63" fmla="*/ 1 h 9"/>
                <a:gd name="T64" fmla="*/ 0 w 8"/>
                <a:gd name="T65" fmla="*/ 5 h 9"/>
                <a:gd name="T66" fmla="*/ 0 w 8"/>
                <a:gd name="T67" fmla="*/ 7 h 9"/>
                <a:gd name="T68" fmla="*/ 1 w 8"/>
                <a:gd name="T69" fmla="*/ 7 h 9"/>
                <a:gd name="T70" fmla="*/ 2 w 8"/>
                <a:gd name="T71" fmla="*/ 7 h 9"/>
                <a:gd name="T72" fmla="*/ 3 w 8"/>
                <a:gd name="T73" fmla="*/ 7 h 9"/>
                <a:gd name="T74" fmla="*/ 4 w 8"/>
                <a:gd name="T75" fmla="*/ 7 h 9"/>
                <a:gd name="T76" fmla="*/ 4 w 8"/>
                <a:gd name="T77" fmla="*/ 7 h 9"/>
                <a:gd name="T78" fmla="*/ 4 w 8"/>
                <a:gd name="T79" fmla="*/ 9 h 9"/>
                <a:gd name="T80" fmla="*/ 4 w 8"/>
                <a:gd name="T81" fmla="*/ 9 h 9"/>
                <a:gd name="T82" fmla="*/ 4 w 8"/>
                <a:gd name="T83" fmla="*/ 9 h 9"/>
                <a:gd name="T84" fmla="*/ 6 w 8"/>
                <a:gd name="T85" fmla="*/ 9 h 9"/>
                <a:gd name="T86" fmla="*/ 6 w 8"/>
                <a:gd name="T87" fmla="*/ 9 h 9"/>
                <a:gd name="T88" fmla="*/ 6 w 8"/>
                <a:gd name="T89" fmla="*/ 8 h 9"/>
                <a:gd name="T90" fmla="*/ 6 w 8"/>
                <a:gd name="T91" fmla="*/ 7 h 9"/>
                <a:gd name="T92" fmla="*/ 7 w 8"/>
                <a:gd name="T93" fmla="*/ 7 h 9"/>
                <a:gd name="T94" fmla="*/ 7 w 8"/>
                <a:gd name="T95" fmla="*/ 7 h 9"/>
                <a:gd name="T96" fmla="*/ 8 w 8"/>
                <a:gd name="T97" fmla="*/ 6 h 9"/>
                <a:gd name="T98" fmla="*/ 8 w 8"/>
                <a:gd name="T99" fmla="*/ 5 h 9"/>
                <a:gd name="T100" fmla="*/ 8 w 8"/>
                <a:gd name="T101" fmla="*/ 5 h 9"/>
                <a:gd name="T102" fmla="*/ 7 w 8"/>
                <a:gd name="T103" fmla="*/ 5 h 9"/>
                <a:gd name="T104" fmla="*/ 7 w 8"/>
                <a:gd name="T105" fmla="*/ 5 h 9"/>
                <a:gd name="T106" fmla="*/ 6 w 8"/>
                <a:gd name="T107" fmla="*/ 5 h 9"/>
                <a:gd name="T108" fmla="*/ 6 w 8"/>
                <a:gd name="T109" fmla="*/ 2 h 9"/>
                <a:gd name="T110" fmla="*/ 6 w 8"/>
                <a:gd name="T111" fmla="*/ 1 h 9"/>
                <a:gd name="T112" fmla="*/ 6 w 8"/>
                <a:gd name="T113" fmla="*/ 1 h 9"/>
                <a:gd name="T114" fmla="*/ 6 w 8"/>
                <a:gd name="T11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 h="9">
                  <a:moveTo>
                    <a:pt x="5" y="1"/>
                  </a:moveTo>
                  <a:cubicBezTo>
                    <a:pt x="6" y="1"/>
                    <a:pt x="6" y="1"/>
                    <a:pt x="6" y="1"/>
                  </a:cubicBezTo>
                  <a:cubicBezTo>
                    <a:pt x="6" y="2"/>
                    <a:pt x="6" y="2"/>
                    <a:pt x="5" y="2"/>
                  </a:cubicBezTo>
                  <a:cubicBezTo>
                    <a:pt x="5" y="3"/>
                    <a:pt x="5" y="4"/>
                    <a:pt x="5" y="5"/>
                  </a:cubicBezTo>
                  <a:cubicBezTo>
                    <a:pt x="6" y="5"/>
                    <a:pt x="6" y="5"/>
                    <a:pt x="6" y="5"/>
                  </a:cubicBezTo>
                  <a:cubicBezTo>
                    <a:pt x="6" y="5"/>
                    <a:pt x="6" y="5"/>
                    <a:pt x="6" y="5"/>
                  </a:cubicBezTo>
                  <a:cubicBezTo>
                    <a:pt x="7" y="5"/>
                    <a:pt x="7" y="5"/>
                    <a:pt x="7" y="5"/>
                  </a:cubicBezTo>
                  <a:cubicBezTo>
                    <a:pt x="7" y="6"/>
                    <a:pt x="7" y="6"/>
                    <a:pt x="7" y="6"/>
                  </a:cubicBezTo>
                  <a:cubicBezTo>
                    <a:pt x="7" y="6"/>
                    <a:pt x="7" y="6"/>
                    <a:pt x="7" y="6"/>
                  </a:cubicBezTo>
                  <a:cubicBezTo>
                    <a:pt x="6" y="6"/>
                    <a:pt x="6" y="6"/>
                    <a:pt x="6" y="6"/>
                  </a:cubicBezTo>
                  <a:cubicBezTo>
                    <a:pt x="5" y="6"/>
                    <a:pt x="5" y="6"/>
                    <a:pt x="5" y="6"/>
                  </a:cubicBezTo>
                  <a:cubicBezTo>
                    <a:pt x="5" y="6"/>
                    <a:pt x="5" y="6"/>
                    <a:pt x="5" y="6"/>
                  </a:cubicBezTo>
                  <a:cubicBezTo>
                    <a:pt x="5" y="7"/>
                    <a:pt x="5" y="8"/>
                    <a:pt x="5" y="8"/>
                  </a:cubicBezTo>
                  <a:cubicBezTo>
                    <a:pt x="5" y="9"/>
                    <a:pt x="5" y="9"/>
                    <a:pt x="5" y="9"/>
                  </a:cubicBezTo>
                  <a:cubicBezTo>
                    <a:pt x="5" y="9"/>
                    <a:pt x="5" y="9"/>
                    <a:pt x="5" y="9"/>
                  </a:cubicBezTo>
                  <a:cubicBezTo>
                    <a:pt x="5" y="8"/>
                    <a:pt x="5" y="8"/>
                    <a:pt x="5" y="7"/>
                  </a:cubicBezTo>
                  <a:cubicBezTo>
                    <a:pt x="5" y="7"/>
                    <a:pt x="5" y="7"/>
                    <a:pt x="5" y="7"/>
                  </a:cubicBezTo>
                  <a:cubicBezTo>
                    <a:pt x="5" y="6"/>
                    <a:pt x="5" y="6"/>
                    <a:pt x="5" y="6"/>
                  </a:cubicBezTo>
                  <a:cubicBezTo>
                    <a:pt x="4" y="6"/>
                    <a:pt x="4" y="6"/>
                    <a:pt x="4" y="6"/>
                  </a:cubicBezTo>
                  <a:cubicBezTo>
                    <a:pt x="4" y="6"/>
                    <a:pt x="4" y="6"/>
                    <a:pt x="4" y="6"/>
                  </a:cubicBezTo>
                  <a:cubicBezTo>
                    <a:pt x="4" y="6"/>
                    <a:pt x="4" y="6"/>
                    <a:pt x="4" y="6"/>
                  </a:cubicBezTo>
                  <a:cubicBezTo>
                    <a:pt x="3" y="6"/>
                    <a:pt x="3" y="6"/>
                    <a:pt x="3" y="6"/>
                  </a:cubicBezTo>
                  <a:cubicBezTo>
                    <a:pt x="3" y="6"/>
                    <a:pt x="2" y="6"/>
                    <a:pt x="2" y="6"/>
                  </a:cubicBezTo>
                  <a:cubicBezTo>
                    <a:pt x="2" y="6"/>
                    <a:pt x="1" y="6"/>
                    <a:pt x="1" y="6"/>
                  </a:cubicBezTo>
                  <a:cubicBezTo>
                    <a:pt x="1" y="5"/>
                    <a:pt x="1" y="5"/>
                    <a:pt x="1" y="5"/>
                  </a:cubicBezTo>
                  <a:cubicBezTo>
                    <a:pt x="1" y="5"/>
                    <a:pt x="3" y="3"/>
                    <a:pt x="4" y="1"/>
                  </a:cubicBezTo>
                  <a:cubicBezTo>
                    <a:pt x="4" y="1"/>
                    <a:pt x="4" y="1"/>
                    <a:pt x="4" y="1"/>
                  </a:cubicBezTo>
                  <a:cubicBezTo>
                    <a:pt x="5" y="1"/>
                    <a:pt x="5" y="1"/>
                    <a:pt x="5" y="1"/>
                  </a:cubicBezTo>
                  <a:moveTo>
                    <a:pt x="6" y="0"/>
                  </a:moveTo>
                  <a:cubicBezTo>
                    <a:pt x="5" y="1"/>
                    <a:pt x="5" y="1"/>
                    <a:pt x="5" y="1"/>
                  </a:cubicBezTo>
                  <a:cubicBezTo>
                    <a:pt x="4" y="1"/>
                    <a:pt x="4" y="1"/>
                    <a:pt x="4" y="1"/>
                  </a:cubicBezTo>
                  <a:cubicBezTo>
                    <a:pt x="4" y="1"/>
                    <a:pt x="4" y="1"/>
                    <a:pt x="4" y="1"/>
                  </a:cubicBezTo>
                  <a:cubicBezTo>
                    <a:pt x="3" y="2"/>
                    <a:pt x="1" y="5"/>
                    <a:pt x="0" y="5"/>
                  </a:cubicBezTo>
                  <a:cubicBezTo>
                    <a:pt x="0" y="6"/>
                    <a:pt x="0" y="6"/>
                    <a:pt x="0" y="7"/>
                  </a:cubicBezTo>
                  <a:cubicBezTo>
                    <a:pt x="1" y="7"/>
                    <a:pt x="1" y="7"/>
                    <a:pt x="1" y="7"/>
                  </a:cubicBezTo>
                  <a:cubicBezTo>
                    <a:pt x="1" y="7"/>
                    <a:pt x="2" y="7"/>
                    <a:pt x="2" y="7"/>
                  </a:cubicBezTo>
                  <a:cubicBezTo>
                    <a:pt x="2" y="7"/>
                    <a:pt x="3" y="7"/>
                    <a:pt x="3" y="7"/>
                  </a:cubicBezTo>
                  <a:cubicBezTo>
                    <a:pt x="4" y="7"/>
                    <a:pt x="4" y="7"/>
                    <a:pt x="4" y="7"/>
                  </a:cubicBezTo>
                  <a:cubicBezTo>
                    <a:pt x="4" y="7"/>
                    <a:pt x="4" y="7"/>
                    <a:pt x="4" y="7"/>
                  </a:cubicBezTo>
                  <a:cubicBezTo>
                    <a:pt x="4" y="8"/>
                    <a:pt x="4" y="8"/>
                    <a:pt x="4" y="9"/>
                  </a:cubicBezTo>
                  <a:cubicBezTo>
                    <a:pt x="4" y="9"/>
                    <a:pt x="4" y="9"/>
                    <a:pt x="4" y="9"/>
                  </a:cubicBezTo>
                  <a:cubicBezTo>
                    <a:pt x="4" y="9"/>
                    <a:pt x="4" y="9"/>
                    <a:pt x="4" y="9"/>
                  </a:cubicBezTo>
                  <a:cubicBezTo>
                    <a:pt x="6" y="9"/>
                    <a:pt x="6" y="9"/>
                    <a:pt x="6" y="9"/>
                  </a:cubicBezTo>
                  <a:cubicBezTo>
                    <a:pt x="6" y="9"/>
                    <a:pt x="6" y="9"/>
                    <a:pt x="6" y="9"/>
                  </a:cubicBezTo>
                  <a:cubicBezTo>
                    <a:pt x="6" y="8"/>
                    <a:pt x="6" y="8"/>
                    <a:pt x="6" y="8"/>
                  </a:cubicBezTo>
                  <a:cubicBezTo>
                    <a:pt x="6" y="8"/>
                    <a:pt x="6" y="8"/>
                    <a:pt x="6" y="7"/>
                  </a:cubicBezTo>
                  <a:cubicBezTo>
                    <a:pt x="6" y="7"/>
                    <a:pt x="7" y="7"/>
                    <a:pt x="7" y="7"/>
                  </a:cubicBezTo>
                  <a:cubicBezTo>
                    <a:pt x="7" y="7"/>
                    <a:pt x="7" y="7"/>
                    <a:pt x="7" y="7"/>
                  </a:cubicBezTo>
                  <a:cubicBezTo>
                    <a:pt x="8" y="6"/>
                    <a:pt x="8" y="6"/>
                    <a:pt x="8" y="6"/>
                  </a:cubicBezTo>
                  <a:cubicBezTo>
                    <a:pt x="8" y="5"/>
                    <a:pt x="8" y="5"/>
                    <a:pt x="8" y="5"/>
                  </a:cubicBezTo>
                  <a:cubicBezTo>
                    <a:pt x="8" y="5"/>
                    <a:pt x="8" y="5"/>
                    <a:pt x="8" y="5"/>
                  </a:cubicBezTo>
                  <a:cubicBezTo>
                    <a:pt x="7" y="5"/>
                    <a:pt x="7" y="5"/>
                    <a:pt x="7" y="5"/>
                  </a:cubicBezTo>
                  <a:cubicBezTo>
                    <a:pt x="7" y="5"/>
                    <a:pt x="7" y="5"/>
                    <a:pt x="7" y="5"/>
                  </a:cubicBezTo>
                  <a:cubicBezTo>
                    <a:pt x="6" y="5"/>
                    <a:pt x="6" y="5"/>
                    <a:pt x="6" y="5"/>
                  </a:cubicBezTo>
                  <a:cubicBezTo>
                    <a:pt x="6" y="4"/>
                    <a:pt x="6" y="3"/>
                    <a:pt x="6" y="2"/>
                  </a:cubicBezTo>
                  <a:cubicBezTo>
                    <a:pt x="6" y="2"/>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5" name="Freeform 161"/>
            <p:cNvSpPr>
              <a:spLocks noEditPoints="1"/>
            </p:cNvSpPr>
            <p:nvPr/>
          </p:nvSpPr>
          <p:spPr bwMode="auto">
            <a:xfrm>
              <a:off x="4074" y="2067"/>
              <a:ext cx="141" cy="79"/>
            </a:xfrm>
            <a:custGeom>
              <a:avLst/>
              <a:gdLst>
                <a:gd name="T0" fmla="*/ 26 w 59"/>
                <a:gd name="T1" fmla="*/ 28 h 33"/>
                <a:gd name="T2" fmla="*/ 23 w 59"/>
                <a:gd name="T3" fmla="*/ 30 h 33"/>
                <a:gd name="T4" fmla="*/ 24 w 59"/>
                <a:gd name="T5" fmla="*/ 25 h 33"/>
                <a:gd name="T6" fmla="*/ 23 w 59"/>
                <a:gd name="T7" fmla="*/ 30 h 33"/>
                <a:gd name="T8" fmla="*/ 20 w 59"/>
                <a:gd name="T9" fmla="*/ 23 h 33"/>
                <a:gd name="T10" fmla="*/ 17 w 59"/>
                <a:gd name="T11" fmla="*/ 26 h 33"/>
                <a:gd name="T12" fmla="*/ 19 w 59"/>
                <a:gd name="T13" fmla="*/ 23 h 33"/>
                <a:gd name="T14" fmla="*/ 9 w 59"/>
                <a:gd name="T15" fmla="*/ 20 h 33"/>
                <a:gd name="T16" fmla="*/ 8 w 59"/>
                <a:gd name="T17" fmla="*/ 21 h 33"/>
                <a:gd name="T18" fmla="*/ 48 w 59"/>
                <a:gd name="T19" fmla="*/ 20 h 33"/>
                <a:gd name="T20" fmla="*/ 7 w 59"/>
                <a:gd name="T21" fmla="*/ 20 h 33"/>
                <a:gd name="T22" fmla="*/ 7 w 59"/>
                <a:gd name="T23" fmla="*/ 20 h 33"/>
                <a:gd name="T24" fmla="*/ 10 w 59"/>
                <a:gd name="T25" fmla="*/ 18 h 33"/>
                <a:gd name="T26" fmla="*/ 17 w 59"/>
                <a:gd name="T27" fmla="*/ 13 h 33"/>
                <a:gd name="T28" fmla="*/ 29 w 59"/>
                <a:gd name="T29" fmla="*/ 10 h 33"/>
                <a:gd name="T30" fmla="*/ 44 w 59"/>
                <a:gd name="T31" fmla="*/ 24 h 33"/>
                <a:gd name="T32" fmla="*/ 41 w 59"/>
                <a:gd name="T33" fmla="*/ 27 h 33"/>
                <a:gd name="T34" fmla="*/ 32 w 59"/>
                <a:gd name="T35" fmla="*/ 23 h 33"/>
                <a:gd name="T36" fmla="*/ 35 w 59"/>
                <a:gd name="T37" fmla="*/ 30 h 33"/>
                <a:gd name="T38" fmla="*/ 33 w 59"/>
                <a:gd name="T39" fmla="*/ 30 h 33"/>
                <a:gd name="T40" fmla="*/ 29 w 59"/>
                <a:gd name="T41" fmla="*/ 28 h 33"/>
                <a:gd name="T42" fmla="*/ 24 w 59"/>
                <a:gd name="T43" fmla="*/ 23 h 33"/>
                <a:gd name="T44" fmla="*/ 16 w 59"/>
                <a:gd name="T45" fmla="*/ 22 h 33"/>
                <a:gd name="T46" fmla="*/ 14 w 59"/>
                <a:gd name="T47" fmla="*/ 6 h 33"/>
                <a:gd name="T48" fmla="*/ 9 w 59"/>
                <a:gd name="T49" fmla="*/ 19 h 33"/>
                <a:gd name="T50" fmla="*/ 21 w 59"/>
                <a:gd name="T51" fmla="*/ 7 h 33"/>
                <a:gd name="T52" fmla="*/ 43 w 59"/>
                <a:gd name="T53" fmla="*/ 7 h 33"/>
                <a:gd name="T54" fmla="*/ 32 w 59"/>
                <a:gd name="T55" fmla="*/ 12 h 33"/>
                <a:gd name="T56" fmla="*/ 19 w 59"/>
                <a:gd name="T57" fmla="*/ 12 h 33"/>
                <a:gd name="T58" fmla="*/ 49 w 59"/>
                <a:gd name="T59" fmla="*/ 18 h 33"/>
                <a:gd name="T60" fmla="*/ 44 w 59"/>
                <a:gd name="T61" fmla="*/ 6 h 33"/>
                <a:gd name="T62" fmla="*/ 43 w 59"/>
                <a:gd name="T63" fmla="*/ 3 h 33"/>
                <a:gd name="T64" fmla="*/ 36 w 59"/>
                <a:gd name="T65" fmla="*/ 6 h 33"/>
                <a:gd name="T66" fmla="*/ 19 w 59"/>
                <a:gd name="T67" fmla="*/ 7 h 33"/>
                <a:gd name="T68" fmla="*/ 8 w 59"/>
                <a:gd name="T69" fmla="*/ 1 h 33"/>
                <a:gd name="T70" fmla="*/ 7 w 59"/>
                <a:gd name="T71" fmla="*/ 18 h 33"/>
                <a:gd name="T72" fmla="*/ 4 w 59"/>
                <a:gd name="T73" fmla="*/ 19 h 33"/>
                <a:gd name="T74" fmla="*/ 5 w 59"/>
                <a:gd name="T75" fmla="*/ 16 h 33"/>
                <a:gd name="T76" fmla="*/ 5 w 59"/>
                <a:gd name="T77" fmla="*/ 15 h 33"/>
                <a:gd name="T78" fmla="*/ 4 w 59"/>
                <a:gd name="T79" fmla="*/ 14 h 33"/>
                <a:gd name="T80" fmla="*/ 1 w 59"/>
                <a:gd name="T81" fmla="*/ 16 h 33"/>
                <a:gd name="T82" fmla="*/ 0 w 59"/>
                <a:gd name="T83" fmla="*/ 17 h 33"/>
                <a:gd name="T84" fmla="*/ 6 w 59"/>
                <a:gd name="T85" fmla="*/ 21 h 33"/>
                <a:gd name="T86" fmla="*/ 17 w 59"/>
                <a:gd name="T87" fmla="*/ 27 h 33"/>
                <a:gd name="T88" fmla="*/ 21 w 59"/>
                <a:gd name="T89" fmla="*/ 29 h 33"/>
                <a:gd name="T90" fmla="*/ 28 w 59"/>
                <a:gd name="T91" fmla="*/ 32 h 33"/>
                <a:gd name="T92" fmla="*/ 35 w 59"/>
                <a:gd name="T93" fmla="*/ 31 h 33"/>
                <a:gd name="T94" fmla="*/ 43 w 59"/>
                <a:gd name="T95" fmla="*/ 25 h 33"/>
                <a:gd name="T96" fmla="*/ 49 w 59"/>
                <a:gd name="T97" fmla="*/ 21 h 33"/>
                <a:gd name="T98" fmla="*/ 57 w 59"/>
                <a:gd name="T99" fmla="*/ 17 h 33"/>
                <a:gd name="T100" fmla="*/ 56 w 59"/>
                <a:gd name="T101" fmla="*/ 16 h 33"/>
                <a:gd name="T102" fmla="*/ 57 w 59"/>
                <a:gd name="T103" fmla="*/ 13 h 33"/>
                <a:gd name="T104" fmla="*/ 52 w 59"/>
                <a:gd name="T105" fmla="*/ 18 h 33"/>
                <a:gd name="T106" fmla="*/ 51 w 59"/>
                <a:gd name="T107" fmla="*/ 19 h 33"/>
                <a:gd name="T108" fmla="*/ 49 w 59"/>
                <a:gd name="T109" fmla="*/ 20 h 33"/>
                <a:gd name="T110" fmla="*/ 51 w 59"/>
                <a:gd name="T111" fmla="*/ 15 h 33"/>
                <a:gd name="T112" fmla="*/ 50 w 59"/>
                <a:gd name="T11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33">
                  <a:moveTo>
                    <a:pt x="26" y="32"/>
                  </a:moveTo>
                  <a:cubicBezTo>
                    <a:pt x="26" y="32"/>
                    <a:pt x="26" y="32"/>
                    <a:pt x="26" y="32"/>
                  </a:cubicBezTo>
                  <a:cubicBezTo>
                    <a:pt x="25" y="31"/>
                    <a:pt x="25" y="31"/>
                    <a:pt x="25" y="30"/>
                  </a:cubicBezTo>
                  <a:cubicBezTo>
                    <a:pt x="25" y="30"/>
                    <a:pt x="25" y="30"/>
                    <a:pt x="25" y="30"/>
                  </a:cubicBezTo>
                  <a:cubicBezTo>
                    <a:pt x="25" y="30"/>
                    <a:pt x="25" y="30"/>
                    <a:pt x="25" y="30"/>
                  </a:cubicBezTo>
                  <a:cubicBezTo>
                    <a:pt x="26" y="29"/>
                    <a:pt x="26" y="29"/>
                    <a:pt x="26" y="28"/>
                  </a:cubicBezTo>
                  <a:cubicBezTo>
                    <a:pt x="26" y="28"/>
                    <a:pt x="26" y="28"/>
                    <a:pt x="26" y="28"/>
                  </a:cubicBezTo>
                  <a:cubicBezTo>
                    <a:pt x="27" y="27"/>
                    <a:pt x="27" y="27"/>
                    <a:pt x="27" y="27"/>
                  </a:cubicBezTo>
                  <a:cubicBezTo>
                    <a:pt x="27" y="27"/>
                    <a:pt x="27" y="27"/>
                    <a:pt x="27" y="27"/>
                  </a:cubicBezTo>
                  <a:cubicBezTo>
                    <a:pt x="28" y="28"/>
                    <a:pt x="28" y="28"/>
                    <a:pt x="28" y="28"/>
                  </a:cubicBezTo>
                  <a:cubicBezTo>
                    <a:pt x="28" y="29"/>
                    <a:pt x="28" y="29"/>
                    <a:pt x="28" y="29"/>
                  </a:cubicBezTo>
                  <a:cubicBezTo>
                    <a:pt x="28" y="30"/>
                    <a:pt x="27" y="31"/>
                    <a:pt x="27" y="31"/>
                  </a:cubicBezTo>
                  <a:cubicBezTo>
                    <a:pt x="26" y="32"/>
                    <a:pt x="26" y="32"/>
                    <a:pt x="26" y="32"/>
                  </a:cubicBezTo>
                  <a:moveTo>
                    <a:pt x="23" y="30"/>
                  </a:moveTo>
                  <a:cubicBezTo>
                    <a:pt x="23" y="30"/>
                    <a:pt x="23" y="30"/>
                    <a:pt x="22" y="30"/>
                  </a:cubicBezTo>
                  <a:cubicBezTo>
                    <a:pt x="22" y="29"/>
                    <a:pt x="22" y="29"/>
                    <a:pt x="22" y="28"/>
                  </a:cubicBezTo>
                  <a:cubicBezTo>
                    <a:pt x="22" y="28"/>
                    <a:pt x="22" y="28"/>
                    <a:pt x="22" y="28"/>
                  </a:cubicBezTo>
                  <a:cubicBezTo>
                    <a:pt x="23" y="27"/>
                    <a:pt x="23" y="27"/>
                    <a:pt x="23" y="26"/>
                  </a:cubicBezTo>
                  <a:cubicBezTo>
                    <a:pt x="23" y="25"/>
                    <a:pt x="23" y="25"/>
                    <a:pt x="23" y="25"/>
                  </a:cubicBezTo>
                  <a:cubicBezTo>
                    <a:pt x="24" y="25"/>
                    <a:pt x="24" y="25"/>
                    <a:pt x="24" y="25"/>
                  </a:cubicBezTo>
                  <a:cubicBezTo>
                    <a:pt x="24" y="25"/>
                    <a:pt x="24" y="25"/>
                    <a:pt x="24" y="25"/>
                  </a:cubicBezTo>
                  <a:cubicBezTo>
                    <a:pt x="24" y="24"/>
                    <a:pt x="24" y="24"/>
                    <a:pt x="25" y="24"/>
                  </a:cubicBezTo>
                  <a:cubicBezTo>
                    <a:pt x="25" y="24"/>
                    <a:pt x="25" y="24"/>
                    <a:pt x="25" y="24"/>
                  </a:cubicBezTo>
                  <a:cubicBezTo>
                    <a:pt x="25" y="24"/>
                    <a:pt x="26" y="24"/>
                    <a:pt x="26" y="25"/>
                  </a:cubicBezTo>
                  <a:cubicBezTo>
                    <a:pt x="26" y="25"/>
                    <a:pt x="26" y="26"/>
                    <a:pt x="25" y="26"/>
                  </a:cubicBezTo>
                  <a:cubicBezTo>
                    <a:pt x="25" y="27"/>
                    <a:pt x="25" y="28"/>
                    <a:pt x="24" y="30"/>
                  </a:cubicBezTo>
                  <a:cubicBezTo>
                    <a:pt x="24" y="30"/>
                    <a:pt x="24" y="30"/>
                    <a:pt x="24" y="30"/>
                  </a:cubicBezTo>
                  <a:cubicBezTo>
                    <a:pt x="24" y="30"/>
                    <a:pt x="24" y="30"/>
                    <a:pt x="23" y="30"/>
                  </a:cubicBezTo>
                  <a:moveTo>
                    <a:pt x="20" y="28"/>
                  </a:moveTo>
                  <a:cubicBezTo>
                    <a:pt x="20" y="28"/>
                    <a:pt x="19" y="28"/>
                    <a:pt x="19" y="28"/>
                  </a:cubicBezTo>
                  <a:cubicBezTo>
                    <a:pt x="19" y="28"/>
                    <a:pt x="19" y="28"/>
                    <a:pt x="19" y="28"/>
                  </a:cubicBezTo>
                  <a:cubicBezTo>
                    <a:pt x="19" y="27"/>
                    <a:pt x="19" y="27"/>
                    <a:pt x="19" y="27"/>
                  </a:cubicBezTo>
                  <a:cubicBezTo>
                    <a:pt x="19" y="26"/>
                    <a:pt x="19" y="25"/>
                    <a:pt x="19" y="25"/>
                  </a:cubicBezTo>
                  <a:cubicBezTo>
                    <a:pt x="20" y="24"/>
                    <a:pt x="20" y="24"/>
                    <a:pt x="20" y="24"/>
                  </a:cubicBezTo>
                  <a:cubicBezTo>
                    <a:pt x="20" y="23"/>
                    <a:pt x="20" y="23"/>
                    <a:pt x="20" y="23"/>
                  </a:cubicBezTo>
                  <a:cubicBezTo>
                    <a:pt x="21" y="22"/>
                    <a:pt x="21" y="22"/>
                    <a:pt x="21" y="22"/>
                  </a:cubicBezTo>
                  <a:cubicBezTo>
                    <a:pt x="22" y="22"/>
                    <a:pt x="22" y="22"/>
                    <a:pt x="22" y="22"/>
                  </a:cubicBezTo>
                  <a:cubicBezTo>
                    <a:pt x="22" y="22"/>
                    <a:pt x="23" y="23"/>
                    <a:pt x="22" y="25"/>
                  </a:cubicBezTo>
                  <a:cubicBezTo>
                    <a:pt x="22" y="26"/>
                    <a:pt x="22" y="26"/>
                    <a:pt x="22" y="26"/>
                  </a:cubicBezTo>
                  <a:cubicBezTo>
                    <a:pt x="22" y="27"/>
                    <a:pt x="21" y="28"/>
                    <a:pt x="20" y="28"/>
                  </a:cubicBezTo>
                  <a:cubicBezTo>
                    <a:pt x="20" y="28"/>
                    <a:pt x="20" y="28"/>
                    <a:pt x="20" y="28"/>
                  </a:cubicBezTo>
                  <a:moveTo>
                    <a:pt x="17" y="26"/>
                  </a:moveTo>
                  <a:cubicBezTo>
                    <a:pt x="16" y="25"/>
                    <a:pt x="16" y="25"/>
                    <a:pt x="16" y="25"/>
                  </a:cubicBezTo>
                  <a:cubicBezTo>
                    <a:pt x="16" y="24"/>
                    <a:pt x="16" y="24"/>
                    <a:pt x="16" y="24"/>
                  </a:cubicBezTo>
                  <a:cubicBezTo>
                    <a:pt x="17" y="24"/>
                    <a:pt x="17" y="23"/>
                    <a:pt x="17" y="22"/>
                  </a:cubicBezTo>
                  <a:cubicBezTo>
                    <a:pt x="17" y="22"/>
                    <a:pt x="18" y="21"/>
                    <a:pt x="18" y="21"/>
                  </a:cubicBezTo>
                  <a:cubicBezTo>
                    <a:pt x="19" y="22"/>
                    <a:pt x="19" y="22"/>
                    <a:pt x="19" y="22"/>
                  </a:cubicBezTo>
                  <a:cubicBezTo>
                    <a:pt x="19" y="22"/>
                    <a:pt x="19" y="23"/>
                    <a:pt x="19" y="23"/>
                  </a:cubicBezTo>
                  <a:cubicBezTo>
                    <a:pt x="19" y="23"/>
                    <a:pt x="19" y="23"/>
                    <a:pt x="19" y="23"/>
                  </a:cubicBezTo>
                  <a:cubicBezTo>
                    <a:pt x="18" y="24"/>
                    <a:pt x="18" y="24"/>
                    <a:pt x="18" y="24"/>
                  </a:cubicBezTo>
                  <a:cubicBezTo>
                    <a:pt x="18" y="25"/>
                    <a:pt x="18" y="25"/>
                    <a:pt x="18" y="25"/>
                  </a:cubicBezTo>
                  <a:cubicBezTo>
                    <a:pt x="18" y="25"/>
                    <a:pt x="18" y="25"/>
                    <a:pt x="18" y="25"/>
                  </a:cubicBezTo>
                  <a:cubicBezTo>
                    <a:pt x="17" y="26"/>
                    <a:pt x="17" y="26"/>
                    <a:pt x="17" y="26"/>
                  </a:cubicBezTo>
                  <a:moveTo>
                    <a:pt x="9" y="21"/>
                  </a:moveTo>
                  <a:cubicBezTo>
                    <a:pt x="9" y="21"/>
                    <a:pt x="9" y="21"/>
                    <a:pt x="9" y="21"/>
                  </a:cubicBezTo>
                  <a:cubicBezTo>
                    <a:pt x="9" y="20"/>
                    <a:pt x="9" y="20"/>
                    <a:pt x="9" y="20"/>
                  </a:cubicBezTo>
                  <a:cubicBezTo>
                    <a:pt x="9" y="21"/>
                    <a:pt x="9" y="21"/>
                    <a:pt x="9" y="21"/>
                  </a:cubicBezTo>
                  <a:moveTo>
                    <a:pt x="8" y="21"/>
                  </a:moveTo>
                  <a:cubicBezTo>
                    <a:pt x="8" y="20"/>
                    <a:pt x="8" y="20"/>
                    <a:pt x="8" y="20"/>
                  </a:cubicBezTo>
                  <a:cubicBezTo>
                    <a:pt x="8" y="20"/>
                    <a:pt x="8" y="20"/>
                    <a:pt x="8" y="20"/>
                  </a:cubicBezTo>
                  <a:cubicBezTo>
                    <a:pt x="8" y="20"/>
                    <a:pt x="8" y="20"/>
                    <a:pt x="8" y="20"/>
                  </a:cubicBezTo>
                  <a:cubicBezTo>
                    <a:pt x="8" y="21"/>
                    <a:pt x="8" y="21"/>
                    <a:pt x="8" y="21"/>
                  </a:cubicBezTo>
                  <a:cubicBezTo>
                    <a:pt x="8" y="21"/>
                    <a:pt x="8" y="21"/>
                    <a:pt x="8" y="21"/>
                  </a:cubicBezTo>
                  <a:cubicBezTo>
                    <a:pt x="8" y="21"/>
                    <a:pt x="8" y="21"/>
                    <a:pt x="8" y="21"/>
                  </a:cubicBezTo>
                  <a:moveTo>
                    <a:pt x="48" y="20"/>
                  </a:move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moveTo>
                    <a:pt x="47" y="20"/>
                  </a:moveTo>
                  <a:cubicBezTo>
                    <a:pt x="47" y="19"/>
                    <a:pt x="47" y="19"/>
                    <a:pt x="47" y="19"/>
                  </a:cubicBezTo>
                  <a:cubicBezTo>
                    <a:pt x="47" y="19"/>
                    <a:pt x="47" y="19"/>
                    <a:pt x="47" y="19"/>
                  </a:cubicBezTo>
                  <a:cubicBezTo>
                    <a:pt x="47" y="19"/>
                    <a:pt x="47" y="19"/>
                    <a:pt x="47" y="19"/>
                  </a:cubicBezTo>
                  <a:cubicBezTo>
                    <a:pt x="47" y="19"/>
                    <a:pt x="47" y="19"/>
                    <a:pt x="47" y="19"/>
                  </a:cubicBezTo>
                  <a:cubicBezTo>
                    <a:pt x="47" y="20"/>
                    <a:pt x="47" y="20"/>
                    <a:pt x="47" y="20"/>
                  </a:cubicBezTo>
                  <a:moveTo>
                    <a:pt x="7" y="20"/>
                  </a:move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8" y="19"/>
                    <a:pt x="8" y="19"/>
                    <a:pt x="8" y="19"/>
                  </a:cubicBezTo>
                  <a:cubicBezTo>
                    <a:pt x="7" y="20"/>
                    <a:pt x="7" y="20"/>
                    <a:pt x="7" y="20"/>
                  </a:cubicBezTo>
                  <a:moveTo>
                    <a:pt x="47" y="19"/>
                  </a:moveTo>
                  <a:cubicBezTo>
                    <a:pt x="46" y="19"/>
                    <a:pt x="46" y="19"/>
                    <a:pt x="46" y="19"/>
                  </a:cubicBezTo>
                  <a:cubicBezTo>
                    <a:pt x="47" y="19"/>
                    <a:pt x="47" y="19"/>
                    <a:pt x="47" y="19"/>
                  </a:cubicBezTo>
                  <a:cubicBezTo>
                    <a:pt x="47" y="19"/>
                    <a:pt x="47" y="19"/>
                    <a:pt x="47" y="19"/>
                  </a:cubicBezTo>
                  <a:cubicBezTo>
                    <a:pt x="47" y="19"/>
                    <a:pt x="47" y="19"/>
                    <a:pt x="47" y="19"/>
                  </a:cubicBezTo>
                  <a:moveTo>
                    <a:pt x="16" y="22"/>
                  </a:moveTo>
                  <a:cubicBezTo>
                    <a:pt x="15" y="20"/>
                    <a:pt x="13" y="18"/>
                    <a:pt x="10" y="18"/>
                  </a:cubicBezTo>
                  <a:cubicBezTo>
                    <a:pt x="10" y="14"/>
                    <a:pt x="12" y="10"/>
                    <a:pt x="14" y="8"/>
                  </a:cubicBezTo>
                  <a:cubicBezTo>
                    <a:pt x="14" y="7"/>
                    <a:pt x="14" y="7"/>
                    <a:pt x="14" y="7"/>
                  </a:cubicBezTo>
                  <a:cubicBezTo>
                    <a:pt x="14" y="7"/>
                    <a:pt x="14" y="7"/>
                    <a:pt x="14" y="7"/>
                  </a:cubicBezTo>
                  <a:cubicBezTo>
                    <a:pt x="18" y="8"/>
                    <a:pt x="18" y="8"/>
                    <a:pt x="18" y="8"/>
                  </a:cubicBezTo>
                  <a:cubicBezTo>
                    <a:pt x="17" y="9"/>
                    <a:pt x="17" y="9"/>
                    <a:pt x="17" y="9"/>
                  </a:cubicBezTo>
                  <a:cubicBezTo>
                    <a:pt x="16" y="10"/>
                    <a:pt x="16" y="11"/>
                    <a:pt x="16" y="11"/>
                  </a:cubicBezTo>
                  <a:cubicBezTo>
                    <a:pt x="16" y="12"/>
                    <a:pt x="16" y="13"/>
                    <a:pt x="17" y="13"/>
                  </a:cubicBezTo>
                  <a:cubicBezTo>
                    <a:pt x="18" y="13"/>
                    <a:pt x="18" y="13"/>
                    <a:pt x="19" y="13"/>
                  </a:cubicBezTo>
                  <a:cubicBezTo>
                    <a:pt x="20" y="13"/>
                    <a:pt x="20" y="13"/>
                    <a:pt x="20" y="13"/>
                  </a:cubicBezTo>
                  <a:cubicBezTo>
                    <a:pt x="21" y="13"/>
                    <a:pt x="22" y="12"/>
                    <a:pt x="23" y="12"/>
                  </a:cubicBezTo>
                  <a:cubicBezTo>
                    <a:pt x="24" y="11"/>
                    <a:pt x="24" y="11"/>
                    <a:pt x="24" y="11"/>
                  </a:cubicBezTo>
                  <a:cubicBezTo>
                    <a:pt x="25" y="10"/>
                    <a:pt x="27" y="10"/>
                    <a:pt x="28" y="10"/>
                  </a:cubicBezTo>
                  <a:cubicBezTo>
                    <a:pt x="28" y="10"/>
                    <a:pt x="29" y="10"/>
                    <a:pt x="29" y="10"/>
                  </a:cubicBezTo>
                  <a:cubicBezTo>
                    <a:pt x="29" y="10"/>
                    <a:pt x="29" y="10"/>
                    <a:pt x="29" y="10"/>
                  </a:cubicBezTo>
                  <a:cubicBezTo>
                    <a:pt x="30" y="11"/>
                    <a:pt x="30" y="12"/>
                    <a:pt x="31" y="13"/>
                  </a:cubicBezTo>
                  <a:cubicBezTo>
                    <a:pt x="32" y="13"/>
                    <a:pt x="33" y="13"/>
                    <a:pt x="33" y="14"/>
                  </a:cubicBezTo>
                  <a:cubicBezTo>
                    <a:pt x="34" y="14"/>
                    <a:pt x="34" y="14"/>
                    <a:pt x="34" y="14"/>
                  </a:cubicBezTo>
                  <a:cubicBezTo>
                    <a:pt x="37" y="16"/>
                    <a:pt x="41" y="18"/>
                    <a:pt x="44" y="21"/>
                  </a:cubicBezTo>
                  <a:cubicBezTo>
                    <a:pt x="45" y="21"/>
                    <a:pt x="45" y="21"/>
                    <a:pt x="45" y="21"/>
                  </a:cubicBezTo>
                  <a:cubicBezTo>
                    <a:pt x="45" y="22"/>
                    <a:pt x="45" y="23"/>
                    <a:pt x="45" y="23"/>
                  </a:cubicBezTo>
                  <a:cubicBezTo>
                    <a:pt x="45" y="24"/>
                    <a:pt x="44" y="24"/>
                    <a:pt x="44" y="24"/>
                  </a:cubicBezTo>
                  <a:cubicBezTo>
                    <a:pt x="44" y="24"/>
                    <a:pt x="44" y="24"/>
                    <a:pt x="43" y="24"/>
                  </a:cubicBezTo>
                  <a:cubicBezTo>
                    <a:pt x="43" y="24"/>
                    <a:pt x="43" y="24"/>
                    <a:pt x="42" y="24"/>
                  </a:cubicBezTo>
                  <a:cubicBezTo>
                    <a:pt x="39" y="22"/>
                    <a:pt x="36" y="21"/>
                    <a:pt x="33" y="19"/>
                  </a:cubicBezTo>
                  <a:cubicBezTo>
                    <a:pt x="33" y="19"/>
                    <a:pt x="33" y="19"/>
                    <a:pt x="33" y="19"/>
                  </a:cubicBezTo>
                  <a:cubicBezTo>
                    <a:pt x="33" y="20"/>
                    <a:pt x="33" y="20"/>
                    <a:pt x="33" y="20"/>
                  </a:cubicBezTo>
                  <a:cubicBezTo>
                    <a:pt x="36" y="22"/>
                    <a:pt x="39" y="23"/>
                    <a:pt x="42" y="25"/>
                  </a:cubicBezTo>
                  <a:cubicBezTo>
                    <a:pt x="42" y="25"/>
                    <a:pt x="41" y="26"/>
                    <a:pt x="41" y="27"/>
                  </a:cubicBezTo>
                  <a:cubicBezTo>
                    <a:pt x="40" y="27"/>
                    <a:pt x="40" y="27"/>
                    <a:pt x="40" y="27"/>
                  </a:cubicBezTo>
                  <a:cubicBezTo>
                    <a:pt x="39" y="27"/>
                    <a:pt x="39" y="27"/>
                    <a:pt x="38" y="27"/>
                  </a:cubicBezTo>
                  <a:cubicBezTo>
                    <a:pt x="38" y="26"/>
                    <a:pt x="37" y="26"/>
                    <a:pt x="36" y="26"/>
                  </a:cubicBezTo>
                  <a:cubicBezTo>
                    <a:pt x="33" y="23"/>
                    <a:pt x="33" y="23"/>
                    <a:pt x="33" y="23"/>
                  </a:cubicBezTo>
                  <a:cubicBezTo>
                    <a:pt x="33" y="23"/>
                    <a:pt x="33" y="23"/>
                    <a:pt x="33" y="23"/>
                  </a:cubicBezTo>
                  <a:cubicBezTo>
                    <a:pt x="32" y="23"/>
                    <a:pt x="32" y="23"/>
                    <a:pt x="32" y="23"/>
                  </a:cubicBezTo>
                  <a:cubicBezTo>
                    <a:pt x="32" y="23"/>
                    <a:pt x="32" y="23"/>
                    <a:pt x="32" y="23"/>
                  </a:cubicBezTo>
                  <a:cubicBezTo>
                    <a:pt x="31" y="23"/>
                    <a:pt x="31" y="23"/>
                    <a:pt x="31" y="23"/>
                  </a:cubicBezTo>
                  <a:cubicBezTo>
                    <a:pt x="32" y="24"/>
                    <a:pt x="32" y="24"/>
                    <a:pt x="32" y="24"/>
                  </a:cubicBezTo>
                  <a:cubicBezTo>
                    <a:pt x="36" y="26"/>
                    <a:pt x="36" y="26"/>
                    <a:pt x="36" y="26"/>
                  </a:cubicBezTo>
                  <a:cubicBezTo>
                    <a:pt x="36" y="27"/>
                    <a:pt x="37" y="27"/>
                    <a:pt x="38" y="28"/>
                  </a:cubicBezTo>
                  <a:cubicBezTo>
                    <a:pt x="38" y="28"/>
                    <a:pt x="38" y="29"/>
                    <a:pt x="37" y="29"/>
                  </a:cubicBezTo>
                  <a:cubicBezTo>
                    <a:pt x="37" y="29"/>
                    <a:pt x="37" y="30"/>
                    <a:pt x="36" y="30"/>
                  </a:cubicBezTo>
                  <a:cubicBezTo>
                    <a:pt x="36" y="30"/>
                    <a:pt x="36" y="30"/>
                    <a:pt x="35" y="30"/>
                  </a:cubicBezTo>
                  <a:cubicBezTo>
                    <a:pt x="35" y="29"/>
                    <a:pt x="34" y="29"/>
                    <a:pt x="33" y="28"/>
                  </a:cubicBezTo>
                  <a:cubicBezTo>
                    <a:pt x="31" y="27"/>
                    <a:pt x="31" y="27"/>
                    <a:pt x="31" y="27"/>
                  </a:cubicBezTo>
                  <a:cubicBezTo>
                    <a:pt x="30" y="27"/>
                    <a:pt x="30" y="27"/>
                    <a:pt x="30" y="27"/>
                  </a:cubicBezTo>
                  <a:cubicBezTo>
                    <a:pt x="30" y="27"/>
                    <a:pt x="30" y="27"/>
                    <a:pt x="30" y="27"/>
                  </a:cubicBezTo>
                  <a:cubicBezTo>
                    <a:pt x="32" y="29"/>
                    <a:pt x="32" y="29"/>
                    <a:pt x="32" y="29"/>
                  </a:cubicBezTo>
                  <a:cubicBezTo>
                    <a:pt x="33" y="30"/>
                    <a:pt x="33" y="30"/>
                    <a:pt x="33" y="30"/>
                  </a:cubicBezTo>
                  <a:cubicBezTo>
                    <a:pt x="33" y="30"/>
                    <a:pt x="33" y="30"/>
                    <a:pt x="33" y="30"/>
                  </a:cubicBezTo>
                  <a:cubicBezTo>
                    <a:pt x="34" y="30"/>
                    <a:pt x="34" y="31"/>
                    <a:pt x="34" y="31"/>
                  </a:cubicBezTo>
                  <a:cubicBezTo>
                    <a:pt x="34" y="32"/>
                    <a:pt x="33" y="32"/>
                    <a:pt x="32" y="32"/>
                  </a:cubicBezTo>
                  <a:cubicBezTo>
                    <a:pt x="32" y="32"/>
                    <a:pt x="32" y="32"/>
                    <a:pt x="32" y="32"/>
                  </a:cubicBezTo>
                  <a:cubicBezTo>
                    <a:pt x="30" y="31"/>
                    <a:pt x="30" y="31"/>
                    <a:pt x="29" y="30"/>
                  </a:cubicBezTo>
                  <a:cubicBezTo>
                    <a:pt x="28" y="30"/>
                    <a:pt x="28" y="30"/>
                    <a:pt x="28" y="30"/>
                  </a:cubicBezTo>
                  <a:cubicBezTo>
                    <a:pt x="29" y="30"/>
                    <a:pt x="29" y="30"/>
                    <a:pt x="29" y="30"/>
                  </a:cubicBezTo>
                  <a:cubicBezTo>
                    <a:pt x="29" y="29"/>
                    <a:pt x="29" y="29"/>
                    <a:pt x="29" y="28"/>
                  </a:cubicBezTo>
                  <a:cubicBezTo>
                    <a:pt x="29" y="28"/>
                    <a:pt x="29" y="27"/>
                    <a:pt x="28" y="27"/>
                  </a:cubicBezTo>
                  <a:cubicBezTo>
                    <a:pt x="28" y="26"/>
                    <a:pt x="27" y="26"/>
                    <a:pt x="27" y="26"/>
                  </a:cubicBezTo>
                  <a:cubicBezTo>
                    <a:pt x="27" y="26"/>
                    <a:pt x="27" y="26"/>
                    <a:pt x="26" y="26"/>
                  </a:cubicBezTo>
                  <a:cubicBezTo>
                    <a:pt x="27" y="26"/>
                    <a:pt x="27" y="25"/>
                    <a:pt x="27" y="25"/>
                  </a:cubicBezTo>
                  <a:cubicBezTo>
                    <a:pt x="26" y="24"/>
                    <a:pt x="26" y="23"/>
                    <a:pt x="25" y="23"/>
                  </a:cubicBezTo>
                  <a:cubicBezTo>
                    <a:pt x="25" y="23"/>
                    <a:pt x="25" y="23"/>
                    <a:pt x="25" y="23"/>
                  </a:cubicBezTo>
                  <a:cubicBezTo>
                    <a:pt x="24" y="23"/>
                    <a:pt x="24" y="23"/>
                    <a:pt x="24" y="23"/>
                  </a:cubicBezTo>
                  <a:cubicBezTo>
                    <a:pt x="23" y="22"/>
                    <a:pt x="23" y="22"/>
                    <a:pt x="22" y="21"/>
                  </a:cubicBezTo>
                  <a:cubicBezTo>
                    <a:pt x="22" y="21"/>
                    <a:pt x="22" y="21"/>
                    <a:pt x="21" y="21"/>
                  </a:cubicBezTo>
                  <a:cubicBezTo>
                    <a:pt x="21" y="21"/>
                    <a:pt x="20" y="21"/>
                    <a:pt x="20" y="22"/>
                  </a:cubicBezTo>
                  <a:cubicBezTo>
                    <a:pt x="19" y="21"/>
                    <a:pt x="19" y="21"/>
                    <a:pt x="19" y="21"/>
                  </a:cubicBezTo>
                  <a:cubicBezTo>
                    <a:pt x="19" y="20"/>
                    <a:pt x="18" y="20"/>
                    <a:pt x="18" y="20"/>
                  </a:cubicBezTo>
                  <a:cubicBezTo>
                    <a:pt x="18" y="20"/>
                    <a:pt x="18" y="20"/>
                    <a:pt x="18" y="20"/>
                  </a:cubicBezTo>
                  <a:cubicBezTo>
                    <a:pt x="17" y="20"/>
                    <a:pt x="16" y="21"/>
                    <a:pt x="16" y="22"/>
                  </a:cubicBezTo>
                  <a:cubicBezTo>
                    <a:pt x="16" y="22"/>
                    <a:pt x="16" y="22"/>
                    <a:pt x="16" y="22"/>
                  </a:cubicBezTo>
                  <a:moveTo>
                    <a:pt x="9" y="19"/>
                  </a:moveTo>
                  <a:cubicBezTo>
                    <a:pt x="9" y="19"/>
                    <a:pt x="9" y="19"/>
                    <a:pt x="9" y="19"/>
                  </a:cubicBezTo>
                  <a:cubicBezTo>
                    <a:pt x="8" y="15"/>
                    <a:pt x="10" y="10"/>
                    <a:pt x="12" y="6"/>
                  </a:cubicBezTo>
                  <a:cubicBezTo>
                    <a:pt x="12" y="6"/>
                    <a:pt x="13" y="6"/>
                    <a:pt x="13" y="5"/>
                  </a:cubicBezTo>
                  <a:cubicBezTo>
                    <a:pt x="14" y="5"/>
                    <a:pt x="14" y="5"/>
                    <a:pt x="14" y="5"/>
                  </a:cubicBezTo>
                  <a:cubicBezTo>
                    <a:pt x="14" y="6"/>
                    <a:pt x="14" y="6"/>
                    <a:pt x="14" y="6"/>
                  </a:cubicBezTo>
                  <a:cubicBezTo>
                    <a:pt x="14" y="6"/>
                    <a:pt x="14" y="6"/>
                    <a:pt x="14" y="6"/>
                  </a:cubicBezTo>
                  <a:cubicBezTo>
                    <a:pt x="13" y="6"/>
                    <a:pt x="13" y="7"/>
                    <a:pt x="13" y="7"/>
                  </a:cubicBezTo>
                  <a:cubicBezTo>
                    <a:pt x="10" y="10"/>
                    <a:pt x="9" y="14"/>
                    <a:pt x="9" y="18"/>
                  </a:cubicBezTo>
                  <a:cubicBezTo>
                    <a:pt x="10" y="18"/>
                    <a:pt x="10" y="18"/>
                    <a:pt x="10" y="18"/>
                  </a:cubicBezTo>
                  <a:cubicBezTo>
                    <a:pt x="10" y="19"/>
                    <a:pt x="10" y="19"/>
                    <a:pt x="10" y="19"/>
                  </a:cubicBezTo>
                  <a:cubicBezTo>
                    <a:pt x="9" y="19"/>
                    <a:pt x="9" y="19"/>
                    <a:pt x="9" y="19"/>
                  </a:cubicBezTo>
                  <a:cubicBezTo>
                    <a:pt x="9" y="19"/>
                    <a:pt x="9" y="19"/>
                    <a:pt x="9" y="19"/>
                  </a:cubicBezTo>
                  <a:moveTo>
                    <a:pt x="19" y="12"/>
                  </a:moveTo>
                  <a:cubicBezTo>
                    <a:pt x="18" y="12"/>
                    <a:pt x="18" y="12"/>
                    <a:pt x="17" y="12"/>
                  </a:cubicBezTo>
                  <a:cubicBezTo>
                    <a:pt x="17" y="12"/>
                    <a:pt x="17" y="11"/>
                    <a:pt x="17" y="11"/>
                  </a:cubicBezTo>
                  <a:cubicBezTo>
                    <a:pt x="17" y="10"/>
                    <a:pt x="17" y="10"/>
                    <a:pt x="17" y="10"/>
                  </a:cubicBezTo>
                  <a:cubicBezTo>
                    <a:pt x="18" y="10"/>
                    <a:pt x="19" y="9"/>
                    <a:pt x="20" y="8"/>
                  </a:cubicBezTo>
                  <a:cubicBezTo>
                    <a:pt x="20" y="8"/>
                    <a:pt x="20" y="8"/>
                    <a:pt x="20" y="8"/>
                  </a:cubicBezTo>
                  <a:cubicBezTo>
                    <a:pt x="20" y="7"/>
                    <a:pt x="21" y="7"/>
                    <a:pt x="21" y="7"/>
                  </a:cubicBezTo>
                  <a:cubicBezTo>
                    <a:pt x="22" y="7"/>
                    <a:pt x="22" y="6"/>
                    <a:pt x="22" y="6"/>
                  </a:cubicBezTo>
                  <a:cubicBezTo>
                    <a:pt x="24" y="6"/>
                    <a:pt x="26" y="5"/>
                    <a:pt x="28" y="5"/>
                  </a:cubicBezTo>
                  <a:cubicBezTo>
                    <a:pt x="31" y="5"/>
                    <a:pt x="33" y="6"/>
                    <a:pt x="35" y="7"/>
                  </a:cubicBezTo>
                  <a:cubicBezTo>
                    <a:pt x="36" y="7"/>
                    <a:pt x="36" y="7"/>
                    <a:pt x="36" y="7"/>
                  </a:cubicBezTo>
                  <a:cubicBezTo>
                    <a:pt x="37" y="7"/>
                    <a:pt x="38" y="8"/>
                    <a:pt x="39" y="8"/>
                  </a:cubicBezTo>
                  <a:cubicBezTo>
                    <a:pt x="40" y="8"/>
                    <a:pt x="40" y="8"/>
                    <a:pt x="40" y="8"/>
                  </a:cubicBezTo>
                  <a:cubicBezTo>
                    <a:pt x="41" y="8"/>
                    <a:pt x="42" y="7"/>
                    <a:pt x="43" y="7"/>
                  </a:cubicBezTo>
                  <a:cubicBezTo>
                    <a:pt x="43" y="7"/>
                    <a:pt x="43" y="7"/>
                    <a:pt x="43" y="7"/>
                  </a:cubicBezTo>
                  <a:cubicBezTo>
                    <a:pt x="44" y="8"/>
                    <a:pt x="45" y="9"/>
                    <a:pt x="46" y="11"/>
                  </a:cubicBezTo>
                  <a:cubicBezTo>
                    <a:pt x="47" y="13"/>
                    <a:pt x="47" y="15"/>
                    <a:pt x="47" y="17"/>
                  </a:cubicBezTo>
                  <a:cubicBezTo>
                    <a:pt x="46" y="18"/>
                    <a:pt x="45" y="18"/>
                    <a:pt x="43" y="19"/>
                  </a:cubicBezTo>
                  <a:cubicBezTo>
                    <a:pt x="41" y="17"/>
                    <a:pt x="37" y="15"/>
                    <a:pt x="34" y="13"/>
                  </a:cubicBezTo>
                  <a:cubicBezTo>
                    <a:pt x="34" y="13"/>
                    <a:pt x="34" y="13"/>
                    <a:pt x="34" y="13"/>
                  </a:cubicBezTo>
                  <a:cubicBezTo>
                    <a:pt x="33" y="13"/>
                    <a:pt x="32" y="12"/>
                    <a:pt x="32" y="12"/>
                  </a:cubicBezTo>
                  <a:cubicBezTo>
                    <a:pt x="31" y="11"/>
                    <a:pt x="30" y="10"/>
                    <a:pt x="30" y="9"/>
                  </a:cubicBezTo>
                  <a:cubicBezTo>
                    <a:pt x="29" y="9"/>
                    <a:pt x="29" y="9"/>
                    <a:pt x="29" y="9"/>
                  </a:cubicBezTo>
                  <a:cubicBezTo>
                    <a:pt x="29" y="9"/>
                    <a:pt x="28" y="9"/>
                    <a:pt x="28" y="9"/>
                  </a:cubicBezTo>
                  <a:cubicBezTo>
                    <a:pt x="26" y="9"/>
                    <a:pt x="25" y="10"/>
                    <a:pt x="24" y="10"/>
                  </a:cubicBezTo>
                  <a:cubicBezTo>
                    <a:pt x="23" y="10"/>
                    <a:pt x="23" y="10"/>
                    <a:pt x="23" y="11"/>
                  </a:cubicBezTo>
                  <a:cubicBezTo>
                    <a:pt x="22" y="11"/>
                    <a:pt x="21" y="12"/>
                    <a:pt x="20" y="12"/>
                  </a:cubicBezTo>
                  <a:cubicBezTo>
                    <a:pt x="19" y="12"/>
                    <a:pt x="19" y="12"/>
                    <a:pt x="19" y="12"/>
                  </a:cubicBezTo>
                  <a:moveTo>
                    <a:pt x="43" y="6"/>
                  </a:moveTo>
                  <a:cubicBezTo>
                    <a:pt x="43" y="5"/>
                    <a:pt x="43" y="5"/>
                    <a:pt x="43" y="5"/>
                  </a:cubicBezTo>
                  <a:cubicBezTo>
                    <a:pt x="43" y="4"/>
                    <a:pt x="43" y="4"/>
                    <a:pt x="43" y="4"/>
                  </a:cubicBezTo>
                  <a:cubicBezTo>
                    <a:pt x="43" y="4"/>
                    <a:pt x="43" y="4"/>
                    <a:pt x="43" y="4"/>
                  </a:cubicBezTo>
                  <a:cubicBezTo>
                    <a:pt x="44" y="4"/>
                    <a:pt x="47" y="6"/>
                    <a:pt x="49" y="15"/>
                  </a:cubicBezTo>
                  <a:cubicBezTo>
                    <a:pt x="50" y="16"/>
                    <a:pt x="50" y="17"/>
                    <a:pt x="49" y="18"/>
                  </a:cubicBezTo>
                  <a:cubicBezTo>
                    <a:pt x="49" y="18"/>
                    <a:pt x="49" y="18"/>
                    <a:pt x="49" y="18"/>
                  </a:cubicBezTo>
                  <a:cubicBezTo>
                    <a:pt x="48" y="18"/>
                    <a:pt x="48" y="18"/>
                    <a:pt x="48" y="18"/>
                  </a:cubicBezTo>
                  <a:cubicBezTo>
                    <a:pt x="48" y="18"/>
                    <a:pt x="48" y="18"/>
                    <a:pt x="48" y="18"/>
                  </a:cubicBezTo>
                  <a:cubicBezTo>
                    <a:pt x="48" y="18"/>
                    <a:pt x="48" y="18"/>
                    <a:pt x="48" y="18"/>
                  </a:cubicBezTo>
                  <a:cubicBezTo>
                    <a:pt x="48" y="18"/>
                    <a:pt x="48" y="18"/>
                    <a:pt x="48" y="18"/>
                  </a:cubicBezTo>
                  <a:cubicBezTo>
                    <a:pt x="49" y="17"/>
                    <a:pt x="49" y="17"/>
                    <a:pt x="49" y="17"/>
                  </a:cubicBezTo>
                  <a:cubicBezTo>
                    <a:pt x="48" y="15"/>
                    <a:pt x="48" y="13"/>
                    <a:pt x="47" y="11"/>
                  </a:cubicBezTo>
                  <a:cubicBezTo>
                    <a:pt x="46" y="8"/>
                    <a:pt x="45" y="7"/>
                    <a:pt x="44" y="6"/>
                  </a:cubicBezTo>
                  <a:cubicBezTo>
                    <a:pt x="43" y="6"/>
                    <a:pt x="43" y="6"/>
                    <a:pt x="43" y="6"/>
                  </a:cubicBezTo>
                  <a:cubicBezTo>
                    <a:pt x="43" y="6"/>
                    <a:pt x="43" y="6"/>
                    <a:pt x="43" y="6"/>
                  </a:cubicBezTo>
                  <a:cubicBezTo>
                    <a:pt x="43" y="6"/>
                    <a:pt x="43" y="6"/>
                    <a:pt x="43" y="6"/>
                  </a:cubicBezTo>
                  <a:moveTo>
                    <a:pt x="49" y="0"/>
                  </a:moveTo>
                  <a:cubicBezTo>
                    <a:pt x="48" y="1"/>
                    <a:pt x="44" y="3"/>
                    <a:pt x="43" y="3"/>
                  </a:cubicBezTo>
                  <a:cubicBezTo>
                    <a:pt x="43" y="3"/>
                    <a:pt x="43" y="3"/>
                    <a:pt x="43" y="3"/>
                  </a:cubicBezTo>
                  <a:cubicBezTo>
                    <a:pt x="43" y="3"/>
                    <a:pt x="43" y="3"/>
                    <a:pt x="43" y="3"/>
                  </a:cubicBezTo>
                  <a:cubicBezTo>
                    <a:pt x="43" y="3"/>
                    <a:pt x="43" y="3"/>
                    <a:pt x="43" y="3"/>
                  </a:cubicBezTo>
                  <a:cubicBezTo>
                    <a:pt x="42" y="4"/>
                    <a:pt x="42" y="4"/>
                    <a:pt x="42" y="5"/>
                  </a:cubicBezTo>
                  <a:cubicBezTo>
                    <a:pt x="42" y="5"/>
                    <a:pt x="42" y="6"/>
                    <a:pt x="42" y="6"/>
                  </a:cubicBezTo>
                  <a:cubicBezTo>
                    <a:pt x="41" y="7"/>
                    <a:pt x="41" y="7"/>
                    <a:pt x="40" y="7"/>
                  </a:cubicBezTo>
                  <a:cubicBezTo>
                    <a:pt x="40" y="7"/>
                    <a:pt x="40" y="7"/>
                    <a:pt x="39" y="7"/>
                  </a:cubicBezTo>
                  <a:cubicBezTo>
                    <a:pt x="39" y="7"/>
                    <a:pt x="38" y="6"/>
                    <a:pt x="37" y="6"/>
                  </a:cubicBezTo>
                  <a:cubicBezTo>
                    <a:pt x="36" y="6"/>
                    <a:pt x="36" y="6"/>
                    <a:pt x="36" y="6"/>
                  </a:cubicBezTo>
                  <a:cubicBezTo>
                    <a:pt x="33" y="5"/>
                    <a:pt x="31" y="4"/>
                    <a:pt x="28" y="4"/>
                  </a:cubicBezTo>
                  <a:cubicBezTo>
                    <a:pt x="26" y="4"/>
                    <a:pt x="24" y="5"/>
                    <a:pt x="22" y="5"/>
                  </a:cubicBezTo>
                  <a:cubicBezTo>
                    <a:pt x="22" y="5"/>
                    <a:pt x="21" y="6"/>
                    <a:pt x="21" y="6"/>
                  </a:cubicBezTo>
                  <a:cubicBezTo>
                    <a:pt x="20" y="6"/>
                    <a:pt x="20" y="7"/>
                    <a:pt x="19" y="7"/>
                  </a:cubicBezTo>
                  <a:cubicBezTo>
                    <a:pt x="19" y="7"/>
                    <a:pt x="19" y="7"/>
                    <a:pt x="19" y="7"/>
                  </a:cubicBezTo>
                  <a:cubicBezTo>
                    <a:pt x="19" y="7"/>
                    <a:pt x="19" y="7"/>
                    <a:pt x="19" y="7"/>
                  </a:cubicBezTo>
                  <a:cubicBezTo>
                    <a:pt x="19" y="7"/>
                    <a:pt x="19" y="7"/>
                    <a:pt x="19" y="7"/>
                  </a:cubicBezTo>
                  <a:cubicBezTo>
                    <a:pt x="15" y="7"/>
                    <a:pt x="15" y="7"/>
                    <a:pt x="15" y="7"/>
                  </a:cubicBezTo>
                  <a:cubicBezTo>
                    <a:pt x="15" y="6"/>
                    <a:pt x="16" y="5"/>
                    <a:pt x="15" y="5"/>
                  </a:cubicBezTo>
                  <a:cubicBezTo>
                    <a:pt x="15" y="5"/>
                    <a:pt x="15" y="5"/>
                    <a:pt x="15" y="5"/>
                  </a:cubicBezTo>
                  <a:cubicBezTo>
                    <a:pt x="14" y="4"/>
                    <a:pt x="14" y="4"/>
                    <a:pt x="14" y="4"/>
                  </a:cubicBezTo>
                  <a:cubicBezTo>
                    <a:pt x="14" y="4"/>
                    <a:pt x="14" y="4"/>
                    <a:pt x="13" y="3"/>
                  </a:cubicBezTo>
                  <a:cubicBezTo>
                    <a:pt x="12" y="3"/>
                    <a:pt x="10" y="2"/>
                    <a:pt x="9" y="1"/>
                  </a:cubicBezTo>
                  <a:cubicBezTo>
                    <a:pt x="8" y="1"/>
                    <a:pt x="8" y="1"/>
                    <a:pt x="8" y="1"/>
                  </a:cubicBezTo>
                  <a:cubicBezTo>
                    <a:pt x="8" y="2"/>
                    <a:pt x="8" y="2"/>
                    <a:pt x="8" y="2"/>
                  </a:cubicBezTo>
                  <a:cubicBezTo>
                    <a:pt x="8" y="2"/>
                    <a:pt x="8" y="2"/>
                    <a:pt x="8" y="2"/>
                  </a:cubicBezTo>
                  <a:cubicBezTo>
                    <a:pt x="10" y="3"/>
                    <a:pt x="11" y="4"/>
                    <a:pt x="13" y="4"/>
                  </a:cubicBezTo>
                  <a:cubicBezTo>
                    <a:pt x="13" y="4"/>
                    <a:pt x="13" y="4"/>
                    <a:pt x="13" y="4"/>
                  </a:cubicBezTo>
                  <a:cubicBezTo>
                    <a:pt x="12" y="5"/>
                    <a:pt x="12" y="5"/>
                    <a:pt x="11" y="6"/>
                  </a:cubicBezTo>
                  <a:cubicBezTo>
                    <a:pt x="9" y="9"/>
                    <a:pt x="7" y="14"/>
                    <a:pt x="7" y="18"/>
                  </a:cubicBezTo>
                  <a:cubicBezTo>
                    <a:pt x="7" y="18"/>
                    <a:pt x="7" y="18"/>
                    <a:pt x="7" y="18"/>
                  </a:cubicBezTo>
                  <a:cubicBezTo>
                    <a:pt x="7" y="19"/>
                    <a:pt x="6" y="19"/>
                    <a:pt x="6" y="20"/>
                  </a:cubicBezTo>
                  <a:cubicBezTo>
                    <a:pt x="6" y="20"/>
                    <a:pt x="6" y="20"/>
                    <a:pt x="6" y="20"/>
                  </a:cubicBezTo>
                  <a:cubicBezTo>
                    <a:pt x="6" y="19"/>
                    <a:pt x="7" y="18"/>
                    <a:pt x="7" y="17"/>
                  </a:cubicBezTo>
                  <a:cubicBezTo>
                    <a:pt x="7" y="17"/>
                    <a:pt x="7" y="17"/>
                    <a:pt x="7" y="17"/>
                  </a:cubicBezTo>
                  <a:cubicBezTo>
                    <a:pt x="7" y="17"/>
                    <a:pt x="7" y="17"/>
                    <a:pt x="7" y="17"/>
                  </a:cubicBezTo>
                  <a:cubicBezTo>
                    <a:pt x="6" y="18"/>
                    <a:pt x="6" y="18"/>
                    <a:pt x="5" y="19"/>
                  </a:cubicBezTo>
                  <a:cubicBezTo>
                    <a:pt x="4" y="19"/>
                    <a:pt x="4" y="19"/>
                    <a:pt x="4" y="19"/>
                  </a:cubicBezTo>
                  <a:cubicBezTo>
                    <a:pt x="7" y="16"/>
                    <a:pt x="7" y="16"/>
                    <a:pt x="7" y="16"/>
                  </a:cubicBezTo>
                  <a:cubicBezTo>
                    <a:pt x="7" y="16"/>
                    <a:pt x="7" y="16"/>
                    <a:pt x="7" y="16"/>
                  </a:cubicBezTo>
                  <a:cubicBezTo>
                    <a:pt x="6" y="16"/>
                    <a:pt x="6" y="16"/>
                    <a:pt x="6" y="16"/>
                  </a:cubicBezTo>
                  <a:cubicBezTo>
                    <a:pt x="4" y="19"/>
                    <a:pt x="4" y="19"/>
                    <a:pt x="4" y="19"/>
                  </a:cubicBezTo>
                  <a:cubicBezTo>
                    <a:pt x="4" y="18"/>
                    <a:pt x="4" y="18"/>
                    <a:pt x="4" y="18"/>
                  </a:cubicBezTo>
                  <a:cubicBezTo>
                    <a:pt x="3" y="18"/>
                    <a:pt x="3" y="18"/>
                    <a:pt x="3" y="18"/>
                  </a:cubicBezTo>
                  <a:cubicBezTo>
                    <a:pt x="4" y="18"/>
                    <a:pt x="5" y="17"/>
                    <a:pt x="5" y="16"/>
                  </a:cubicBezTo>
                  <a:cubicBezTo>
                    <a:pt x="5" y="15"/>
                    <a:pt x="5" y="15"/>
                    <a:pt x="5" y="15"/>
                  </a:cubicBezTo>
                  <a:cubicBezTo>
                    <a:pt x="5" y="16"/>
                    <a:pt x="5" y="16"/>
                    <a:pt x="5" y="16"/>
                  </a:cubicBezTo>
                  <a:cubicBezTo>
                    <a:pt x="4" y="16"/>
                    <a:pt x="4" y="17"/>
                    <a:pt x="3" y="18"/>
                  </a:cubicBezTo>
                  <a:cubicBezTo>
                    <a:pt x="3" y="18"/>
                    <a:pt x="3" y="18"/>
                    <a:pt x="3" y="18"/>
                  </a:cubicBezTo>
                  <a:cubicBezTo>
                    <a:pt x="3" y="18"/>
                    <a:pt x="3" y="18"/>
                    <a:pt x="3" y="18"/>
                  </a:cubicBezTo>
                  <a:cubicBezTo>
                    <a:pt x="3" y="18"/>
                    <a:pt x="3" y="18"/>
                    <a:pt x="3" y="18"/>
                  </a:cubicBezTo>
                  <a:cubicBezTo>
                    <a:pt x="5" y="15"/>
                    <a:pt x="5" y="15"/>
                    <a:pt x="5" y="15"/>
                  </a:cubicBezTo>
                  <a:cubicBezTo>
                    <a:pt x="5" y="14"/>
                    <a:pt x="5" y="14"/>
                    <a:pt x="5" y="14"/>
                  </a:cubicBezTo>
                  <a:cubicBezTo>
                    <a:pt x="4" y="14"/>
                    <a:pt x="4" y="14"/>
                    <a:pt x="4" y="14"/>
                  </a:cubicBezTo>
                  <a:cubicBezTo>
                    <a:pt x="2" y="17"/>
                    <a:pt x="2" y="17"/>
                    <a:pt x="2" y="17"/>
                  </a:cubicBezTo>
                  <a:cubicBezTo>
                    <a:pt x="2" y="18"/>
                    <a:pt x="2" y="18"/>
                    <a:pt x="2" y="18"/>
                  </a:cubicBezTo>
                  <a:cubicBezTo>
                    <a:pt x="1" y="17"/>
                    <a:pt x="1" y="17"/>
                    <a:pt x="1" y="17"/>
                  </a:cubicBezTo>
                  <a:cubicBezTo>
                    <a:pt x="3" y="14"/>
                    <a:pt x="3" y="14"/>
                    <a:pt x="3" y="14"/>
                  </a:cubicBezTo>
                  <a:cubicBezTo>
                    <a:pt x="4" y="14"/>
                    <a:pt x="4" y="14"/>
                    <a:pt x="4" y="14"/>
                  </a:cubicBezTo>
                  <a:cubicBezTo>
                    <a:pt x="4" y="13"/>
                    <a:pt x="4" y="13"/>
                    <a:pt x="4" y="13"/>
                  </a:cubicBezTo>
                  <a:cubicBezTo>
                    <a:pt x="3" y="14"/>
                    <a:pt x="3" y="14"/>
                    <a:pt x="3" y="14"/>
                  </a:cubicBezTo>
                  <a:cubicBezTo>
                    <a:pt x="3" y="14"/>
                    <a:pt x="3" y="14"/>
                    <a:pt x="3" y="14"/>
                  </a:cubicBezTo>
                  <a:cubicBezTo>
                    <a:pt x="1" y="17"/>
                    <a:pt x="1" y="17"/>
                    <a:pt x="1" y="17"/>
                  </a:cubicBezTo>
                  <a:cubicBezTo>
                    <a:pt x="1" y="17"/>
                    <a:pt x="1" y="17"/>
                    <a:pt x="1" y="17"/>
                  </a:cubicBezTo>
                  <a:cubicBezTo>
                    <a:pt x="1" y="17"/>
                    <a:pt x="1" y="17"/>
                    <a:pt x="1" y="17"/>
                  </a:cubicBezTo>
                  <a:cubicBezTo>
                    <a:pt x="1" y="16"/>
                    <a:pt x="1" y="16"/>
                    <a:pt x="1" y="16"/>
                  </a:cubicBezTo>
                  <a:cubicBezTo>
                    <a:pt x="1" y="15"/>
                    <a:pt x="2" y="14"/>
                    <a:pt x="3" y="13"/>
                  </a:cubicBezTo>
                  <a:cubicBezTo>
                    <a:pt x="2" y="13"/>
                    <a:pt x="2" y="13"/>
                    <a:pt x="2" y="13"/>
                  </a:cubicBezTo>
                  <a:cubicBezTo>
                    <a:pt x="2" y="13"/>
                    <a:pt x="2" y="13"/>
                    <a:pt x="2" y="13"/>
                  </a:cubicBezTo>
                  <a:cubicBezTo>
                    <a:pt x="2" y="13"/>
                    <a:pt x="2" y="13"/>
                    <a:pt x="2" y="13"/>
                  </a:cubicBezTo>
                  <a:cubicBezTo>
                    <a:pt x="2" y="13"/>
                    <a:pt x="2" y="13"/>
                    <a:pt x="2" y="13"/>
                  </a:cubicBezTo>
                  <a:cubicBezTo>
                    <a:pt x="1" y="14"/>
                    <a:pt x="1" y="15"/>
                    <a:pt x="0" y="17"/>
                  </a:cubicBezTo>
                  <a:cubicBezTo>
                    <a:pt x="0" y="17"/>
                    <a:pt x="0" y="17"/>
                    <a:pt x="0" y="17"/>
                  </a:cubicBezTo>
                  <a:cubicBezTo>
                    <a:pt x="0" y="18"/>
                    <a:pt x="0" y="18"/>
                    <a:pt x="0" y="18"/>
                  </a:cubicBezTo>
                  <a:cubicBezTo>
                    <a:pt x="0" y="18"/>
                    <a:pt x="0" y="18"/>
                    <a:pt x="0" y="18"/>
                  </a:cubicBezTo>
                  <a:cubicBezTo>
                    <a:pt x="0" y="18"/>
                    <a:pt x="0" y="18"/>
                    <a:pt x="0" y="18"/>
                  </a:cubicBezTo>
                  <a:cubicBezTo>
                    <a:pt x="1" y="18"/>
                    <a:pt x="1" y="18"/>
                    <a:pt x="1" y="18"/>
                  </a:cubicBezTo>
                  <a:cubicBezTo>
                    <a:pt x="1" y="19"/>
                    <a:pt x="2" y="19"/>
                    <a:pt x="3" y="19"/>
                  </a:cubicBezTo>
                  <a:cubicBezTo>
                    <a:pt x="4" y="20"/>
                    <a:pt x="5" y="20"/>
                    <a:pt x="6" y="21"/>
                  </a:cubicBezTo>
                  <a:cubicBezTo>
                    <a:pt x="6" y="21"/>
                    <a:pt x="6" y="21"/>
                    <a:pt x="6" y="21"/>
                  </a:cubicBezTo>
                  <a:cubicBezTo>
                    <a:pt x="7" y="21"/>
                    <a:pt x="7" y="22"/>
                    <a:pt x="8" y="22"/>
                  </a:cubicBezTo>
                  <a:cubicBezTo>
                    <a:pt x="9" y="22"/>
                    <a:pt x="10" y="21"/>
                    <a:pt x="12" y="19"/>
                  </a:cubicBezTo>
                  <a:cubicBezTo>
                    <a:pt x="13" y="20"/>
                    <a:pt x="15" y="21"/>
                    <a:pt x="15" y="23"/>
                  </a:cubicBezTo>
                  <a:cubicBezTo>
                    <a:pt x="16" y="23"/>
                    <a:pt x="16" y="23"/>
                    <a:pt x="16" y="23"/>
                  </a:cubicBezTo>
                  <a:cubicBezTo>
                    <a:pt x="15" y="24"/>
                    <a:pt x="15" y="24"/>
                    <a:pt x="15" y="24"/>
                  </a:cubicBezTo>
                  <a:cubicBezTo>
                    <a:pt x="15" y="25"/>
                    <a:pt x="15" y="25"/>
                    <a:pt x="15" y="25"/>
                  </a:cubicBezTo>
                  <a:cubicBezTo>
                    <a:pt x="15" y="26"/>
                    <a:pt x="16" y="27"/>
                    <a:pt x="17" y="27"/>
                  </a:cubicBezTo>
                  <a:cubicBezTo>
                    <a:pt x="17" y="27"/>
                    <a:pt x="17" y="27"/>
                    <a:pt x="17" y="27"/>
                  </a:cubicBezTo>
                  <a:cubicBezTo>
                    <a:pt x="18" y="27"/>
                    <a:pt x="18" y="27"/>
                    <a:pt x="18" y="27"/>
                  </a:cubicBezTo>
                  <a:cubicBezTo>
                    <a:pt x="18" y="27"/>
                    <a:pt x="18" y="27"/>
                    <a:pt x="18" y="28"/>
                  </a:cubicBezTo>
                  <a:cubicBezTo>
                    <a:pt x="18" y="29"/>
                    <a:pt x="18" y="29"/>
                    <a:pt x="18" y="29"/>
                  </a:cubicBezTo>
                  <a:cubicBezTo>
                    <a:pt x="19" y="29"/>
                    <a:pt x="19" y="29"/>
                    <a:pt x="20" y="29"/>
                  </a:cubicBezTo>
                  <a:cubicBezTo>
                    <a:pt x="21" y="29"/>
                    <a:pt x="21" y="29"/>
                    <a:pt x="21" y="29"/>
                  </a:cubicBezTo>
                  <a:cubicBezTo>
                    <a:pt x="21" y="29"/>
                    <a:pt x="21" y="29"/>
                    <a:pt x="21" y="29"/>
                  </a:cubicBezTo>
                  <a:cubicBezTo>
                    <a:pt x="21" y="29"/>
                    <a:pt x="21" y="30"/>
                    <a:pt x="21" y="30"/>
                  </a:cubicBezTo>
                  <a:cubicBezTo>
                    <a:pt x="22" y="31"/>
                    <a:pt x="23" y="31"/>
                    <a:pt x="23" y="31"/>
                  </a:cubicBezTo>
                  <a:cubicBezTo>
                    <a:pt x="24" y="31"/>
                    <a:pt x="24" y="31"/>
                    <a:pt x="24" y="31"/>
                  </a:cubicBezTo>
                  <a:cubicBezTo>
                    <a:pt x="24" y="31"/>
                    <a:pt x="24" y="31"/>
                    <a:pt x="24" y="31"/>
                  </a:cubicBezTo>
                  <a:cubicBezTo>
                    <a:pt x="24" y="32"/>
                    <a:pt x="24" y="32"/>
                    <a:pt x="25" y="32"/>
                  </a:cubicBezTo>
                  <a:cubicBezTo>
                    <a:pt x="25" y="33"/>
                    <a:pt x="26" y="33"/>
                    <a:pt x="26" y="33"/>
                  </a:cubicBezTo>
                  <a:cubicBezTo>
                    <a:pt x="27" y="33"/>
                    <a:pt x="27" y="33"/>
                    <a:pt x="28" y="32"/>
                  </a:cubicBezTo>
                  <a:cubicBezTo>
                    <a:pt x="28" y="31"/>
                    <a:pt x="28" y="31"/>
                    <a:pt x="28" y="31"/>
                  </a:cubicBezTo>
                  <a:cubicBezTo>
                    <a:pt x="29" y="32"/>
                    <a:pt x="30" y="32"/>
                    <a:pt x="31" y="33"/>
                  </a:cubicBezTo>
                  <a:cubicBezTo>
                    <a:pt x="32" y="33"/>
                    <a:pt x="32" y="33"/>
                    <a:pt x="32" y="33"/>
                  </a:cubicBezTo>
                  <a:cubicBezTo>
                    <a:pt x="33" y="33"/>
                    <a:pt x="33" y="33"/>
                    <a:pt x="33" y="33"/>
                  </a:cubicBezTo>
                  <a:cubicBezTo>
                    <a:pt x="34" y="33"/>
                    <a:pt x="35" y="32"/>
                    <a:pt x="35" y="31"/>
                  </a:cubicBezTo>
                  <a:cubicBezTo>
                    <a:pt x="35" y="30"/>
                    <a:pt x="35" y="30"/>
                    <a:pt x="35" y="30"/>
                  </a:cubicBezTo>
                  <a:cubicBezTo>
                    <a:pt x="35" y="31"/>
                    <a:pt x="35" y="31"/>
                    <a:pt x="35" y="31"/>
                  </a:cubicBezTo>
                  <a:cubicBezTo>
                    <a:pt x="36" y="31"/>
                    <a:pt x="36" y="31"/>
                    <a:pt x="36" y="31"/>
                  </a:cubicBezTo>
                  <a:cubicBezTo>
                    <a:pt x="37" y="31"/>
                    <a:pt x="38" y="30"/>
                    <a:pt x="38" y="30"/>
                  </a:cubicBezTo>
                  <a:cubicBezTo>
                    <a:pt x="39" y="29"/>
                    <a:pt x="39" y="29"/>
                    <a:pt x="39" y="28"/>
                  </a:cubicBezTo>
                  <a:cubicBezTo>
                    <a:pt x="39" y="28"/>
                    <a:pt x="39" y="28"/>
                    <a:pt x="39" y="28"/>
                  </a:cubicBezTo>
                  <a:cubicBezTo>
                    <a:pt x="40" y="28"/>
                    <a:pt x="41" y="28"/>
                    <a:pt x="41" y="27"/>
                  </a:cubicBezTo>
                  <a:cubicBezTo>
                    <a:pt x="42" y="27"/>
                    <a:pt x="43" y="26"/>
                    <a:pt x="43" y="25"/>
                  </a:cubicBezTo>
                  <a:cubicBezTo>
                    <a:pt x="43" y="25"/>
                    <a:pt x="43" y="25"/>
                    <a:pt x="43" y="25"/>
                  </a:cubicBezTo>
                  <a:cubicBezTo>
                    <a:pt x="44" y="25"/>
                    <a:pt x="44" y="25"/>
                    <a:pt x="44" y="25"/>
                  </a:cubicBezTo>
                  <a:cubicBezTo>
                    <a:pt x="45" y="25"/>
                    <a:pt x="45" y="25"/>
                    <a:pt x="46" y="24"/>
                  </a:cubicBezTo>
                  <a:cubicBezTo>
                    <a:pt x="47" y="23"/>
                    <a:pt x="47" y="22"/>
                    <a:pt x="46" y="21"/>
                  </a:cubicBezTo>
                  <a:cubicBezTo>
                    <a:pt x="46" y="20"/>
                    <a:pt x="45" y="20"/>
                    <a:pt x="45" y="20"/>
                  </a:cubicBezTo>
                  <a:cubicBezTo>
                    <a:pt x="45" y="19"/>
                    <a:pt x="45" y="19"/>
                    <a:pt x="45" y="19"/>
                  </a:cubicBezTo>
                  <a:cubicBezTo>
                    <a:pt x="45" y="19"/>
                    <a:pt x="45" y="19"/>
                    <a:pt x="45" y="19"/>
                  </a:cubicBezTo>
                  <a:cubicBezTo>
                    <a:pt x="46" y="20"/>
                    <a:pt x="47" y="21"/>
                    <a:pt x="49" y="21"/>
                  </a:cubicBezTo>
                  <a:cubicBezTo>
                    <a:pt x="49" y="21"/>
                    <a:pt x="49" y="21"/>
                    <a:pt x="49" y="21"/>
                  </a:cubicBezTo>
                  <a:cubicBezTo>
                    <a:pt x="49" y="21"/>
                    <a:pt x="49" y="21"/>
                    <a:pt x="51" y="21"/>
                  </a:cubicBezTo>
                  <a:cubicBezTo>
                    <a:pt x="52" y="20"/>
                    <a:pt x="53" y="19"/>
                    <a:pt x="54" y="19"/>
                  </a:cubicBezTo>
                  <a:cubicBezTo>
                    <a:pt x="55" y="18"/>
                    <a:pt x="56" y="18"/>
                    <a:pt x="57" y="17"/>
                  </a:cubicBezTo>
                  <a:cubicBezTo>
                    <a:pt x="57" y="17"/>
                    <a:pt x="57" y="17"/>
                    <a:pt x="57" y="17"/>
                  </a:cubicBezTo>
                  <a:cubicBezTo>
                    <a:pt x="57" y="17"/>
                    <a:pt x="57" y="17"/>
                    <a:pt x="57" y="17"/>
                  </a:cubicBezTo>
                  <a:cubicBezTo>
                    <a:pt x="57" y="17"/>
                    <a:pt x="57" y="17"/>
                    <a:pt x="57" y="17"/>
                  </a:cubicBezTo>
                  <a:cubicBezTo>
                    <a:pt x="57" y="17"/>
                    <a:pt x="57" y="17"/>
                    <a:pt x="57" y="17"/>
                  </a:cubicBezTo>
                  <a:cubicBezTo>
                    <a:pt x="59" y="13"/>
                    <a:pt x="59" y="13"/>
                    <a:pt x="59" y="13"/>
                  </a:cubicBezTo>
                  <a:cubicBezTo>
                    <a:pt x="59" y="12"/>
                    <a:pt x="59" y="12"/>
                    <a:pt x="59" y="12"/>
                  </a:cubicBezTo>
                  <a:cubicBezTo>
                    <a:pt x="59" y="12"/>
                    <a:pt x="59" y="12"/>
                    <a:pt x="59" y="12"/>
                  </a:cubicBezTo>
                  <a:cubicBezTo>
                    <a:pt x="57" y="16"/>
                    <a:pt x="57" y="16"/>
                    <a:pt x="57" y="16"/>
                  </a:cubicBezTo>
                  <a:cubicBezTo>
                    <a:pt x="56" y="16"/>
                    <a:pt x="56" y="16"/>
                    <a:pt x="56" y="16"/>
                  </a:cubicBezTo>
                  <a:cubicBezTo>
                    <a:pt x="56" y="16"/>
                    <a:pt x="56" y="16"/>
                    <a:pt x="56" y="16"/>
                  </a:cubicBezTo>
                  <a:cubicBezTo>
                    <a:pt x="58" y="13"/>
                    <a:pt x="58" y="13"/>
                    <a:pt x="58" y="13"/>
                  </a:cubicBezTo>
                  <a:cubicBezTo>
                    <a:pt x="58" y="13"/>
                    <a:pt x="58" y="13"/>
                    <a:pt x="58" y="13"/>
                  </a:cubicBezTo>
                  <a:cubicBezTo>
                    <a:pt x="57" y="13"/>
                    <a:pt x="57" y="13"/>
                    <a:pt x="57" y="13"/>
                  </a:cubicBezTo>
                  <a:cubicBezTo>
                    <a:pt x="57" y="13"/>
                    <a:pt x="56" y="16"/>
                    <a:pt x="55" y="17"/>
                  </a:cubicBezTo>
                  <a:cubicBezTo>
                    <a:pt x="55" y="17"/>
                    <a:pt x="55" y="17"/>
                    <a:pt x="55" y="17"/>
                  </a:cubicBezTo>
                  <a:cubicBezTo>
                    <a:pt x="55" y="16"/>
                    <a:pt x="56" y="14"/>
                    <a:pt x="57" y="13"/>
                  </a:cubicBezTo>
                  <a:cubicBezTo>
                    <a:pt x="57" y="13"/>
                    <a:pt x="57" y="13"/>
                    <a:pt x="57" y="13"/>
                  </a:cubicBezTo>
                  <a:cubicBezTo>
                    <a:pt x="56" y="13"/>
                    <a:pt x="56" y="13"/>
                    <a:pt x="56" y="13"/>
                  </a:cubicBezTo>
                  <a:cubicBezTo>
                    <a:pt x="56" y="14"/>
                    <a:pt x="55" y="16"/>
                    <a:pt x="54" y="18"/>
                  </a:cubicBezTo>
                  <a:cubicBezTo>
                    <a:pt x="53" y="18"/>
                    <a:pt x="53" y="18"/>
                    <a:pt x="53" y="18"/>
                  </a:cubicBezTo>
                  <a:cubicBezTo>
                    <a:pt x="54" y="16"/>
                    <a:pt x="55" y="15"/>
                    <a:pt x="56" y="13"/>
                  </a:cubicBezTo>
                  <a:cubicBezTo>
                    <a:pt x="55" y="13"/>
                    <a:pt x="55" y="13"/>
                    <a:pt x="55" y="13"/>
                  </a:cubicBezTo>
                  <a:cubicBezTo>
                    <a:pt x="55" y="13"/>
                    <a:pt x="55" y="13"/>
                    <a:pt x="55" y="13"/>
                  </a:cubicBezTo>
                  <a:cubicBezTo>
                    <a:pt x="54" y="15"/>
                    <a:pt x="54" y="17"/>
                    <a:pt x="52" y="18"/>
                  </a:cubicBezTo>
                  <a:cubicBezTo>
                    <a:pt x="52" y="18"/>
                    <a:pt x="52" y="18"/>
                    <a:pt x="52" y="18"/>
                  </a:cubicBezTo>
                  <a:cubicBezTo>
                    <a:pt x="52" y="19"/>
                    <a:pt x="52" y="19"/>
                    <a:pt x="52" y="19"/>
                  </a:cubicBezTo>
                  <a:cubicBezTo>
                    <a:pt x="53" y="17"/>
                    <a:pt x="54" y="15"/>
                    <a:pt x="54" y="14"/>
                  </a:cubicBezTo>
                  <a:cubicBezTo>
                    <a:pt x="54" y="13"/>
                    <a:pt x="54" y="13"/>
                    <a:pt x="54" y="13"/>
                  </a:cubicBezTo>
                  <a:cubicBezTo>
                    <a:pt x="54" y="13"/>
                    <a:pt x="54" y="13"/>
                    <a:pt x="54" y="13"/>
                  </a:cubicBezTo>
                  <a:cubicBezTo>
                    <a:pt x="53" y="15"/>
                    <a:pt x="52" y="17"/>
                    <a:pt x="51" y="19"/>
                  </a:cubicBezTo>
                  <a:cubicBezTo>
                    <a:pt x="51" y="19"/>
                    <a:pt x="51" y="19"/>
                    <a:pt x="51" y="19"/>
                  </a:cubicBezTo>
                  <a:cubicBezTo>
                    <a:pt x="51" y="19"/>
                    <a:pt x="51" y="18"/>
                    <a:pt x="51" y="17"/>
                  </a:cubicBezTo>
                  <a:cubicBezTo>
                    <a:pt x="52" y="16"/>
                    <a:pt x="53" y="15"/>
                    <a:pt x="53" y="14"/>
                  </a:cubicBezTo>
                  <a:cubicBezTo>
                    <a:pt x="53" y="14"/>
                    <a:pt x="53" y="14"/>
                    <a:pt x="53" y="14"/>
                  </a:cubicBezTo>
                  <a:cubicBezTo>
                    <a:pt x="52" y="14"/>
                    <a:pt x="52" y="14"/>
                    <a:pt x="52" y="14"/>
                  </a:cubicBezTo>
                  <a:cubicBezTo>
                    <a:pt x="52" y="15"/>
                    <a:pt x="52" y="16"/>
                    <a:pt x="51" y="17"/>
                  </a:cubicBezTo>
                  <a:cubicBezTo>
                    <a:pt x="51" y="18"/>
                    <a:pt x="50" y="19"/>
                    <a:pt x="50" y="20"/>
                  </a:cubicBezTo>
                  <a:cubicBezTo>
                    <a:pt x="49" y="20"/>
                    <a:pt x="49" y="20"/>
                    <a:pt x="49" y="20"/>
                  </a:cubicBezTo>
                  <a:cubicBezTo>
                    <a:pt x="49" y="20"/>
                    <a:pt x="49" y="20"/>
                    <a:pt x="49" y="20"/>
                  </a:cubicBezTo>
                  <a:cubicBezTo>
                    <a:pt x="49" y="19"/>
                    <a:pt x="49" y="19"/>
                    <a:pt x="49" y="19"/>
                  </a:cubicBezTo>
                  <a:cubicBezTo>
                    <a:pt x="50" y="19"/>
                    <a:pt x="50" y="19"/>
                    <a:pt x="50" y="19"/>
                  </a:cubicBezTo>
                  <a:cubicBezTo>
                    <a:pt x="50" y="19"/>
                    <a:pt x="50" y="19"/>
                    <a:pt x="50" y="19"/>
                  </a:cubicBezTo>
                  <a:cubicBezTo>
                    <a:pt x="50" y="18"/>
                    <a:pt x="51" y="17"/>
                    <a:pt x="51" y="17"/>
                  </a:cubicBezTo>
                  <a:cubicBezTo>
                    <a:pt x="51" y="17"/>
                    <a:pt x="51" y="17"/>
                    <a:pt x="51" y="17"/>
                  </a:cubicBezTo>
                  <a:cubicBezTo>
                    <a:pt x="51" y="16"/>
                    <a:pt x="51" y="15"/>
                    <a:pt x="51" y="15"/>
                  </a:cubicBezTo>
                  <a:cubicBezTo>
                    <a:pt x="51" y="14"/>
                    <a:pt x="51" y="14"/>
                    <a:pt x="51" y="14"/>
                  </a:cubicBezTo>
                  <a:cubicBezTo>
                    <a:pt x="51" y="15"/>
                    <a:pt x="51" y="15"/>
                    <a:pt x="51" y="15"/>
                  </a:cubicBezTo>
                  <a:cubicBezTo>
                    <a:pt x="50" y="15"/>
                    <a:pt x="50" y="15"/>
                    <a:pt x="50" y="15"/>
                  </a:cubicBezTo>
                  <a:cubicBezTo>
                    <a:pt x="50" y="15"/>
                    <a:pt x="50" y="15"/>
                    <a:pt x="50" y="15"/>
                  </a:cubicBezTo>
                  <a:cubicBezTo>
                    <a:pt x="49" y="7"/>
                    <a:pt x="46" y="5"/>
                    <a:pt x="45" y="4"/>
                  </a:cubicBezTo>
                  <a:cubicBezTo>
                    <a:pt x="45" y="3"/>
                    <a:pt x="46" y="3"/>
                    <a:pt x="46" y="3"/>
                  </a:cubicBezTo>
                  <a:cubicBezTo>
                    <a:pt x="48" y="2"/>
                    <a:pt x="49" y="2"/>
                    <a:pt x="50" y="1"/>
                  </a:cubicBezTo>
                  <a:cubicBezTo>
                    <a:pt x="50" y="0"/>
                    <a:pt x="50" y="0"/>
                    <a:pt x="50"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6" name="Freeform 162"/>
            <p:cNvSpPr>
              <a:spLocks noEditPoints="1"/>
            </p:cNvSpPr>
            <p:nvPr/>
          </p:nvSpPr>
          <p:spPr bwMode="auto">
            <a:xfrm>
              <a:off x="4141" y="2291"/>
              <a:ext cx="109" cy="150"/>
            </a:xfrm>
            <a:custGeom>
              <a:avLst/>
              <a:gdLst>
                <a:gd name="T0" fmla="*/ 19 w 46"/>
                <a:gd name="T1" fmla="*/ 56 h 63"/>
                <a:gd name="T2" fmla="*/ 11 w 46"/>
                <a:gd name="T3" fmla="*/ 24 h 63"/>
                <a:gd name="T4" fmla="*/ 16 w 46"/>
                <a:gd name="T5" fmla="*/ 39 h 63"/>
                <a:gd name="T6" fmla="*/ 17 w 46"/>
                <a:gd name="T7" fmla="*/ 59 h 63"/>
                <a:gd name="T8" fmla="*/ 5 w 46"/>
                <a:gd name="T9" fmla="*/ 60 h 63"/>
                <a:gd name="T10" fmla="*/ 26 w 46"/>
                <a:gd name="T11" fmla="*/ 24 h 63"/>
                <a:gd name="T12" fmla="*/ 32 w 46"/>
                <a:gd name="T13" fmla="*/ 58 h 63"/>
                <a:gd name="T14" fmla="*/ 31 w 46"/>
                <a:gd name="T15" fmla="*/ 59 h 63"/>
                <a:gd name="T16" fmla="*/ 17 w 46"/>
                <a:gd name="T17" fmla="*/ 23 h 63"/>
                <a:gd name="T18" fmla="*/ 31 w 46"/>
                <a:gd name="T19" fmla="*/ 20 h 63"/>
                <a:gd name="T20" fmla="*/ 33 w 46"/>
                <a:gd name="T21" fmla="*/ 56 h 63"/>
                <a:gd name="T22" fmla="*/ 18 w 46"/>
                <a:gd name="T23" fmla="*/ 22 h 63"/>
                <a:gd name="T24" fmla="*/ 19 w 46"/>
                <a:gd name="T25" fmla="*/ 23 h 63"/>
                <a:gd name="T26" fmla="*/ 4 w 46"/>
                <a:gd name="T27" fmla="*/ 21 h 63"/>
                <a:gd name="T28" fmla="*/ 11 w 46"/>
                <a:gd name="T29" fmla="*/ 12 h 63"/>
                <a:gd name="T30" fmla="*/ 26 w 46"/>
                <a:gd name="T31" fmla="*/ 12 h 63"/>
                <a:gd name="T32" fmla="*/ 20 w 46"/>
                <a:gd name="T33" fmla="*/ 23 h 63"/>
                <a:gd name="T34" fmla="*/ 22 w 46"/>
                <a:gd name="T35" fmla="*/ 21 h 63"/>
                <a:gd name="T36" fmla="*/ 36 w 46"/>
                <a:gd name="T37" fmla="*/ 6 h 63"/>
                <a:gd name="T38" fmla="*/ 26 w 46"/>
                <a:gd name="T39" fmla="*/ 21 h 63"/>
                <a:gd name="T40" fmla="*/ 39 w 46"/>
                <a:gd name="T41" fmla="*/ 6 h 63"/>
                <a:gd name="T42" fmla="*/ 30 w 46"/>
                <a:gd name="T43" fmla="*/ 19 h 63"/>
                <a:gd name="T44" fmla="*/ 11 w 46"/>
                <a:gd name="T45" fmla="*/ 21 h 63"/>
                <a:gd name="T46" fmla="*/ 25 w 46"/>
                <a:gd name="T47" fmla="*/ 5 h 63"/>
                <a:gd name="T48" fmla="*/ 16 w 46"/>
                <a:gd name="T49" fmla="*/ 19 h 63"/>
                <a:gd name="T50" fmla="*/ 11 w 46"/>
                <a:gd name="T51" fmla="*/ 23 h 63"/>
                <a:gd name="T52" fmla="*/ 6 w 46"/>
                <a:gd name="T53" fmla="*/ 21 h 63"/>
                <a:gd name="T54" fmla="*/ 8 w 46"/>
                <a:gd name="T55" fmla="*/ 21 h 63"/>
                <a:gd name="T56" fmla="*/ 22 w 46"/>
                <a:gd name="T57" fmla="*/ 6 h 63"/>
                <a:gd name="T58" fmla="*/ 12 w 46"/>
                <a:gd name="T59" fmla="*/ 12 h 63"/>
                <a:gd name="T60" fmla="*/ 12 w 46"/>
                <a:gd name="T61" fmla="*/ 12 h 63"/>
                <a:gd name="T62" fmla="*/ 34 w 46"/>
                <a:gd name="T63" fmla="*/ 5 h 63"/>
                <a:gd name="T64" fmla="*/ 27 w 46"/>
                <a:gd name="T65" fmla="*/ 6 h 63"/>
                <a:gd name="T66" fmla="*/ 32 w 46"/>
                <a:gd name="T67" fmla="*/ 19 h 63"/>
                <a:gd name="T68" fmla="*/ 45 w 46"/>
                <a:gd name="T69" fmla="*/ 42 h 63"/>
                <a:gd name="T70" fmla="*/ 3 w 46"/>
                <a:gd name="T71" fmla="*/ 22 h 63"/>
                <a:gd name="T72" fmla="*/ 19 w 46"/>
                <a:gd name="T73" fmla="*/ 4 h 63"/>
                <a:gd name="T74" fmla="*/ 18 w 46"/>
                <a:gd name="T75" fmla="*/ 22 h 63"/>
                <a:gd name="T76" fmla="*/ 16 w 46"/>
                <a:gd name="T77" fmla="*/ 21 h 63"/>
                <a:gd name="T78" fmla="*/ 33 w 46"/>
                <a:gd name="T79" fmla="*/ 2 h 63"/>
                <a:gd name="T80" fmla="*/ 18 w 46"/>
                <a:gd name="T81" fmla="*/ 22 h 63"/>
                <a:gd name="T82" fmla="*/ 28 w 46"/>
                <a:gd name="T83" fmla="*/ 2 h 63"/>
                <a:gd name="T84" fmla="*/ 25 w 46"/>
                <a:gd name="T85" fmla="*/ 4 h 63"/>
                <a:gd name="T86" fmla="*/ 21 w 46"/>
                <a:gd name="T87" fmla="*/ 5 h 63"/>
                <a:gd name="T88" fmla="*/ 19 w 46"/>
                <a:gd name="T89" fmla="*/ 0 h 63"/>
                <a:gd name="T90" fmla="*/ 1 w 46"/>
                <a:gd name="T91" fmla="*/ 23 h 63"/>
                <a:gd name="T92" fmla="*/ 4 w 46"/>
                <a:gd name="T93" fmla="*/ 60 h 63"/>
                <a:gd name="T94" fmla="*/ 11 w 46"/>
                <a:gd name="T95" fmla="*/ 63 h 63"/>
                <a:gd name="T96" fmla="*/ 17 w 46"/>
                <a:gd name="T97" fmla="*/ 60 h 63"/>
                <a:gd name="T98" fmla="*/ 19 w 46"/>
                <a:gd name="T99" fmla="*/ 60 h 63"/>
                <a:gd name="T100" fmla="*/ 19 w 46"/>
                <a:gd name="T101" fmla="*/ 60 h 63"/>
                <a:gd name="T102" fmla="*/ 32 w 46"/>
                <a:gd name="T103" fmla="*/ 60 h 63"/>
                <a:gd name="T104" fmla="*/ 46 w 46"/>
                <a:gd name="T105" fmla="*/ 43 h 63"/>
                <a:gd name="T106" fmla="*/ 42 w 46"/>
                <a:gd name="T107" fmla="*/ 2 h 63"/>
                <a:gd name="T108" fmla="*/ 37 w 46"/>
                <a:gd name="T109" fmla="*/ 5 h 63"/>
                <a:gd name="T110" fmla="*/ 35 w 46"/>
                <a:gd name="T111"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 h="63">
                  <a:moveTo>
                    <a:pt x="18" y="57"/>
                  </a:moveTo>
                  <a:cubicBezTo>
                    <a:pt x="18" y="51"/>
                    <a:pt x="17" y="45"/>
                    <a:pt x="17" y="39"/>
                  </a:cubicBezTo>
                  <a:cubicBezTo>
                    <a:pt x="17" y="36"/>
                    <a:pt x="17" y="33"/>
                    <a:pt x="17" y="30"/>
                  </a:cubicBezTo>
                  <a:cubicBezTo>
                    <a:pt x="18" y="38"/>
                    <a:pt x="19" y="47"/>
                    <a:pt x="19" y="56"/>
                  </a:cubicBezTo>
                  <a:cubicBezTo>
                    <a:pt x="19" y="56"/>
                    <a:pt x="19" y="56"/>
                    <a:pt x="19" y="56"/>
                  </a:cubicBezTo>
                  <a:cubicBezTo>
                    <a:pt x="19" y="56"/>
                    <a:pt x="18" y="57"/>
                    <a:pt x="18" y="57"/>
                  </a:cubicBezTo>
                  <a:moveTo>
                    <a:pt x="6" y="24"/>
                  </a:moveTo>
                  <a:cubicBezTo>
                    <a:pt x="8" y="24"/>
                    <a:pt x="9" y="24"/>
                    <a:pt x="11" y="24"/>
                  </a:cubicBezTo>
                  <a:cubicBezTo>
                    <a:pt x="12" y="23"/>
                    <a:pt x="13" y="23"/>
                    <a:pt x="14" y="22"/>
                  </a:cubicBezTo>
                  <a:cubicBezTo>
                    <a:pt x="15" y="22"/>
                    <a:pt x="15" y="22"/>
                    <a:pt x="15" y="21"/>
                  </a:cubicBezTo>
                  <a:cubicBezTo>
                    <a:pt x="15" y="22"/>
                    <a:pt x="15" y="22"/>
                    <a:pt x="15" y="22"/>
                  </a:cubicBezTo>
                  <a:cubicBezTo>
                    <a:pt x="16" y="28"/>
                    <a:pt x="16" y="33"/>
                    <a:pt x="16" y="39"/>
                  </a:cubicBezTo>
                  <a:cubicBezTo>
                    <a:pt x="16" y="45"/>
                    <a:pt x="17" y="52"/>
                    <a:pt x="17" y="58"/>
                  </a:cubicBezTo>
                  <a:cubicBezTo>
                    <a:pt x="17" y="59"/>
                    <a:pt x="17" y="59"/>
                    <a:pt x="17" y="59"/>
                  </a:cubicBezTo>
                  <a:cubicBezTo>
                    <a:pt x="17" y="59"/>
                    <a:pt x="17" y="59"/>
                    <a:pt x="17" y="59"/>
                  </a:cubicBezTo>
                  <a:cubicBezTo>
                    <a:pt x="17" y="59"/>
                    <a:pt x="17" y="59"/>
                    <a:pt x="17" y="59"/>
                  </a:cubicBezTo>
                  <a:cubicBezTo>
                    <a:pt x="17" y="59"/>
                    <a:pt x="17" y="59"/>
                    <a:pt x="17" y="59"/>
                  </a:cubicBezTo>
                  <a:cubicBezTo>
                    <a:pt x="16" y="60"/>
                    <a:pt x="14" y="61"/>
                    <a:pt x="13" y="61"/>
                  </a:cubicBezTo>
                  <a:cubicBezTo>
                    <a:pt x="13" y="61"/>
                    <a:pt x="12" y="61"/>
                    <a:pt x="11" y="61"/>
                  </a:cubicBezTo>
                  <a:cubicBezTo>
                    <a:pt x="9" y="61"/>
                    <a:pt x="7" y="61"/>
                    <a:pt x="5" y="60"/>
                  </a:cubicBezTo>
                  <a:cubicBezTo>
                    <a:pt x="5" y="47"/>
                    <a:pt x="4" y="35"/>
                    <a:pt x="2" y="23"/>
                  </a:cubicBezTo>
                  <a:cubicBezTo>
                    <a:pt x="3" y="24"/>
                    <a:pt x="5" y="24"/>
                    <a:pt x="6" y="24"/>
                  </a:cubicBezTo>
                  <a:moveTo>
                    <a:pt x="21" y="24"/>
                  </a:moveTo>
                  <a:cubicBezTo>
                    <a:pt x="23" y="24"/>
                    <a:pt x="24" y="24"/>
                    <a:pt x="26" y="24"/>
                  </a:cubicBezTo>
                  <a:cubicBezTo>
                    <a:pt x="27" y="23"/>
                    <a:pt x="28" y="23"/>
                    <a:pt x="29" y="22"/>
                  </a:cubicBezTo>
                  <a:cubicBezTo>
                    <a:pt x="29" y="22"/>
                    <a:pt x="30" y="22"/>
                    <a:pt x="30" y="21"/>
                  </a:cubicBezTo>
                  <a:cubicBezTo>
                    <a:pt x="30" y="28"/>
                    <a:pt x="31" y="33"/>
                    <a:pt x="31" y="39"/>
                  </a:cubicBezTo>
                  <a:cubicBezTo>
                    <a:pt x="31" y="45"/>
                    <a:pt x="31" y="52"/>
                    <a:pt x="32" y="58"/>
                  </a:cubicBezTo>
                  <a:cubicBezTo>
                    <a:pt x="32" y="59"/>
                    <a:pt x="32" y="59"/>
                    <a:pt x="32" y="59"/>
                  </a:cubicBezTo>
                  <a:cubicBezTo>
                    <a:pt x="31" y="59"/>
                    <a:pt x="31" y="59"/>
                    <a:pt x="31" y="59"/>
                  </a:cubicBezTo>
                  <a:cubicBezTo>
                    <a:pt x="31" y="59"/>
                    <a:pt x="31" y="59"/>
                    <a:pt x="31" y="59"/>
                  </a:cubicBezTo>
                  <a:cubicBezTo>
                    <a:pt x="31" y="59"/>
                    <a:pt x="31" y="59"/>
                    <a:pt x="31" y="59"/>
                  </a:cubicBezTo>
                  <a:cubicBezTo>
                    <a:pt x="31" y="60"/>
                    <a:pt x="29" y="61"/>
                    <a:pt x="28" y="61"/>
                  </a:cubicBezTo>
                  <a:cubicBezTo>
                    <a:pt x="27" y="61"/>
                    <a:pt x="27" y="61"/>
                    <a:pt x="26" y="61"/>
                  </a:cubicBezTo>
                  <a:cubicBezTo>
                    <a:pt x="24" y="61"/>
                    <a:pt x="22" y="61"/>
                    <a:pt x="20" y="60"/>
                  </a:cubicBezTo>
                  <a:cubicBezTo>
                    <a:pt x="20" y="47"/>
                    <a:pt x="19" y="35"/>
                    <a:pt x="17" y="23"/>
                  </a:cubicBezTo>
                  <a:cubicBezTo>
                    <a:pt x="18" y="24"/>
                    <a:pt x="20" y="24"/>
                    <a:pt x="21" y="24"/>
                  </a:cubicBezTo>
                  <a:moveTo>
                    <a:pt x="33" y="57"/>
                  </a:moveTo>
                  <a:cubicBezTo>
                    <a:pt x="32" y="51"/>
                    <a:pt x="32" y="45"/>
                    <a:pt x="32" y="39"/>
                  </a:cubicBezTo>
                  <a:cubicBezTo>
                    <a:pt x="32" y="33"/>
                    <a:pt x="32" y="27"/>
                    <a:pt x="31" y="20"/>
                  </a:cubicBezTo>
                  <a:cubicBezTo>
                    <a:pt x="31" y="20"/>
                    <a:pt x="31" y="20"/>
                    <a:pt x="31" y="20"/>
                  </a:cubicBezTo>
                  <a:cubicBezTo>
                    <a:pt x="32" y="26"/>
                    <a:pt x="32" y="32"/>
                    <a:pt x="32" y="37"/>
                  </a:cubicBezTo>
                  <a:cubicBezTo>
                    <a:pt x="33" y="44"/>
                    <a:pt x="33" y="50"/>
                    <a:pt x="33" y="56"/>
                  </a:cubicBezTo>
                  <a:cubicBezTo>
                    <a:pt x="33" y="56"/>
                    <a:pt x="33" y="56"/>
                    <a:pt x="33" y="56"/>
                  </a:cubicBezTo>
                  <a:cubicBezTo>
                    <a:pt x="33" y="57"/>
                    <a:pt x="33" y="57"/>
                    <a:pt x="33" y="57"/>
                  </a:cubicBezTo>
                  <a:moveTo>
                    <a:pt x="19" y="23"/>
                  </a:moveTo>
                  <a:cubicBezTo>
                    <a:pt x="19" y="23"/>
                    <a:pt x="19" y="23"/>
                    <a:pt x="19" y="23"/>
                  </a:cubicBezTo>
                  <a:cubicBezTo>
                    <a:pt x="18" y="23"/>
                    <a:pt x="18" y="22"/>
                    <a:pt x="18" y="22"/>
                  </a:cubicBezTo>
                  <a:cubicBezTo>
                    <a:pt x="19" y="21"/>
                    <a:pt x="19" y="21"/>
                    <a:pt x="19" y="21"/>
                  </a:cubicBezTo>
                  <a:cubicBezTo>
                    <a:pt x="21" y="18"/>
                    <a:pt x="24" y="15"/>
                    <a:pt x="26" y="13"/>
                  </a:cubicBezTo>
                  <a:cubicBezTo>
                    <a:pt x="24" y="15"/>
                    <a:pt x="22" y="17"/>
                    <a:pt x="20" y="20"/>
                  </a:cubicBezTo>
                  <a:cubicBezTo>
                    <a:pt x="19" y="21"/>
                    <a:pt x="19" y="22"/>
                    <a:pt x="19" y="23"/>
                  </a:cubicBezTo>
                  <a:moveTo>
                    <a:pt x="4" y="23"/>
                  </a:moveTo>
                  <a:cubicBezTo>
                    <a:pt x="4" y="23"/>
                    <a:pt x="4" y="23"/>
                    <a:pt x="4" y="23"/>
                  </a:cubicBezTo>
                  <a:cubicBezTo>
                    <a:pt x="3" y="23"/>
                    <a:pt x="3" y="22"/>
                    <a:pt x="3" y="22"/>
                  </a:cubicBezTo>
                  <a:cubicBezTo>
                    <a:pt x="4" y="21"/>
                    <a:pt x="4" y="21"/>
                    <a:pt x="4" y="21"/>
                  </a:cubicBezTo>
                  <a:cubicBezTo>
                    <a:pt x="6" y="18"/>
                    <a:pt x="9" y="15"/>
                    <a:pt x="11" y="12"/>
                  </a:cubicBezTo>
                  <a:cubicBezTo>
                    <a:pt x="9" y="15"/>
                    <a:pt x="7" y="17"/>
                    <a:pt x="5" y="20"/>
                  </a:cubicBezTo>
                  <a:cubicBezTo>
                    <a:pt x="4" y="21"/>
                    <a:pt x="4" y="22"/>
                    <a:pt x="4" y="23"/>
                  </a:cubicBezTo>
                  <a:moveTo>
                    <a:pt x="11" y="12"/>
                  </a:moveTo>
                  <a:cubicBezTo>
                    <a:pt x="11" y="12"/>
                    <a:pt x="11" y="12"/>
                    <a:pt x="11" y="12"/>
                  </a:cubicBezTo>
                  <a:cubicBezTo>
                    <a:pt x="11" y="12"/>
                    <a:pt x="11" y="12"/>
                    <a:pt x="11" y="12"/>
                  </a:cubicBezTo>
                  <a:moveTo>
                    <a:pt x="26" y="12"/>
                  </a:moveTo>
                  <a:cubicBezTo>
                    <a:pt x="26" y="12"/>
                    <a:pt x="26" y="12"/>
                    <a:pt x="26" y="12"/>
                  </a:cubicBezTo>
                  <a:cubicBezTo>
                    <a:pt x="26" y="12"/>
                    <a:pt x="26" y="12"/>
                    <a:pt x="26" y="12"/>
                  </a:cubicBezTo>
                  <a:moveTo>
                    <a:pt x="21" y="23"/>
                  </a:moveTo>
                  <a:cubicBezTo>
                    <a:pt x="21" y="23"/>
                    <a:pt x="21" y="23"/>
                    <a:pt x="20" y="23"/>
                  </a:cubicBezTo>
                  <a:cubicBezTo>
                    <a:pt x="20" y="23"/>
                    <a:pt x="20" y="23"/>
                    <a:pt x="20" y="23"/>
                  </a:cubicBezTo>
                  <a:cubicBezTo>
                    <a:pt x="20" y="22"/>
                    <a:pt x="20" y="21"/>
                    <a:pt x="21" y="21"/>
                  </a:cubicBezTo>
                  <a:cubicBezTo>
                    <a:pt x="25" y="15"/>
                    <a:pt x="30" y="10"/>
                    <a:pt x="34" y="6"/>
                  </a:cubicBezTo>
                  <a:cubicBezTo>
                    <a:pt x="35" y="6"/>
                    <a:pt x="35" y="6"/>
                    <a:pt x="35" y="6"/>
                  </a:cubicBezTo>
                  <a:cubicBezTo>
                    <a:pt x="31" y="10"/>
                    <a:pt x="26" y="15"/>
                    <a:pt x="22" y="21"/>
                  </a:cubicBezTo>
                  <a:cubicBezTo>
                    <a:pt x="22" y="21"/>
                    <a:pt x="22" y="21"/>
                    <a:pt x="22" y="21"/>
                  </a:cubicBezTo>
                  <a:cubicBezTo>
                    <a:pt x="23" y="21"/>
                    <a:pt x="23" y="21"/>
                    <a:pt x="23" y="21"/>
                  </a:cubicBezTo>
                  <a:cubicBezTo>
                    <a:pt x="23" y="21"/>
                    <a:pt x="23" y="21"/>
                    <a:pt x="23" y="21"/>
                  </a:cubicBezTo>
                  <a:cubicBezTo>
                    <a:pt x="27" y="16"/>
                    <a:pt x="32" y="11"/>
                    <a:pt x="36" y="6"/>
                  </a:cubicBezTo>
                  <a:cubicBezTo>
                    <a:pt x="37" y="6"/>
                    <a:pt x="37" y="6"/>
                    <a:pt x="37" y="6"/>
                  </a:cubicBezTo>
                  <a:cubicBezTo>
                    <a:pt x="26" y="20"/>
                    <a:pt x="26" y="20"/>
                    <a:pt x="26" y="20"/>
                  </a:cubicBezTo>
                  <a:cubicBezTo>
                    <a:pt x="26" y="21"/>
                    <a:pt x="26" y="21"/>
                    <a:pt x="26" y="21"/>
                  </a:cubicBezTo>
                  <a:cubicBezTo>
                    <a:pt x="26" y="21"/>
                    <a:pt x="26" y="21"/>
                    <a:pt x="26" y="21"/>
                  </a:cubicBezTo>
                  <a:cubicBezTo>
                    <a:pt x="27" y="21"/>
                    <a:pt x="27" y="21"/>
                    <a:pt x="27" y="21"/>
                  </a:cubicBezTo>
                  <a:cubicBezTo>
                    <a:pt x="39" y="6"/>
                    <a:pt x="39" y="6"/>
                    <a:pt x="39" y="6"/>
                  </a:cubicBezTo>
                  <a:cubicBezTo>
                    <a:pt x="39" y="6"/>
                    <a:pt x="39" y="6"/>
                    <a:pt x="39" y="6"/>
                  </a:cubicBezTo>
                  <a:cubicBezTo>
                    <a:pt x="39" y="6"/>
                    <a:pt x="39" y="6"/>
                    <a:pt x="39" y="6"/>
                  </a:cubicBezTo>
                  <a:cubicBezTo>
                    <a:pt x="37" y="10"/>
                    <a:pt x="35" y="13"/>
                    <a:pt x="32" y="17"/>
                  </a:cubicBezTo>
                  <a:cubicBezTo>
                    <a:pt x="32" y="18"/>
                    <a:pt x="31" y="18"/>
                    <a:pt x="31" y="19"/>
                  </a:cubicBezTo>
                  <a:cubicBezTo>
                    <a:pt x="31" y="19"/>
                    <a:pt x="31" y="19"/>
                    <a:pt x="31" y="19"/>
                  </a:cubicBezTo>
                  <a:cubicBezTo>
                    <a:pt x="30" y="19"/>
                    <a:pt x="30" y="19"/>
                    <a:pt x="30" y="19"/>
                  </a:cubicBezTo>
                  <a:cubicBezTo>
                    <a:pt x="30" y="20"/>
                    <a:pt x="29" y="21"/>
                    <a:pt x="28" y="22"/>
                  </a:cubicBezTo>
                  <a:cubicBezTo>
                    <a:pt x="27" y="22"/>
                    <a:pt x="26" y="22"/>
                    <a:pt x="25" y="23"/>
                  </a:cubicBezTo>
                  <a:cubicBezTo>
                    <a:pt x="24" y="23"/>
                    <a:pt x="23" y="23"/>
                    <a:pt x="21" y="23"/>
                  </a:cubicBezTo>
                  <a:moveTo>
                    <a:pt x="11" y="21"/>
                  </a:moveTo>
                  <a:cubicBezTo>
                    <a:pt x="12" y="21"/>
                    <a:pt x="12" y="21"/>
                    <a:pt x="12" y="21"/>
                  </a:cubicBezTo>
                  <a:cubicBezTo>
                    <a:pt x="24" y="6"/>
                    <a:pt x="24" y="6"/>
                    <a:pt x="24" y="6"/>
                  </a:cubicBezTo>
                  <a:cubicBezTo>
                    <a:pt x="24" y="6"/>
                    <a:pt x="24" y="6"/>
                    <a:pt x="24" y="6"/>
                  </a:cubicBezTo>
                  <a:cubicBezTo>
                    <a:pt x="24" y="6"/>
                    <a:pt x="25" y="6"/>
                    <a:pt x="25" y="5"/>
                  </a:cubicBezTo>
                  <a:cubicBezTo>
                    <a:pt x="24" y="8"/>
                    <a:pt x="22" y="11"/>
                    <a:pt x="20" y="13"/>
                  </a:cubicBezTo>
                  <a:cubicBezTo>
                    <a:pt x="20" y="14"/>
                    <a:pt x="20" y="14"/>
                    <a:pt x="20" y="14"/>
                  </a:cubicBezTo>
                  <a:cubicBezTo>
                    <a:pt x="19" y="16"/>
                    <a:pt x="18" y="18"/>
                    <a:pt x="16" y="19"/>
                  </a:cubicBezTo>
                  <a:cubicBezTo>
                    <a:pt x="16" y="19"/>
                    <a:pt x="16" y="19"/>
                    <a:pt x="16" y="19"/>
                  </a:cubicBezTo>
                  <a:cubicBezTo>
                    <a:pt x="16" y="19"/>
                    <a:pt x="16" y="19"/>
                    <a:pt x="16" y="19"/>
                  </a:cubicBezTo>
                  <a:cubicBezTo>
                    <a:pt x="15" y="19"/>
                    <a:pt x="15" y="19"/>
                    <a:pt x="15" y="19"/>
                  </a:cubicBezTo>
                  <a:cubicBezTo>
                    <a:pt x="15" y="20"/>
                    <a:pt x="14" y="21"/>
                    <a:pt x="14" y="22"/>
                  </a:cubicBezTo>
                  <a:cubicBezTo>
                    <a:pt x="13" y="22"/>
                    <a:pt x="12" y="22"/>
                    <a:pt x="11" y="23"/>
                  </a:cubicBezTo>
                  <a:cubicBezTo>
                    <a:pt x="9" y="23"/>
                    <a:pt x="8" y="23"/>
                    <a:pt x="6" y="23"/>
                  </a:cubicBezTo>
                  <a:cubicBezTo>
                    <a:pt x="6" y="23"/>
                    <a:pt x="6" y="23"/>
                    <a:pt x="6" y="23"/>
                  </a:cubicBezTo>
                  <a:cubicBezTo>
                    <a:pt x="5" y="23"/>
                    <a:pt x="5" y="23"/>
                    <a:pt x="5" y="23"/>
                  </a:cubicBezTo>
                  <a:cubicBezTo>
                    <a:pt x="5" y="22"/>
                    <a:pt x="5" y="21"/>
                    <a:pt x="6" y="21"/>
                  </a:cubicBezTo>
                  <a:cubicBezTo>
                    <a:pt x="10" y="15"/>
                    <a:pt x="15" y="10"/>
                    <a:pt x="20" y="6"/>
                  </a:cubicBezTo>
                  <a:cubicBezTo>
                    <a:pt x="20" y="6"/>
                    <a:pt x="20" y="6"/>
                    <a:pt x="20" y="6"/>
                  </a:cubicBezTo>
                  <a:cubicBezTo>
                    <a:pt x="16" y="10"/>
                    <a:pt x="11" y="15"/>
                    <a:pt x="7" y="21"/>
                  </a:cubicBezTo>
                  <a:cubicBezTo>
                    <a:pt x="8" y="21"/>
                    <a:pt x="8" y="21"/>
                    <a:pt x="8" y="21"/>
                  </a:cubicBezTo>
                  <a:cubicBezTo>
                    <a:pt x="8" y="21"/>
                    <a:pt x="8" y="21"/>
                    <a:pt x="8" y="21"/>
                  </a:cubicBezTo>
                  <a:cubicBezTo>
                    <a:pt x="8" y="21"/>
                    <a:pt x="8" y="21"/>
                    <a:pt x="8" y="21"/>
                  </a:cubicBezTo>
                  <a:cubicBezTo>
                    <a:pt x="12" y="16"/>
                    <a:pt x="17" y="11"/>
                    <a:pt x="22" y="6"/>
                  </a:cubicBezTo>
                  <a:cubicBezTo>
                    <a:pt x="22" y="6"/>
                    <a:pt x="22" y="6"/>
                    <a:pt x="22" y="6"/>
                  </a:cubicBezTo>
                  <a:cubicBezTo>
                    <a:pt x="11" y="20"/>
                    <a:pt x="11" y="20"/>
                    <a:pt x="11" y="20"/>
                  </a:cubicBezTo>
                  <a:cubicBezTo>
                    <a:pt x="11" y="21"/>
                    <a:pt x="11" y="21"/>
                    <a:pt x="11" y="21"/>
                  </a:cubicBezTo>
                  <a:cubicBezTo>
                    <a:pt x="11" y="21"/>
                    <a:pt x="11" y="21"/>
                    <a:pt x="11" y="21"/>
                  </a:cubicBezTo>
                  <a:moveTo>
                    <a:pt x="12" y="12"/>
                  </a:moveTo>
                  <a:cubicBezTo>
                    <a:pt x="14" y="9"/>
                    <a:pt x="17" y="7"/>
                    <a:pt x="19" y="5"/>
                  </a:cubicBezTo>
                  <a:cubicBezTo>
                    <a:pt x="19" y="5"/>
                    <a:pt x="19" y="5"/>
                    <a:pt x="19" y="5"/>
                  </a:cubicBezTo>
                  <a:cubicBezTo>
                    <a:pt x="19" y="5"/>
                    <a:pt x="19" y="5"/>
                    <a:pt x="19" y="5"/>
                  </a:cubicBezTo>
                  <a:cubicBezTo>
                    <a:pt x="17" y="7"/>
                    <a:pt x="14" y="9"/>
                    <a:pt x="12" y="12"/>
                  </a:cubicBezTo>
                  <a:moveTo>
                    <a:pt x="27" y="12"/>
                  </a:moveTo>
                  <a:cubicBezTo>
                    <a:pt x="29" y="9"/>
                    <a:pt x="31" y="7"/>
                    <a:pt x="34" y="5"/>
                  </a:cubicBezTo>
                  <a:cubicBezTo>
                    <a:pt x="34" y="5"/>
                    <a:pt x="34" y="5"/>
                    <a:pt x="34" y="5"/>
                  </a:cubicBezTo>
                  <a:cubicBezTo>
                    <a:pt x="34" y="5"/>
                    <a:pt x="34" y="5"/>
                    <a:pt x="34" y="5"/>
                  </a:cubicBezTo>
                  <a:cubicBezTo>
                    <a:pt x="31" y="7"/>
                    <a:pt x="29" y="9"/>
                    <a:pt x="27" y="12"/>
                  </a:cubicBezTo>
                  <a:moveTo>
                    <a:pt x="24" y="9"/>
                  </a:moveTo>
                  <a:cubicBezTo>
                    <a:pt x="25" y="7"/>
                    <a:pt x="26" y="6"/>
                    <a:pt x="27" y="4"/>
                  </a:cubicBezTo>
                  <a:cubicBezTo>
                    <a:pt x="27" y="5"/>
                    <a:pt x="27" y="5"/>
                    <a:pt x="27" y="6"/>
                  </a:cubicBezTo>
                  <a:cubicBezTo>
                    <a:pt x="26" y="7"/>
                    <a:pt x="25" y="8"/>
                    <a:pt x="24" y="9"/>
                  </a:cubicBezTo>
                  <a:moveTo>
                    <a:pt x="34" y="55"/>
                  </a:moveTo>
                  <a:cubicBezTo>
                    <a:pt x="34" y="49"/>
                    <a:pt x="34" y="43"/>
                    <a:pt x="33" y="37"/>
                  </a:cubicBezTo>
                  <a:cubicBezTo>
                    <a:pt x="33" y="31"/>
                    <a:pt x="33" y="25"/>
                    <a:pt x="32" y="19"/>
                  </a:cubicBezTo>
                  <a:cubicBezTo>
                    <a:pt x="33" y="18"/>
                    <a:pt x="33" y="18"/>
                    <a:pt x="33" y="18"/>
                  </a:cubicBezTo>
                  <a:cubicBezTo>
                    <a:pt x="36" y="13"/>
                    <a:pt x="39" y="9"/>
                    <a:pt x="41" y="4"/>
                  </a:cubicBezTo>
                  <a:cubicBezTo>
                    <a:pt x="43" y="15"/>
                    <a:pt x="45" y="28"/>
                    <a:pt x="45" y="42"/>
                  </a:cubicBezTo>
                  <a:cubicBezTo>
                    <a:pt x="45" y="42"/>
                    <a:pt x="45" y="42"/>
                    <a:pt x="45" y="42"/>
                  </a:cubicBezTo>
                  <a:cubicBezTo>
                    <a:pt x="41" y="46"/>
                    <a:pt x="38" y="50"/>
                    <a:pt x="34" y="55"/>
                  </a:cubicBezTo>
                  <a:moveTo>
                    <a:pt x="3" y="22"/>
                  </a:moveTo>
                  <a:cubicBezTo>
                    <a:pt x="3" y="22"/>
                    <a:pt x="3" y="22"/>
                    <a:pt x="3" y="22"/>
                  </a:cubicBezTo>
                  <a:cubicBezTo>
                    <a:pt x="3" y="22"/>
                    <a:pt x="3" y="22"/>
                    <a:pt x="3" y="22"/>
                  </a:cubicBezTo>
                  <a:cubicBezTo>
                    <a:pt x="2" y="22"/>
                    <a:pt x="2" y="22"/>
                    <a:pt x="2" y="21"/>
                  </a:cubicBezTo>
                  <a:cubicBezTo>
                    <a:pt x="2" y="21"/>
                    <a:pt x="2" y="21"/>
                    <a:pt x="2" y="21"/>
                  </a:cubicBezTo>
                  <a:cubicBezTo>
                    <a:pt x="6" y="14"/>
                    <a:pt x="12" y="7"/>
                    <a:pt x="18" y="2"/>
                  </a:cubicBezTo>
                  <a:cubicBezTo>
                    <a:pt x="19" y="4"/>
                    <a:pt x="19" y="4"/>
                    <a:pt x="19" y="4"/>
                  </a:cubicBezTo>
                  <a:cubicBezTo>
                    <a:pt x="13" y="9"/>
                    <a:pt x="8" y="15"/>
                    <a:pt x="3" y="21"/>
                  </a:cubicBezTo>
                  <a:cubicBezTo>
                    <a:pt x="3" y="21"/>
                    <a:pt x="3" y="21"/>
                    <a:pt x="3" y="22"/>
                  </a:cubicBezTo>
                  <a:cubicBezTo>
                    <a:pt x="3" y="22"/>
                    <a:pt x="3" y="22"/>
                    <a:pt x="3" y="22"/>
                  </a:cubicBezTo>
                  <a:moveTo>
                    <a:pt x="18" y="22"/>
                  </a:moveTo>
                  <a:cubicBezTo>
                    <a:pt x="18" y="22"/>
                    <a:pt x="18" y="22"/>
                    <a:pt x="18" y="22"/>
                  </a:cubicBezTo>
                  <a:cubicBezTo>
                    <a:pt x="17" y="22"/>
                    <a:pt x="17" y="22"/>
                    <a:pt x="17" y="22"/>
                  </a:cubicBezTo>
                  <a:cubicBezTo>
                    <a:pt x="17" y="22"/>
                    <a:pt x="16" y="22"/>
                    <a:pt x="16" y="21"/>
                  </a:cubicBezTo>
                  <a:cubicBezTo>
                    <a:pt x="16" y="21"/>
                    <a:pt x="16" y="21"/>
                    <a:pt x="16" y="21"/>
                  </a:cubicBezTo>
                  <a:cubicBezTo>
                    <a:pt x="17" y="21"/>
                    <a:pt x="17" y="21"/>
                    <a:pt x="17" y="21"/>
                  </a:cubicBezTo>
                  <a:cubicBezTo>
                    <a:pt x="20" y="16"/>
                    <a:pt x="24" y="11"/>
                    <a:pt x="28" y="6"/>
                  </a:cubicBezTo>
                  <a:cubicBezTo>
                    <a:pt x="28" y="6"/>
                    <a:pt x="28" y="6"/>
                    <a:pt x="28" y="6"/>
                  </a:cubicBezTo>
                  <a:cubicBezTo>
                    <a:pt x="30" y="5"/>
                    <a:pt x="31" y="3"/>
                    <a:pt x="33" y="2"/>
                  </a:cubicBezTo>
                  <a:cubicBezTo>
                    <a:pt x="33" y="4"/>
                    <a:pt x="33" y="4"/>
                    <a:pt x="33" y="4"/>
                  </a:cubicBezTo>
                  <a:cubicBezTo>
                    <a:pt x="28" y="9"/>
                    <a:pt x="23" y="15"/>
                    <a:pt x="18" y="21"/>
                  </a:cubicBezTo>
                  <a:cubicBezTo>
                    <a:pt x="18" y="21"/>
                    <a:pt x="18" y="21"/>
                    <a:pt x="18" y="22"/>
                  </a:cubicBezTo>
                  <a:cubicBezTo>
                    <a:pt x="18" y="22"/>
                    <a:pt x="18" y="22"/>
                    <a:pt x="18" y="22"/>
                  </a:cubicBezTo>
                  <a:moveTo>
                    <a:pt x="33" y="0"/>
                  </a:moveTo>
                  <a:cubicBezTo>
                    <a:pt x="33" y="0"/>
                    <a:pt x="33" y="0"/>
                    <a:pt x="33" y="0"/>
                  </a:cubicBezTo>
                  <a:cubicBezTo>
                    <a:pt x="31" y="2"/>
                    <a:pt x="30" y="3"/>
                    <a:pt x="28" y="5"/>
                  </a:cubicBezTo>
                  <a:cubicBezTo>
                    <a:pt x="28" y="4"/>
                    <a:pt x="28" y="3"/>
                    <a:pt x="28" y="2"/>
                  </a:cubicBezTo>
                  <a:cubicBezTo>
                    <a:pt x="27" y="2"/>
                    <a:pt x="27" y="2"/>
                    <a:pt x="27" y="2"/>
                  </a:cubicBezTo>
                  <a:cubicBezTo>
                    <a:pt x="27" y="2"/>
                    <a:pt x="27" y="2"/>
                    <a:pt x="27" y="2"/>
                  </a:cubicBezTo>
                  <a:cubicBezTo>
                    <a:pt x="26" y="3"/>
                    <a:pt x="26" y="4"/>
                    <a:pt x="26" y="4"/>
                  </a:cubicBezTo>
                  <a:cubicBezTo>
                    <a:pt x="25" y="4"/>
                    <a:pt x="25" y="4"/>
                    <a:pt x="25" y="4"/>
                  </a:cubicBezTo>
                  <a:cubicBezTo>
                    <a:pt x="24" y="5"/>
                    <a:pt x="23" y="5"/>
                    <a:pt x="22" y="5"/>
                  </a:cubicBezTo>
                  <a:cubicBezTo>
                    <a:pt x="22" y="5"/>
                    <a:pt x="22" y="5"/>
                    <a:pt x="22" y="5"/>
                  </a:cubicBezTo>
                  <a:cubicBezTo>
                    <a:pt x="22" y="5"/>
                    <a:pt x="22" y="5"/>
                    <a:pt x="22" y="5"/>
                  </a:cubicBezTo>
                  <a:cubicBezTo>
                    <a:pt x="21" y="5"/>
                    <a:pt x="21" y="5"/>
                    <a:pt x="21" y="5"/>
                  </a:cubicBezTo>
                  <a:cubicBezTo>
                    <a:pt x="21" y="5"/>
                    <a:pt x="21" y="5"/>
                    <a:pt x="21" y="5"/>
                  </a:cubicBezTo>
                  <a:cubicBezTo>
                    <a:pt x="21" y="5"/>
                    <a:pt x="20" y="5"/>
                    <a:pt x="20" y="4"/>
                  </a:cubicBezTo>
                  <a:cubicBezTo>
                    <a:pt x="19" y="0"/>
                    <a:pt x="19" y="0"/>
                    <a:pt x="19" y="0"/>
                  </a:cubicBezTo>
                  <a:cubicBezTo>
                    <a:pt x="19" y="0"/>
                    <a:pt x="19" y="0"/>
                    <a:pt x="19" y="0"/>
                  </a:cubicBezTo>
                  <a:cubicBezTo>
                    <a:pt x="18" y="0"/>
                    <a:pt x="18" y="0"/>
                    <a:pt x="18" y="0"/>
                  </a:cubicBezTo>
                  <a:cubicBezTo>
                    <a:pt x="12" y="6"/>
                    <a:pt x="6" y="13"/>
                    <a:pt x="1" y="20"/>
                  </a:cubicBezTo>
                  <a:cubicBezTo>
                    <a:pt x="0" y="21"/>
                    <a:pt x="0" y="21"/>
                    <a:pt x="0" y="21"/>
                  </a:cubicBezTo>
                  <a:cubicBezTo>
                    <a:pt x="0" y="22"/>
                    <a:pt x="1" y="22"/>
                    <a:pt x="1" y="23"/>
                  </a:cubicBezTo>
                  <a:cubicBezTo>
                    <a:pt x="1" y="23"/>
                    <a:pt x="1" y="23"/>
                    <a:pt x="1" y="23"/>
                  </a:cubicBezTo>
                  <a:cubicBezTo>
                    <a:pt x="1" y="23"/>
                    <a:pt x="1" y="23"/>
                    <a:pt x="1" y="23"/>
                  </a:cubicBezTo>
                  <a:cubicBezTo>
                    <a:pt x="3" y="35"/>
                    <a:pt x="4" y="48"/>
                    <a:pt x="4" y="60"/>
                  </a:cubicBezTo>
                  <a:cubicBezTo>
                    <a:pt x="4" y="60"/>
                    <a:pt x="4" y="60"/>
                    <a:pt x="4" y="60"/>
                  </a:cubicBezTo>
                  <a:cubicBezTo>
                    <a:pt x="4" y="60"/>
                    <a:pt x="4" y="60"/>
                    <a:pt x="4" y="60"/>
                  </a:cubicBezTo>
                  <a:cubicBezTo>
                    <a:pt x="4" y="60"/>
                    <a:pt x="4" y="60"/>
                    <a:pt x="4" y="60"/>
                  </a:cubicBezTo>
                  <a:cubicBezTo>
                    <a:pt x="5" y="60"/>
                    <a:pt x="5" y="60"/>
                    <a:pt x="5" y="60"/>
                  </a:cubicBezTo>
                  <a:cubicBezTo>
                    <a:pt x="6" y="62"/>
                    <a:pt x="9" y="63"/>
                    <a:pt x="11" y="63"/>
                  </a:cubicBezTo>
                  <a:cubicBezTo>
                    <a:pt x="12" y="63"/>
                    <a:pt x="13" y="63"/>
                    <a:pt x="13" y="62"/>
                  </a:cubicBezTo>
                  <a:cubicBezTo>
                    <a:pt x="15" y="62"/>
                    <a:pt x="16" y="61"/>
                    <a:pt x="17" y="60"/>
                  </a:cubicBezTo>
                  <a:cubicBezTo>
                    <a:pt x="17" y="60"/>
                    <a:pt x="17" y="60"/>
                    <a:pt x="17" y="60"/>
                  </a:cubicBezTo>
                  <a:cubicBezTo>
                    <a:pt x="17" y="60"/>
                    <a:pt x="17" y="60"/>
                    <a:pt x="17" y="60"/>
                  </a:cubicBezTo>
                  <a:cubicBezTo>
                    <a:pt x="18" y="59"/>
                    <a:pt x="18" y="59"/>
                    <a:pt x="18" y="59"/>
                  </a:cubicBezTo>
                  <a:cubicBezTo>
                    <a:pt x="18" y="59"/>
                    <a:pt x="18" y="59"/>
                    <a:pt x="18" y="59"/>
                  </a:cubicBezTo>
                  <a:cubicBezTo>
                    <a:pt x="18" y="59"/>
                    <a:pt x="19" y="58"/>
                    <a:pt x="19" y="57"/>
                  </a:cubicBezTo>
                  <a:cubicBezTo>
                    <a:pt x="19" y="58"/>
                    <a:pt x="19" y="59"/>
                    <a:pt x="19" y="60"/>
                  </a:cubicBezTo>
                  <a:cubicBezTo>
                    <a:pt x="19" y="60"/>
                    <a:pt x="19" y="60"/>
                    <a:pt x="19" y="60"/>
                  </a:cubicBezTo>
                  <a:cubicBezTo>
                    <a:pt x="19" y="60"/>
                    <a:pt x="19" y="60"/>
                    <a:pt x="19" y="60"/>
                  </a:cubicBezTo>
                  <a:cubicBezTo>
                    <a:pt x="19" y="60"/>
                    <a:pt x="19" y="60"/>
                    <a:pt x="19" y="60"/>
                  </a:cubicBezTo>
                  <a:cubicBezTo>
                    <a:pt x="19" y="60"/>
                    <a:pt x="19" y="60"/>
                    <a:pt x="19" y="60"/>
                  </a:cubicBezTo>
                  <a:cubicBezTo>
                    <a:pt x="21" y="62"/>
                    <a:pt x="24" y="63"/>
                    <a:pt x="26" y="63"/>
                  </a:cubicBezTo>
                  <a:cubicBezTo>
                    <a:pt x="27" y="63"/>
                    <a:pt x="28" y="63"/>
                    <a:pt x="28" y="62"/>
                  </a:cubicBezTo>
                  <a:cubicBezTo>
                    <a:pt x="30" y="62"/>
                    <a:pt x="31" y="61"/>
                    <a:pt x="32" y="60"/>
                  </a:cubicBezTo>
                  <a:cubicBezTo>
                    <a:pt x="32" y="60"/>
                    <a:pt x="32" y="60"/>
                    <a:pt x="32" y="60"/>
                  </a:cubicBezTo>
                  <a:cubicBezTo>
                    <a:pt x="32" y="60"/>
                    <a:pt x="32" y="60"/>
                    <a:pt x="32" y="60"/>
                  </a:cubicBezTo>
                  <a:cubicBezTo>
                    <a:pt x="33" y="59"/>
                    <a:pt x="33" y="59"/>
                    <a:pt x="33" y="59"/>
                  </a:cubicBezTo>
                  <a:cubicBezTo>
                    <a:pt x="33" y="59"/>
                    <a:pt x="33" y="59"/>
                    <a:pt x="33" y="59"/>
                  </a:cubicBezTo>
                  <a:cubicBezTo>
                    <a:pt x="36" y="54"/>
                    <a:pt x="41" y="48"/>
                    <a:pt x="46" y="43"/>
                  </a:cubicBezTo>
                  <a:cubicBezTo>
                    <a:pt x="46" y="43"/>
                    <a:pt x="46" y="43"/>
                    <a:pt x="46" y="43"/>
                  </a:cubicBezTo>
                  <a:cubicBezTo>
                    <a:pt x="46" y="42"/>
                    <a:pt x="46" y="42"/>
                    <a:pt x="46" y="42"/>
                  </a:cubicBezTo>
                  <a:cubicBezTo>
                    <a:pt x="46" y="28"/>
                    <a:pt x="44" y="13"/>
                    <a:pt x="42" y="2"/>
                  </a:cubicBezTo>
                  <a:cubicBezTo>
                    <a:pt x="42" y="2"/>
                    <a:pt x="42" y="2"/>
                    <a:pt x="42" y="2"/>
                  </a:cubicBezTo>
                  <a:cubicBezTo>
                    <a:pt x="41" y="2"/>
                    <a:pt x="41" y="2"/>
                    <a:pt x="41" y="2"/>
                  </a:cubicBezTo>
                  <a:cubicBezTo>
                    <a:pt x="41" y="3"/>
                    <a:pt x="40" y="4"/>
                    <a:pt x="40" y="4"/>
                  </a:cubicBezTo>
                  <a:cubicBezTo>
                    <a:pt x="39" y="5"/>
                    <a:pt x="38" y="5"/>
                    <a:pt x="37" y="5"/>
                  </a:cubicBezTo>
                  <a:cubicBezTo>
                    <a:pt x="37" y="5"/>
                    <a:pt x="37" y="5"/>
                    <a:pt x="37" y="5"/>
                  </a:cubicBezTo>
                  <a:cubicBezTo>
                    <a:pt x="37" y="5"/>
                    <a:pt x="37" y="5"/>
                    <a:pt x="37" y="5"/>
                  </a:cubicBezTo>
                  <a:cubicBezTo>
                    <a:pt x="36" y="5"/>
                    <a:pt x="36" y="5"/>
                    <a:pt x="36" y="5"/>
                  </a:cubicBezTo>
                  <a:cubicBezTo>
                    <a:pt x="36" y="5"/>
                    <a:pt x="36" y="5"/>
                    <a:pt x="36" y="5"/>
                  </a:cubicBezTo>
                  <a:cubicBezTo>
                    <a:pt x="36" y="5"/>
                    <a:pt x="35" y="5"/>
                    <a:pt x="35" y="4"/>
                  </a:cubicBezTo>
                  <a:cubicBezTo>
                    <a:pt x="34" y="0"/>
                    <a:pt x="34" y="0"/>
                    <a:pt x="34" y="0"/>
                  </a:cubicBezTo>
                  <a:cubicBezTo>
                    <a:pt x="33" y="0"/>
                    <a:pt x="33"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7" name="Freeform 163"/>
            <p:cNvSpPr>
              <a:spLocks noEditPoints="1"/>
            </p:cNvSpPr>
            <p:nvPr/>
          </p:nvSpPr>
          <p:spPr bwMode="auto">
            <a:xfrm>
              <a:off x="4222" y="2329"/>
              <a:ext cx="24" cy="45"/>
            </a:xfrm>
            <a:custGeom>
              <a:avLst/>
              <a:gdLst>
                <a:gd name="T0" fmla="*/ 2 w 10"/>
                <a:gd name="T1" fmla="*/ 17 h 19"/>
                <a:gd name="T2" fmla="*/ 1 w 10"/>
                <a:gd name="T3" fmla="*/ 10 h 19"/>
                <a:gd name="T4" fmla="*/ 2 w 10"/>
                <a:gd name="T5" fmla="*/ 8 h 19"/>
                <a:gd name="T6" fmla="*/ 3 w 10"/>
                <a:gd name="T7" fmla="*/ 7 h 19"/>
                <a:gd name="T8" fmla="*/ 8 w 10"/>
                <a:gd name="T9" fmla="*/ 2 h 19"/>
                <a:gd name="T10" fmla="*/ 9 w 10"/>
                <a:gd name="T11" fmla="*/ 9 h 19"/>
                <a:gd name="T12" fmla="*/ 2 w 10"/>
                <a:gd name="T13" fmla="*/ 17 h 19"/>
                <a:gd name="T14" fmla="*/ 8 w 10"/>
                <a:gd name="T15" fmla="*/ 0 h 19"/>
                <a:gd name="T16" fmla="*/ 8 w 10"/>
                <a:gd name="T17" fmla="*/ 0 h 19"/>
                <a:gd name="T18" fmla="*/ 2 w 10"/>
                <a:gd name="T19" fmla="*/ 6 h 19"/>
                <a:gd name="T20" fmla="*/ 1 w 10"/>
                <a:gd name="T21" fmla="*/ 8 h 19"/>
                <a:gd name="T22" fmla="*/ 0 w 10"/>
                <a:gd name="T23" fmla="*/ 10 h 19"/>
                <a:gd name="T24" fmla="*/ 1 w 10"/>
                <a:gd name="T25" fmla="*/ 18 h 19"/>
                <a:gd name="T26" fmla="*/ 1 w 10"/>
                <a:gd name="T27" fmla="*/ 19 h 19"/>
                <a:gd name="T28" fmla="*/ 1 w 10"/>
                <a:gd name="T29" fmla="*/ 19 h 19"/>
                <a:gd name="T30" fmla="*/ 2 w 10"/>
                <a:gd name="T31" fmla="*/ 19 h 19"/>
                <a:gd name="T32" fmla="*/ 10 w 10"/>
                <a:gd name="T33" fmla="*/ 10 h 19"/>
                <a:gd name="T34" fmla="*/ 10 w 10"/>
                <a:gd name="T35" fmla="*/ 10 h 19"/>
                <a:gd name="T36" fmla="*/ 9 w 10"/>
                <a:gd name="T37" fmla="*/ 1 h 19"/>
                <a:gd name="T38" fmla="*/ 8 w 10"/>
                <a:gd name="T3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9">
                  <a:moveTo>
                    <a:pt x="2" y="17"/>
                  </a:moveTo>
                  <a:cubicBezTo>
                    <a:pt x="2" y="15"/>
                    <a:pt x="2" y="12"/>
                    <a:pt x="1" y="10"/>
                  </a:cubicBezTo>
                  <a:cubicBezTo>
                    <a:pt x="1" y="9"/>
                    <a:pt x="1" y="9"/>
                    <a:pt x="2" y="8"/>
                  </a:cubicBezTo>
                  <a:cubicBezTo>
                    <a:pt x="2" y="8"/>
                    <a:pt x="2" y="8"/>
                    <a:pt x="3" y="7"/>
                  </a:cubicBezTo>
                  <a:cubicBezTo>
                    <a:pt x="4" y="6"/>
                    <a:pt x="6" y="4"/>
                    <a:pt x="8" y="2"/>
                  </a:cubicBezTo>
                  <a:cubicBezTo>
                    <a:pt x="8" y="5"/>
                    <a:pt x="8" y="7"/>
                    <a:pt x="9" y="9"/>
                  </a:cubicBezTo>
                  <a:cubicBezTo>
                    <a:pt x="6" y="12"/>
                    <a:pt x="4" y="14"/>
                    <a:pt x="2" y="17"/>
                  </a:cubicBezTo>
                  <a:moveTo>
                    <a:pt x="8" y="0"/>
                  </a:moveTo>
                  <a:cubicBezTo>
                    <a:pt x="8" y="0"/>
                    <a:pt x="8" y="0"/>
                    <a:pt x="8" y="0"/>
                  </a:cubicBezTo>
                  <a:cubicBezTo>
                    <a:pt x="6" y="3"/>
                    <a:pt x="4" y="5"/>
                    <a:pt x="2" y="6"/>
                  </a:cubicBezTo>
                  <a:cubicBezTo>
                    <a:pt x="1" y="7"/>
                    <a:pt x="1" y="7"/>
                    <a:pt x="1" y="8"/>
                  </a:cubicBezTo>
                  <a:cubicBezTo>
                    <a:pt x="0" y="8"/>
                    <a:pt x="0" y="9"/>
                    <a:pt x="0" y="10"/>
                  </a:cubicBezTo>
                  <a:cubicBezTo>
                    <a:pt x="0" y="13"/>
                    <a:pt x="1" y="16"/>
                    <a:pt x="1" y="18"/>
                  </a:cubicBezTo>
                  <a:cubicBezTo>
                    <a:pt x="1" y="19"/>
                    <a:pt x="1" y="19"/>
                    <a:pt x="1" y="19"/>
                  </a:cubicBezTo>
                  <a:cubicBezTo>
                    <a:pt x="1" y="19"/>
                    <a:pt x="1" y="19"/>
                    <a:pt x="1" y="19"/>
                  </a:cubicBezTo>
                  <a:cubicBezTo>
                    <a:pt x="2" y="19"/>
                    <a:pt x="2" y="19"/>
                    <a:pt x="2" y="19"/>
                  </a:cubicBezTo>
                  <a:cubicBezTo>
                    <a:pt x="4" y="16"/>
                    <a:pt x="7" y="13"/>
                    <a:pt x="10" y="10"/>
                  </a:cubicBezTo>
                  <a:cubicBezTo>
                    <a:pt x="10" y="10"/>
                    <a:pt x="10" y="10"/>
                    <a:pt x="10" y="10"/>
                  </a:cubicBezTo>
                  <a:cubicBezTo>
                    <a:pt x="9" y="7"/>
                    <a:pt x="9" y="4"/>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8" name="Freeform 164"/>
            <p:cNvSpPr>
              <a:spLocks/>
            </p:cNvSpPr>
            <p:nvPr/>
          </p:nvSpPr>
          <p:spPr bwMode="auto">
            <a:xfrm>
              <a:off x="4191" y="2384"/>
              <a:ext cx="17" cy="45"/>
            </a:xfrm>
            <a:custGeom>
              <a:avLst/>
              <a:gdLst>
                <a:gd name="T0" fmla="*/ 3 w 7"/>
                <a:gd name="T1" fmla="*/ 0 h 19"/>
                <a:gd name="T2" fmla="*/ 2 w 7"/>
                <a:gd name="T3" fmla="*/ 0 h 19"/>
                <a:gd name="T4" fmla="*/ 0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1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4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4 w 7"/>
                <a:gd name="T53" fmla="*/ 17 h 19"/>
                <a:gd name="T54" fmla="*/ 4 w 7"/>
                <a:gd name="T55" fmla="*/ 17 h 19"/>
                <a:gd name="T56" fmla="*/ 4 w 7"/>
                <a:gd name="T57" fmla="*/ 17 h 19"/>
                <a:gd name="T58" fmla="*/ 7 w 7"/>
                <a:gd name="T59" fmla="*/ 13 h 19"/>
                <a:gd name="T60" fmla="*/ 7 w 7"/>
                <a:gd name="T61" fmla="*/ 12 h 19"/>
                <a:gd name="T62" fmla="*/ 6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2 w 7"/>
                <a:gd name="T81" fmla="*/ 9 h 19"/>
                <a:gd name="T82" fmla="*/ 3 w 7"/>
                <a:gd name="T83" fmla="*/ 9 h 19"/>
                <a:gd name="T84" fmla="*/ 7 w 7"/>
                <a:gd name="T85" fmla="*/ 4 h 19"/>
                <a:gd name="T86" fmla="*/ 6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2" y="0"/>
                    <a:pt x="2" y="0"/>
                    <a:pt x="2" y="0"/>
                  </a:cubicBezTo>
                  <a:cubicBezTo>
                    <a:pt x="1" y="1"/>
                    <a:pt x="1" y="2"/>
                    <a:pt x="0" y="3"/>
                  </a:cubicBezTo>
                  <a:cubicBezTo>
                    <a:pt x="0" y="4"/>
                    <a:pt x="0" y="5"/>
                    <a:pt x="1" y="6"/>
                  </a:cubicBezTo>
                  <a:cubicBezTo>
                    <a:pt x="1" y="6"/>
                    <a:pt x="1" y="6"/>
                    <a:pt x="2" y="6"/>
                  </a:cubicBezTo>
                  <a:cubicBezTo>
                    <a:pt x="2" y="6"/>
                    <a:pt x="2" y="6"/>
                    <a:pt x="2" y="6"/>
                  </a:cubicBezTo>
                  <a:cubicBezTo>
                    <a:pt x="3" y="6"/>
                    <a:pt x="3" y="6"/>
                    <a:pt x="3" y="6"/>
                  </a:cubicBezTo>
                  <a:cubicBezTo>
                    <a:pt x="4" y="5"/>
                    <a:pt x="4" y="5"/>
                    <a:pt x="4" y="5"/>
                  </a:cubicBezTo>
                  <a:cubicBezTo>
                    <a:pt x="2" y="8"/>
                    <a:pt x="2" y="8"/>
                    <a:pt x="2" y="8"/>
                  </a:cubicBezTo>
                  <a:cubicBezTo>
                    <a:pt x="2" y="8"/>
                    <a:pt x="1" y="9"/>
                    <a:pt x="1" y="10"/>
                  </a:cubicBezTo>
                  <a:cubicBezTo>
                    <a:pt x="2" y="10"/>
                    <a:pt x="2" y="11"/>
                    <a:pt x="3" y="11"/>
                  </a:cubicBezTo>
                  <a:cubicBezTo>
                    <a:pt x="2"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3" y="18"/>
                    <a:pt x="4" y="19"/>
                    <a:pt x="4"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4" y="17"/>
                    <a:pt x="4" y="17"/>
                    <a:pt x="4" y="17"/>
                  </a:cubicBezTo>
                  <a:cubicBezTo>
                    <a:pt x="4" y="17"/>
                    <a:pt x="4" y="17"/>
                    <a:pt x="4" y="17"/>
                  </a:cubicBezTo>
                  <a:cubicBezTo>
                    <a:pt x="4" y="17"/>
                    <a:pt x="4" y="17"/>
                    <a:pt x="4" y="17"/>
                  </a:cubicBezTo>
                  <a:cubicBezTo>
                    <a:pt x="7" y="13"/>
                    <a:pt x="7" y="13"/>
                    <a:pt x="7" y="13"/>
                  </a:cubicBezTo>
                  <a:cubicBezTo>
                    <a:pt x="7" y="12"/>
                    <a:pt x="7" y="12"/>
                    <a:pt x="7" y="12"/>
                  </a:cubicBezTo>
                  <a:cubicBezTo>
                    <a:pt x="6" y="12"/>
                    <a:pt x="6" y="12"/>
                    <a:pt x="6" y="12"/>
                  </a:cubicBezTo>
                  <a:cubicBezTo>
                    <a:pt x="6" y="12"/>
                    <a:pt x="5" y="13"/>
                    <a:pt x="4" y="13"/>
                  </a:cubicBezTo>
                  <a:cubicBezTo>
                    <a:pt x="3"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4" y="9"/>
                    <a:pt x="4" y="10"/>
                  </a:cubicBezTo>
                  <a:cubicBezTo>
                    <a:pt x="3" y="10"/>
                    <a:pt x="3" y="10"/>
                    <a:pt x="3" y="10"/>
                  </a:cubicBezTo>
                  <a:cubicBezTo>
                    <a:pt x="2" y="9"/>
                    <a:pt x="2" y="9"/>
                    <a:pt x="2" y="9"/>
                  </a:cubicBezTo>
                  <a:cubicBezTo>
                    <a:pt x="2" y="9"/>
                    <a:pt x="2" y="9"/>
                    <a:pt x="3" y="9"/>
                  </a:cubicBezTo>
                  <a:cubicBezTo>
                    <a:pt x="7" y="4"/>
                    <a:pt x="7" y="4"/>
                    <a:pt x="7" y="4"/>
                  </a:cubicBezTo>
                  <a:cubicBezTo>
                    <a:pt x="6" y="3"/>
                    <a:pt x="6" y="3"/>
                    <a:pt x="6" y="3"/>
                  </a:cubicBezTo>
                  <a:cubicBezTo>
                    <a:pt x="6" y="3"/>
                    <a:pt x="6" y="3"/>
                    <a:pt x="6" y="3"/>
                  </a:cubicBezTo>
                  <a:cubicBezTo>
                    <a:pt x="3" y="5"/>
                    <a:pt x="3" y="5"/>
                    <a:pt x="3" y="5"/>
                  </a:cubicBezTo>
                  <a:cubicBezTo>
                    <a:pt x="2" y="5"/>
                    <a:pt x="2" y="5"/>
                    <a:pt x="2" y="5"/>
                  </a:cubicBezTo>
                  <a:cubicBezTo>
                    <a:pt x="2" y="5"/>
                    <a:pt x="2" y="5"/>
                    <a:pt x="2" y="5"/>
                  </a:cubicBezTo>
                  <a:cubicBezTo>
                    <a:pt x="1" y="5"/>
                    <a:pt x="1" y="4"/>
                    <a:pt x="2" y="4"/>
                  </a:cubicBezTo>
                  <a:cubicBezTo>
                    <a:pt x="2" y="2"/>
                    <a:pt x="2"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79" name="Freeform 165"/>
            <p:cNvSpPr>
              <a:spLocks/>
            </p:cNvSpPr>
            <p:nvPr/>
          </p:nvSpPr>
          <p:spPr bwMode="auto">
            <a:xfrm>
              <a:off x="4155" y="2384"/>
              <a:ext cx="17" cy="45"/>
            </a:xfrm>
            <a:custGeom>
              <a:avLst/>
              <a:gdLst>
                <a:gd name="T0" fmla="*/ 3 w 7"/>
                <a:gd name="T1" fmla="*/ 0 h 19"/>
                <a:gd name="T2" fmla="*/ 3 w 7"/>
                <a:gd name="T3" fmla="*/ 0 h 19"/>
                <a:gd name="T4" fmla="*/ 1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2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5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5 w 7"/>
                <a:gd name="T53" fmla="*/ 17 h 19"/>
                <a:gd name="T54" fmla="*/ 4 w 7"/>
                <a:gd name="T55" fmla="*/ 17 h 19"/>
                <a:gd name="T56" fmla="*/ 4 w 7"/>
                <a:gd name="T57" fmla="*/ 17 h 19"/>
                <a:gd name="T58" fmla="*/ 7 w 7"/>
                <a:gd name="T59" fmla="*/ 13 h 19"/>
                <a:gd name="T60" fmla="*/ 7 w 7"/>
                <a:gd name="T61" fmla="*/ 12 h 19"/>
                <a:gd name="T62" fmla="*/ 7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3 w 7"/>
                <a:gd name="T81" fmla="*/ 9 h 19"/>
                <a:gd name="T82" fmla="*/ 3 w 7"/>
                <a:gd name="T83" fmla="*/ 9 h 19"/>
                <a:gd name="T84" fmla="*/ 7 w 7"/>
                <a:gd name="T85" fmla="*/ 4 h 19"/>
                <a:gd name="T86" fmla="*/ 7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3" y="0"/>
                    <a:pt x="3" y="0"/>
                    <a:pt x="3" y="0"/>
                  </a:cubicBezTo>
                  <a:cubicBezTo>
                    <a:pt x="2" y="1"/>
                    <a:pt x="1" y="2"/>
                    <a:pt x="1" y="3"/>
                  </a:cubicBezTo>
                  <a:cubicBezTo>
                    <a:pt x="0" y="4"/>
                    <a:pt x="0" y="5"/>
                    <a:pt x="1" y="6"/>
                  </a:cubicBezTo>
                  <a:cubicBezTo>
                    <a:pt x="1" y="6"/>
                    <a:pt x="2" y="6"/>
                    <a:pt x="2" y="6"/>
                  </a:cubicBezTo>
                  <a:cubicBezTo>
                    <a:pt x="2" y="6"/>
                    <a:pt x="2" y="6"/>
                    <a:pt x="2" y="6"/>
                  </a:cubicBezTo>
                  <a:cubicBezTo>
                    <a:pt x="3" y="6"/>
                    <a:pt x="3" y="6"/>
                    <a:pt x="3" y="6"/>
                  </a:cubicBezTo>
                  <a:cubicBezTo>
                    <a:pt x="4" y="5"/>
                    <a:pt x="4" y="5"/>
                    <a:pt x="4" y="5"/>
                  </a:cubicBezTo>
                  <a:cubicBezTo>
                    <a:pt x="2" y="8"/>
                    <a:pt x="2" y="8"/>
                    <a:pt x="2" y="8"/>
                  </a:cubicBezTo>
                  <a:cubicBezTo>
                    <a:pt x="2" y="8"/>
                    <a:pt x="1" y="9"/>
                    <a:pt x="2" y="10"/>
                  </a:cubicBezTo>
                  <a:cubicBezTo>
                    <a:pt x="2" y="10"/>
                    <a:pt x="2" y="11"/>
                    <a:pt x="3" y="11"/>
                  </a:cubicBezTo>
                  <a:cubicBezTo>
                    <a:pt x="3"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4" y="18"/>
                    <a:pt x="4" y="19"/>
                    <a:pt x="5"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5" y="17"/>
                    <a:pt x="5" y="17"/>
                    <a:pt x="5" y="17"/>
                  </a:cubicBezTo>
                  <a:cubicBezTo>
                    <a:pt x="4" y="17"/>
                    <a:pt x="4" y="17"/>
                    <a:pt x="4" y="17"/>
                  </a:cubicBezTo>
                  <a:cubicBezTo>
                    <a:pt x="4" y="17"/>
                    <a:pt x="4" y="17"/>
                    <a:pt x="4" y="17"/>
                  </a:cubicBezTo>
                  <a:cubicBezTo>
                    <a:pt x="7" y="13"/>
                    <a:pt x="7" y="13"/>
                    <a:pt x="7" y="13"/>
                  </a:cubicBezTo>
                  <a:cubicBezTo>
                    <a:pt x="7" y="12"/>
                    <a:pt x="7" y="12"/>
                    <a:pt x="7" y="12"/>
                  </a:cubicBezTo>
                  <a:cubicBezTo>
                    <a:pt x="7" y="12"/>
                    <a:pt x="7" y="12"/>
                    <a:pt x="7" y="12"/>
                  </a:cubicBezTo>
                  <a:cubicBezTo>
                    <a:pt x="6" y="12"/>
                    <a:pt x="5" y="13"/>
                    <a:pt x="4" y="13"/>
                  </a:cubicBezTo>
                  <a:cubicBezTo>
                    <a:pt x="4"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5" y="9"/>
                    <a:pt x="4" y="10"/>
                  </a:cubicBezTo>
                  <a:cubicBezTo>
                    <a:pt x="3" y="10"/>
                    <a:pt x="3" y="10"/>
                    <a:pt x="3" y="10"/>
                  </a:cubicBezTo>
                  <a:cubicBezTo>
                    <a:pt x="3" y="9"/>
                    <a:pt x="3" y="9"/>
                    <a:pt x="3" y="9"/>
                  </a:cubicBezTo>
                  <a:cubicBezTo>
                    <a:pt x="3" y="9"/>
                    <a:pt x="3" y="9"/>
                    <a:pt x="3" y="9"/>
                  </a:cubicBezTo>
                  <a:cubicBezTo>
                    <a:pt x="7" y="4"/>
                    <a:pt x="7" y="4"/>
                    <a:pt x="7" y="4"/>
                  </a:cubicBezTo>
                  <a:cubicBezTo>
                    <a:pt x="7" y="3"/>
                    <a:pt x="7" y="3"/>
                    <a:pt x="7" y="3"/>
                  </a:cubicBezTo>
                  <a:cubicBezTo>
                    <a:pt x="6" y="3"/>
                    <a:pt x="6" y="3"/>
                    <a:pt x="6" y="3"/>
                  </a:cubicBezTo>
                  <a:cubicBezTo>
                    <a:pt x="3" y="5"/>
                    <a:pt x="3" y="5"/>
                    <a:pt x="3" y="5"/>
                  </a:cubicBezTo>
                  <a:cubicBezTo>
                    <a:pt x="2" y="5"/>
                    <a:pt x="2" y="5"/>
                    <a:pt x="2" y="5"/>
                  </a:cubicBezTo>
                  <a:cubicBezTo>
                    <a:pt x="2" y="5"/>
                    <a:pt x="2" y="5"/>
                    <a:pt x="2" y="5"/>
                  </a:cubicBezTo>
                  <a:cubicBezTo>
                    <a:pt x="2" y="5"/>
                    <a:pt x="2" y="4"/>
                    <a:pt x="2" y="4"/>
                  </a:cubicBezTo>
                  <a:cubicBezTo>
                    <a:pt x="2" y="2"/>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0" name="Freeform 166"/>
            <p:cNvSpPr>
              <a:spLocks noEditPoints="1"/>
            </p:cNvSpPr>
            <p:nvPr/>
          </p:nvSpPr>
          <p:spPr bwMode="auto">
            <a:xfrm>
              <a:off x="3413" y="2298"/>
              <a:ext cx="59" cy="64"/>
            </a:xfrm>
            <a:custGeom>
              <a:avLst/>
              <a:gdLst>
                <a:gd name="T0" fmla="*/ 16 w 25"/>
                <a:gd name="T1" fmla="*/ 24 h 27"/>
                <a:gd name="T2" fmla="*/ 21 w 25"/>
                <a:gd name="T3" fmla="*/ 13 h 27"/>
                <a:gd name="T4" fmla="*/ 22 w 25"/>
                <a:gd name="T5" fmla="*/ 17 h 27"/>
                <a:gd name="T6" fmla="*/ 23 w 25"/>
                <a:gd name="T7" fmla="*/ 19 h 27"/>
                <a:gd name="T8" fmla="*/ 24 w 25"/>
                <a:gd name="T9" fmla="*/ 21 h 27"/>
                <a:gd name="T10" fmla="*/ 21 w 25"/>
                <a:gd name="T11" fmla="*/ 22 h 27"/>
                <a:gd name="T12" fmla="*/ 16 w 25"/>
                <a:gd name="T13" fmla="*/ 24 h 27"/>
                <a:gd name="T14" fmla="*/ 3 w 25"/>
                <a:gd name="T15" fmla="*/ 12 h 27"/>
                <a:gd name="T16" fmla="*/ 2 w 25"/>
                <a:gd name="T17" fmla="*/ 10 h 27"/>
                <a:gd name="T18" fmla="*/ 2 w 25"/>
                <a:gd name="T19" fmla="*/ 8 h 27"/>
                <a:gd name="T20" fmla="*/ 1 w 25"/>
                <a:gd name="T21" fmla="*/ 6 h 27"/>
                <a:gd name="T22" fmla="*/ 3 w 25"/>
                <a:gd name="T23" fmla="*/ 5 h 27"/>
                <a:gd name="T24" fmla="*/ 7 w 25"/>
                <a:gd name="T25" fmla="*/ 4 h 27"/>
                <a:gd name="T26" fmla="*/ 3 w 25"/>
                <a:gd name="T27" fmla="*/ 12 h 27"/>
                <a:gd name="T28" fmla="*/ 6 w 25"/>
                <a:gd name="T29" fmla="*/ 19 h 27"/>
                <a:gd name="T30" fmla="*/ 4 w 25"/>
                <a:gd name="T31" fmla="*/ 13 h 27"/>
                <a:gd name="T32" fmla="*/ 8 w 25"/>
                <a:gd name="T33" fmla="*/ 3 h 27"/>
                <a:gd name="T34" fmla="*/ 13 w 25"/>
                <a:gd name="T35" fmla="*/ 1 h 27"/>
                <a:gd name="T36" fmla="*/ 6 w 25"/>
                <a:gd name="T37" fmla="*/ 19 h 27"/>
                <a:gd name="T38" fmla="*/ 10 w 25"/>
                <a:gd name="T39" fmla="*/ 26 h 27"/>
                <a:gd name="T40" fmla="*/ 8 w 25"/>
                <a:gd name="T41" fmla="*/ 25 h 27"/>
                <a:gd name="T42" fmla="*/ 7 w 25"/>
                <a:gd name="T43" fmla="*/ 21 h 27"/>
                <a:gd name="T44" fmla="*/ 7 w 25"/>
                <a:gd name="T45" fmla="*/ 21 h 27"/>
                <a:gd name="T46" fmla="*/ 14 w 25"/>
                <a:gd name="T47" fmla="*/ 1 h 27"/>
                <a:gd name="T48" fmla="*/ 14 w 25"/>
                <a:gd name="T49" fmla="*/ 1 h 27"/>
                <a:gd name="T50" fmla="*/ 15 w 25"/>
                <a:gd name="T51" fmla="*/ 1 h 27"/>
                <a:gd name="T52" fmla="*/ 16 w 25"/>
                <a:gd name="T53" fmla="*/ 2 h 27"/>
                <a:gd name="T54" fmla="*/ 20 w 25"/>
                <a:gd name="T55" fmla="*/ 12 h 27"/>
                <a:gd name="T56" fmla="*/ 20 w 25"/>
                <a:gd name="T57" fmla="*/ 12 h 27"/>
                <a:gd name="T58" fmla="*/ 15 w 25"/>
                <a:gd name="T59" fmla="*/ 24 h 27"/>
                <a:gd name="T60" fmla="*/ 15 w 25"/>
                <a:gd name="T61" fmla="*/ 25 h 27"/>
                <a:gd name="T62" fmla="*/ 10 w 25"/>
                <a:gd name="T63" fmla="*/ 26 h 27"/>
                <a:gd name="T64" fmla="*/ 10 w 25"/>
                <a:gd name="T65" fmla="*/ 26 h 27"/>
                <a:gd name="T66" fmla="*/ 15 w 25"/>
                <a:gd name="T67" fmla="*/ 0 h 27"/>
                <a:gd name="T68" fmla="*/ 14 w 25"/>
                <a:gd name="T69" fmla="*/ 0 h 27"/>
                <a:gd name="T70" fmla="*/ 14 w 25"/>
                <a:gd name="T71" fmla="*/ 0 h 27"/>
                <a:gd name="T72" fmla="*/ 14 w 25"/>
                <a:gd name="T73" fmla="*/ 0 h 27"/>
                <a:gd name="T74" fmla="*/ 8 w 25"/>
                <a:gd name="T75" fmla="*/ 2 h 27"/>
                <a:gd name="T76" fmla="*/ 8 w 25"/>
                <a:gd name="T77" fmla="*/ 2 h 27"/>
                <a:gd name="T78" fmla="*/ 7 w 25"/>
                <a:gd name="T79" fmla="*/ 2 h 27"/>
                <a:gd name="T80" fmla="*/ 7 w 25"/>
                <a:gd name="T81" fmla="*/ 2 h 27"/>
                <a:gd name="T82" fmla="*/ 3 w 25"/>
                <a:gd name="T83" fmla="*/ 4 h 27"/>
                <a:gd name="T84" fmla="*/ 0 w 25"/>
                <a:gd name="T85" fmla="*/ 6 h 27"/>
                <a:gd name="T86" fmla="*/ 1 w 25"/>
                <a:gd name="T87" fmla="*/ 8 h 27"/>
                <a:gd name="T88" fmla="*/ 2 w 25"/>
                <a:gd name="T89" fmla="*/ 10 h 27"/>
                <a:gd name="T90" fmla="*/ 8 w 25"/>
                <a:gd name="T91" fmla="*/ 26 h 27"/>
                <a:gd name="T92" fmla="*/ 10 w 25"/>
                <a:gd name="T93" fmla="*/ 27 h 27"/>
                <a:gd name="T94" fmla="*/ 11 w 25"/>
                <a:gd name="T95" fmla="*/ 27 h 27"/>
                <a:gd name="T96" fmla="*/ 22 w 25"/>
                <a:gd name="T97" fmla="*/ 23 h 27"/>
                <a:gd name="T98" fmla="*/ 24 w 25"/>
                <a:gd name="T99" fmla="*/ 21 h 27"/>
                <a:gd name="T100" fmla="*/ 24 w 25"/>
                <a:gd name="T101" fmla="*/ 19 h 27"/>
                <a:gd name="T102" fmla="*/ 23 w 25"/>
                <a:gd name="T103" fmla="*/ 17 h 27"/>
                <a:gd name="T104" fmla="*/ 17 w 25"/>
                <a:gd name="T105" fmla="*/ 1 h 27"/>
                <a:gd name="T106" fmla="*/ 15 w 25"/>
                <a:gd name="T10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6" y="24"/>
                  </a:moveTo>
                  <a:cubicBezTo>
                    <a:pt x="18" y="20"/>
                    <a:pt x="19" y="17"/>
                    <a:pt x="21" y="13"/>
                  </a:cubicBezTo>
                  <a:cubicBezTo>
                    <a:pt x="22" y="17"/>
                    <a:pt x="22" y="17"/>
                    <a:pt x="22" y="17"/>
                  </a:cubicBezTo>
                  <a:cubicBezTo>
                    <a:pt x="23" y="18"/>
                    <a:pt x="23" y="18"/>
                    <a:pt x="23" y="19"/>
                  </a:cubicBezTo>
                  <a:cubicBezTo>
                    <a:pt x="24" y="20"/>
                    <a:pt x="24" y="20"/>
                    <a:pt x="24" y="21"/>
                  </a:cubicBezTo>
                  <a:cubicBezTo>
                    <a:pt x="23" y="21"/>
                    <a:pt x="23" y="21"/>
                    <a:pt x="21" y="22"/>
                  </a:cubicBezTo>
                  <a:cubicBezTo>
                    <a:pt x="16" y="24"/>
                    <a:pt x="16" y="24"/>
                    <a:pt x="16" y="24"/>
                  </a:cubicBezTo>
                  <a:moveTo>
                    <a:pt x="3" y="12"/>
                  </a:moveTo>
                  <a:cubicBezTo>
                    <a:pt x="2" y="10"/>
                    <a:pt x="2" y="10"/>
                    <a:pt x="2" y="10"/>
                  </a:cubicBezTo>
                  <a:cubicBezTo>
                    <a:pt x="2" y="9"/>
                    <a:pt x="2" y="8"/>
                    <a:pt x="2" y="8"/>
                  </a:cubicBezTo>
                  <a:cubicBezTo>
                    <a:pt x="1" y="7"/>
                    <a:pt x="1" y="6"/>
                    <a:pt x="1" y="6"/>
                  </a:cubicBezTo>
                  <a:cubicBezTo>
                    <a:pt x="1" y="6"/>
                    <a:pt x="2" y="5"/>
                    <a:pt x="3" y="5"/>
                  </a:cubicBezTo>
                  <a:cubicBezTo>
                    <a:pt x="7" y="4"/>
                    <a:pt x="7" y="4"/>
                    <a:pt x="7" y="4"/>
                  </a:cubicBezTo>
                  <a:cubicBezTo>
                    <a:pt x="6" y="6"/>
                    <a:pt x="4" y="9"/>
                    <a:pt x="3" y="12"/>
                  </a:cubicBezTo>
                  <a:moveTo>
                    <a:pt x="6" y="19"/>
                  </a:moveTo>
                  <a:cubicBezTo>
                    <a:pt x="4" y="13"/>
                    <a:pt x="4" y="13"/>
                    <a:pt x="4" y="13"/>
                  </a:cubicBezTo>
                  <a:cubicBezTo>
                    <a:pt x="5" y="10"/>
                    <a:pt x="7" y="6"/>
                    <a:pt x="8" y="3"/>
                  </a:cubicBezTo>
                  <a:cubicBezTo>
                    <a:pt x="13" y="1"/>
                    <a:pt x="13" y="1"/>
                    <a:pt x="13" y="1"/>
                  </a:cubicBezTo>
                  <a:cubicBezTo>
                    <a:pt x="10" y="7"/>
                    <a:pt x="8" y="13"/>
                    <a:pt x="6" y="19"/>
                  </a:cubicBezTo>
                  <a:moveTo>
                    <a:pt x="10" y="26"/>
                  </a:moveTo>
                  <a:cubicBezTo>
                    <a:pt x="9" y="26"/>
                    <a:pt x="9" y="26"/>
                    <a:pt x="8" y="25"/>
                  </a:cubicBezTo>
                  <a:cubicBezTo>
                    <a:pt x="7" y="21"/>
                    <a:pt x="7" y="21"/>
                    <a:pt x="7" y="21"/>
                  </a:cubicBezTo>
                  <a:cubicBezTo>
                    <a:pt x="7" y="21"/>
                    <a:pt x="7" y="21"/>
                    <a:pt x="7" y="21"/>
                  </a:cubicBezTo>
                  <a:cubicBezTo>
                    <a:pt x="9" y="14"/>
                    <a:pt x="11" y="7"/>
                    <a:pt x="14" y="1"/>
                  </a:cubicBezTo>
                  <a:cubicBezTo>
                    <a:pt x="14" y="1"/>
                    <a:pt x="14" y="1"/>
                    <a:pt x="14" y="1"/>
                  </a:cubicBezTo>
                  <a:cubicBezTo>
                    <a:pt x="15" y="1"/>
                    <a:pt x="15" y="1"/>
                    <a:pt x="15" y="1"/>
                  </a:cubicBezTo>
                  <a:cubicBezTo>
                    <a:pt x="16" y="1"/>
                    <a:pt x="16" y="1"/>
                    <a:pt x="16" y="2"/>
                  </a:cubicBezTo>
                  <a:cubicBezTo>
                    <a:pt x="20" y="12"/>
                    <a:pt x="20" y="12"/>
                    <a:pt x="20" y="12"/>
                  </a:cubicBezTo>
                  <a:cubicBezTo>
                    <a:pt x="20" y="12"/>
                    <a:pt x="20" y="12"/>
                    <a:pt x="20" y="12"/>
                  </a:cubicBezTo>
                  <a:cubicBezTo>
                    <a:pt x="19" y="16"/>
                    <a:pt x="17" y="20"/>
                    <a:pt x="15" y="24"/>
                  </a:cubicBezTo>
                  <a:cubicBezTo>
                    <a:pt x="15" y="25"/>
                    <a:pt x="15" y="25"/>
                    <a:pt x="15" y="25"/>
                  </a:cubicBezTo>
                  <a:cubicBezTo>
                    <a:pt x="10" y="26"/>
                    <a:pt x="10" y="26"/>
                    <a:pt x="10" y="26"/>
                  </a:cubicBezTo>
                  <a:cubicBezTo>
                    <a:pt x="10" y="26"/>
                    <a:pt x="10" y="26"/>
                    <a:pt x="10" y="26"/>
                  </a:cubicBezTo>
                  <a:moveTo>
                    <a:pt x="15" y="0"/>
                  </a:moveTo>
                  <a:cubicBezTo>
                    <a:pt x="15" y="0"/>
                    <a:pt x="14" y="0"/>
                    <a:pt x="14" y="0"/>
                  </a:cubicBezTo>
                  <a:cubicBezTo>
                    <a:pt x="14" y="0"/>
                    <a:pt x="14" y="0"/>
                    <a:pt x="14" y="0"/>
                  </a:cubicBezTo>
                  <a:cubicBezTo>
                    <a:pt x="14" y="0"/>
                    <a:pt x="14" y="0"/>
                    <a:pt x="14" y="0"/>
                  </a:cubicBezTo>
                  <a:cubicBezTo>
                    <a:pt x="8" y="2"/>
                    <a:pt x="8" y="2"/>
                    <a:pt x="8" y="2"/>
                  </a:cubicBezTo>
                  <a:cubicBezTo>
                    <a:pt x="8" y="2"/>
                    <a:pt x="8" y="2"/>
                    <a:pt x="8" y="2"/>
                  </a:cubicBezTo>
                  <a:cubicBezTo>
                    <a:pt x="7" y="2"/>
                    <a:pt x="7" y="2"/>
                    <a:pt x="7" y="2"/>
                  </a:cubicBezTo>
                  <a:cubicBezTo>
                    <a:pt x="7" y="2"/>
                    <a:pt x="7" y="2"/>
                    <a:pt x="7" y="2"/>
                  </a:cubicBezTo>
                  <a:cubicBezTo>
                    <a:pt x="3" y="4"/>
                    <a:pt x="3" y="4"/>
                    <a:pt x="3" y="4"/>
                  </a:cubicBezTo>
                  <a:cubicBezTo>
                    <a:pt x="1" y="5"/>
                    <a:pt x="1" y="5"/>
                    <a:pt x="0" y="6"/>
                  </a:cubicBezTo>
                  <a:cubicBezTo>
                    <a:pt x="0" y="6"/>
                    <a:pt x="0" y="7"/>
                    <a:pt x="1" y="8"/>
                  </a:cubicBezTo>
                  <a:cubicBezTo>
                    <a:pt x="1" y="9"/>
                    <a:pt x="1" y="9"/>
                    <a:pt x="2" y="10"/>
                  </a:cubicBezTo>
                  <a:cubicBezTo>
                    <a:pt x="8" y="26"/>
                    <a:pt x="8" y="26"/>
                    <a:pt x="8" y="26"/>
                  </a:cubicBezTo>
                  <a:cubicBezTo>
                    <a:pt x="8" y="26"/>
                    <a:pt x="9" y="27"/>
                    <a:pt x="10" y="27"/>
                  </a:cubicBezTo>
                  <a:cubicBezTo>
                    <a:pt x="11" y="27"/>
                    <a:pt x="11" y="27"/>
                    <a:pt x="11" y="27"/>
                  </a:cubicBezTo>
                  <a:cubicBezTo>
                    <a:pt x="22" y="23"/>
                    <a:pt x="22" y="23"/>
                    <a:pt x="22" y="23"/>
                  </a:cubicBezTo>
                  <a:cubicBezTo>
                    <a:pt x="23" y="22"/>
                    <a:pt x="24" y="22"/>
                    <a:pt x="24" y="21"/>
                  </a:cubicBezTo>
                  <a:cubicBezTo>
                    <a:pt x="25" y="20"/>
                    <a:pt x="24" y="20"/>
                    <a:pt x="24" y="19"/>
                  </a:cubicBezTo>
                  <a:cubicBezTo>
                    <a:pt x="24" y="18"/>
                    <a:pt x="23" y="18"/>
                    <a:pt x="23" y="17"/>
                  </a:cubicBezTo>
                  <a:cubicBezTo>
                    <a:pt x="17" y="1"/>
                    <a:pt x="17" y="1"/>
                    <a:pt x="17" y="1"/>
                  </a:cubicBezTo>
                  <a:cubicBezTo>
                    <a:pt x="17" y="0"/>
                    <a:pt x="16"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1" name="Freeform 167"/>
            <p:cNvSpPr>
              <a:spLocks noEditPoints="1"/>
            </p:cNvSpPr>
            <p:nvPr/>
          </p:nvSpPr>
          <p:spPr bwMode="auto">
            <a:xfrm>
              <a:off x="3425" y="2293"/>
              <a:ext cx="14" cy="8"/>
            </a:xfrm>
            <a:custGeom>
              <a:avLst/>
              <a:gdLst>
                <a:gd name="T0" fmla="*/ 0 w 6"/>
                <a:gd name="T1" fmla="*/ 2 h 3"/>
                <a:gd name="T2" fmla="*/ 0 w 6"/>
                <a:gd name="T3" fmla="*/ 2 h 3"/>
                <a:gd name="T4" fmla="*/ 1 w 6"/>
                <a:gd name="T5" fmla="*/ 2 h 3"/>
                <a:gd name="T6" fmla="*/ 2 w 6"/>
                <a:gd name="T7" fmla="*/ 1 h 3"/>
                <a:gd name="T8" fmla="*/ 5 w 6"/>
                <a:gd name="T9" fmla="*/ 0 h 3"/>
                <a:gd name="T10" fmla="*/ 5 w 6"/>
                <a:gd name="T11" fmla="*/ 1 h 3"/>
                <a:gd name="T12" fmla="*/ 0 w 6"/>
                <a:gd name="T13" fmla="*/ 2 h 3"/>
                <a:gd name="T14" fmla="*/ 5 w 6"/>
                <a:gd name="T15" fmla="*/ 0 h 3"/>
                <a:gd name="T16" fmla="*/ 2 w 6"/>
                <a:gd name="T17" fmla="*/ 1 h 3"/>
                <a:gd name="T18" fmla="*/ 0 w 6"/>
                <a:gd name="T19" fmla="*/ 1 h 3"/>
                <a:gd name="T20" fmla="*/ 0 w 6"/>
                <a:gd name="T21" fmla="*/ 2 h 3"/>
                <a:gd name="T22" fmla="*/ 0 w 6"/>
                <a:gd name="T23" fmla="*/ 3 h 3"/>
                <a:gd name="T24" fmla="*/ 0 w 6"/>
                <a:gd name="T25" fmla="*/ 3 h 3"/>
                <a:gd name="T26" fmla="*/ 0 w 6"/>
                <a:gd name="T27" fmla="*/ 3 h 3"/>
                <a:gd name="T28" fmla="*/ 0 w 6"/>
                <a:gd name="T29" fmla="*/ 3 h 3"/>
                <a:gd name="T30" fmla="*/ 5 w 6"/>
                <a:gd name="T31" fmla="*/ 1 h 3"/>
                <a:gd name="T32" fmla="*/ 6 w 6"/>
                <a:gd name="T33" fmla="*/ 1 h 3"/>
                <a:gd name="T34" fmla="*/ 6 w 6"/>
                <a:gd name="T35" fmla="*/ 0 h 3"/>
                <a:gd name="T36" fmla="*/ 5 w 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3">
                  <a:moveTo>
                    <a:pt x="0" y="2"/>
                  </a:moveTo>
                  <a:cubicBezTo>
                    <a:pt x="0" y="2"/>
                    <a:pt x="0" y="2"/>
                    <a:pt x="0" y="2"/>
                  </a:cubicBezTo>
                  <a:cubicBezTo>
                    <a:pt x="1" y="2"/>
                    <a:pt x="1" y="2"/>
                    <a:pt x="1" y="2"/>
                  </a:cubicBezTo>
                  <a:cubicBezTo>
                    <a:pt x="1" y="2"/>
                    <a:pt x="2" y="2"/>
                    <a:pt x="2" y="1"/>
                  </a:cubicBezTo>
                  <a:cubicBezTo>
                    <a:pt x="3" y="1"/>
                    <a:pt x="5" y="1"/>
                    <a:pt x="5" y="0"/>
                  </a:cubicBezTo>
                  <a:cubicBezTo>
                    <a:pt x="5" y="1"/>
                    <a:pt x="5" y="1"/>
                    <a:pt x="5" y="1"/>
                  </a:cubicBezTo>
                  <a:cubicBezTo>
                    <a:pt x="3" y="1"/>
                    <a:pt x="2" y="2"/>
                    <a:pt x="0" y="2"/>
                  </a:cubicBezTo>
                  <a:moveTo>
                    <a:pt x="5" y="0"/>
                  </a:moveTo>
                  <a:cubicBezTo>
                    <a:pt x="5" y="0"/>
                    <a:pt x="4" y="0"/>
                    <a:pt x="2" y="1"/>
                  </a:cubicBezTo>
                  <a:cubicBezTo>
                    <a:pt x="1" y="1"/>
                    <a:pt x="1" y="1"/>
                    <a:pt x="0" y="1"/>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2" y="3"/>
                    <a:pt x="4" y="2"/>
                    <a:pt x="5" y="1"/>
                  </a:cubicBezTo>
                  <a:cubicBezTo>
                    <a:pt x="6" y="1"/>
                    <a:pt x="6" y="1"/>
                    <a:pt x="6" y="1"/>
                  </a:cubicBezTo>
                  <a:cubicBezTo>
                    <a:pt x="6" y="1"/>
                    <a:pt x="6" y="0"/>
                    <a:pt x="6"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2" name="Freeform 168"/>
            <p:cNvSpPr>
              <a:spLocks noEditPoints="1"/>
            </p:cNvSpPr>
            <p:nvPr/>
          </p:nvSpPr>
          <p:spPr bwMode="auto">
            <a:xfrm>
              <a:off x="3451" y="2358"/>
              <a:ext cx="12" cy="12"/>
            </a:xfrm>
            <a:custGeom>
              <a:avLst/>
              <a:gdLst>
                <a:gd name="T0" fmla="*/ 2 w 5"/>
                <a:gd name="T1" fmla="*/ 4 h 5"/>
                <a:gd name="T2" fmla="*/ 1 w 5"/>
                <a:gd name="T3" fmla="*/ 4 h 5"/>
                <a:gd name="T4" fmla="*/ 1 w 5"/>
                <a:gd name="T5" fmla="*/ 3 h 5"/>
                <a:gd name="T6" fmla="*/ 1 w 5"/>
                <a:gd name="T7" fmla="*/ 2 h 5"/>
                <a:gd name="T8" fmla="*/ 2 w 5"/>
                <a:gd name="T9" fmla="*/ 1 h 5"/>
                <a:gd name="T10" fmla="*/ 3 w 5"/>
                <a:gd name="T11" fmla="*/ 1 h 5"/>
                <a:gd name="T12" fmla="*/ 3 w 5"/>
                <a:gd name="T13" fmla="*/ 1 h 5"/>
                <a:gd name="T14" fmla="*/ 4 w 5"/>
                <a:gd name="T15" fmla="*/ 2 h 5"/>
                <a:gd name="T16" fmla="*/ 4 w 5"/>
                <a:gd name="T17" fmla="*/ 3 h 5"/>
                <a:gd name="T18" fmla="*/ 2 w 5"/>
                <a:gd name="T19" fmla="*/ 4 h 5"/>
                <a:gd name="T20" fmla="*/ 2 w 5"/>
                <a:gd name="T21" fmla="*/ 4 h 5"/>
                <a:gd name="T22" fmla="*/ 3 w 5"/>
                <a:gd name="T23" fmla="*/ 0 h 5"/>
                <a:gd name="T24" fmla="*/ 2 w 5"/>
                <a:gd name="T25" fmla="*/ 0 h 5"/>
                <a:gd name="T26" fmla="*/ 0 w 5"/>
                <a:gd name="T27" fmla="*/ 2 h 5"/>
                <a:gd name="T28" fmla="*/ 0 w 5"/>
                <a:gd name="T29" fmla="*/ 3 h 5"/>
                <a:gd name="T30" fmla="*/ 1 w 5"/>
                <a:gd name="T31" fmla="*/ 4 h 5"/>
                <a:gd name="T32" fmla="*/ 2 w 5"/>
                <a:gd name="T33" fmla="*/ 5 h 5"/>
                <a:gd name="T34" fmla="*/ 2 w 5"/>
                <a:gd name="T35" fmla="*/ 5 h 5"/>
                <a:gd name="T36" fmla="*/ 4 w 5"/>
                <a:gd name="T37" fmla="*/ 4 h 5"/>
                <a:gd name="T38" fmla="*/ 4 w 5"/>
                <a:gd name="T39" fmla="*/ 1 h 5"/>
                <a:gd name="T40" fmla="*/ 4 w 5"/>
                <a:gd name="T41" fmla="*/ 1 h 5"/>
                <a:gd name="T42" fmla="*/ 3 w 5"/>
                <a:gd name="T4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5">
                  <a:moveTo>
                    <a:pt x="2" y="4"/>
                  </a:moveTo>
                  <a:cubicBezTo>
                    <a:pt x="2" y="4"/>
                    <a:pt x="1" y="4"/>
                    <a:pt x="1" y="4"/>
                  </a:cubicBezTo>
                  <a:cubicBezTo>
                    <a:pt x="1" y="3"/>
                    <a:pt x="1" y="3"/>
                    <a:pt x="1" y="3"/>
                  </a:cubicBezTo>
                  <a:cubicBezTo>
                    <a:pt x="1" y="2"/>
                    <a:pt x="1" y="2"/>
                    <a:pt x="1" y="2"/>
                  </a:cubicBezTo>
                  <a:cubicBezTo>
                    <a:pt x="1" y="2"/>
                    <a:pt x="2" y="1"/>
                    <a:pt x="2" y="1"/>
                  </a:cubicBezTo>
                  <a:cubicBezTo>
                    <a:pt x="3" y="1"/>
                    <a:pt x="3" y="1"/>
                    <a:pt x="3" y="1"/>
                  </a:cubicBezTo>
                  <a:cubicBezTo>
                    <a:pt x="3" y="1"/>
                    <a:pt x="3" y="1"/>
                    <a:pt x="3" y="1"/>
                  </a:cubicBezTo>
                  <a:cubicBezTo>
                    <a:pt x="4" y="2"/>
                    <a:pt x="4" y="2"/>
                    <a:pt x="4" y="2"/>
                  </a:cubicBezTo>
                  <a:cubicBezTo>
                    <a:pt x="4" y="2"/>
                    <a:pt x="4" y="3"/>
                    <a:pt x="4" y="3"/>
                  </a:cubicBezTo>
                  <a:cubicBezTo>
                    <a:pt x="3" y="4"/>
                    <a:pt x="3" y="4"/>
                    <a:pt x="2" y="4"/>
                  </a:cubicBezTo>
                  <a:cubicBezTo>
                    <a:pt x="2" y="4"/>
                    <a:pt x="2" y="4"/>
                    <a:pt x="2" y="4"/>
                  </a:cubicBezTo>
                  <a:moveTo>
                    <a:pt x="3" y="0"/>
                  </a:moveTo>
                  <a:cubicBezTo>
                    <a:pt x="2" y="0"/>
                    <a:pt x="2" y="0"/>
                    <a:pt x="2" y="0"/>
                  </a:cubicBezTo>
                  <a:cubicBezTo>
                    <a:pt x="1" y="0"/>
                    <a:pt x="1" y="1"/>
                    <a:pt x="0" y="2"/>
                  </a:cubicBezTo>
                  <a:cubicBezTo>
                    <a:pt x="0" y="3"/>
                    <a:pt x="0" y="3"/>
                    <a:pt x="0" y="3"/>
                  </a:cubicBezTo>
                  <a:cubicBezTo>
                    <a:pt x="0" y="3"/>
                    <a:pt x="0" y="4"/>
                    <a:pt x="1" y="4"/>
                  </a:cubicBezTo>
                  <a:cubicBezTo>
                    <a:pt x="1" y="5"/>
                    <a:pt x="1" y="5"/>
                    <a:pt x="2" y="5"/>
                  </a:cubicBezTo>
                  <a:cubicBezTo>
                    <a:pt x="2" y="5"/>
                    <a:pt x="2" y="5"/>
                    <a:pt x="2" y="5"/>
                  </a:cubicBezTo>
                  <a:cubicBezTo>
                    <a:pt x="3" y="5"/>
                    <a:pt x="4" y="4"/>
                    <a:pt x="4" y="4"/>
                  </a:cubicBezTo>
                  <a:cubicBezTo>
                    <a:pt x="5" y="3"/>
                    <a:pt x="5" y="2"/>
                    <a:pt x="4" y="1"/>
                  </a:cubicBezTo>
                  <a:cubicBezTo>
                    <a:pt x="4" y="1"/>
                    <a:pt x="4"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3" name="Freeform 169"/>
            <p:cNvSpPr>
              <a:spLocks noEditPoints="1"/>
            </p:cNvSpPr>
            <p:nvPr/>
          </p:nvSpPr>
          <p:spPr bwMode="auto">
            <a:xfrm>
              <a:off x="3403" y="2282"/>
              <a:ext cx="81" cy="102"/>
            </a:xfrm>
            <a:custGeom>
              <a:avLst/>
              <a:gdLst>
                <a:gd name="T0" fmla="*/ 14 w 34"/>
                <a:gd name="T1" fmla="*/ 42 h 43"/>
                <a:gd name="T2" fmla="*/ 15 w 34"/>
                <a:gd name="T3" fmla="*/ 42 h 43"/>
                <a:gd name="T4" fmla="*/ 15 w 34"/>
                <a:gd name="T5" fmla="*/ 42 h 43"/>
                <a:gd name="T6" fmla="*/ 16 w 34"/>
                <a:gd name="T7" fmla="*/ 42 h 43"/>
                <a:gd name="T8" fmla="*/ 18 w 34"/>
                <a:gd name="T9" fmla="*/ 41 h 43"/>
                <a:gd name="T10" fmla="*/ 17 w 34"/>
                <a:gd name="T11" fmla="*/ 42 h 43"/>
                <a:gd name="T12" fmla="*/ 18 w 34"/>
                <a:gd name="T13" fmla="*/ 42 h 43"/>
                <a:gd name="T14" fmla="*/ 19 w 34"/>
                <a:gd name="T15" fmla="*/ 40 h 43"/>
                <a:gd name="T16" fmla="*/ 19 w 34"/>
                <a:gd name="T17" fmla="*/ 41 h 43"/>
                <a:gd name="T18" fmla="*/ 20 w 34"/>
                <a:gd name="T19" fmla="*/ 41 h 43"/>
                <a:gd name="T20" fmla="*/ 20 w 34"/>
                <a:gd name="T21" fmla="*/ 40 h 43"/>
                <a:gd name="T22" fmla="*/ 21 w 34"/>
                <a:gd name="T23" fmla="*/ 39 h 43"/>
                <a:gd name="T24" fmla="*/ 20 w 34"/>
                <a:gd name="T25" fmla="*/ 41 h 43"/>
                <a:gd name="T26" fmla="*/ 22 w 34"/>
                <a:gd name="T27" fmla="*/ 39 h 43"/>
                <a:gd name="T28" fmla="*/ 24 w 34"/>
                <a:gd name="T29" fmla="*/ 38 h 43"/>
                <a:gd name="T30" fmla="*/ 21 w 34"/>
                <a:gd name="T31" fmla="*/ 40 h 43"/>
                <a:gd name="T32" fmla="*/ 25 w 34"/>
                <a:gd name="T33" fmla="*/ 38 h 43"/>
                <a:gd name="T34" fmla="*/ 27 w 34"/>
                <a:gd name="T35" fmla="*/ 38 h 43"/>
                <a:gd name="T36" fmla="*/ 28 w 34"/>
                <a:gd name="T37" fmla="*/ 38 h 43"/>
                <a:gd name="T38" fmla="*/ 30 w 34"/>
                <a:gd name="T39" fmla="*/ 36 h 43"/>
                <a:gd name="T40" fmla="*/ 28 w 34"/>
                <a:gd name="T41" fmla="*/ 38 h 43"/>
                <a:gd name="T42" fmla="*/ 30 w 34"/>
                <a:gd name="T43" fmla="*/ 36 h 43"/>
                <a:gd name="T44" fmla="*/ 31 w 34"/>
                <a:gd name="T45" fmla="*/ 36 h 43"/>
                <a:gd name="T46" fmla="*/ 30 w 34"/>
                <a:gd name="T47" fmla="*/ 37 h 43"/>
                <a:gd name="T48" fmla="*/ 32 w 34"/>
                <a:gd name="T49" fmla="*/ 35 h 43"/>
                <a:gd name="T50" fmla="*/ 32 w 34"/>
                <a:gd name="T51" fmla="*/ 35 h 43"/>
                <a:gd name="T52" fmla="*/ 33 w 34"/>
                <a:gd name="T53" fmla="*/ 35 h 43"/>
                <a:gd name="T54" fmla="*/ 15 w 34"/>
                <a:gd name="T55" fmla="*/ 41 h 43"/>
                <a:gd name="T56" fmla="*/ 11 w 34"/>
                <a:gd name="T57" fmla="*/ 36 h 43"/>
                <a:gd name="T58" fmla="*/ 2 w 34"/>
                <a:gd name="T59" fmla="*/ 13 h 43"/>
                <a:gd name="T60" fmla="*/ 4 w 34"/>
                <a:gd name="T61" fmla="*/ 7 h 43"/>
                <a:gd name="T62" fmla="*/ 19 w 34"/>
                <a:gd name="T63" fmla="*/ 1 h 43"/>
                <a:gd name="T64" fmla="*/ 31 w 34"/>
                <a:gd name="T65" fmla="*/ 28 h 43"/>
                <a:gd name="T66" fmla="*/ 32 w 34"/>
                <a:gd name="T67" fmla="*/ 31 h 43"/>
                <a:gd name="T68" fmla="*/ 32 w 34"/>
                <a:gd name="T69" fmla="*/ 31 h 43"/>
                <a:gd name="T70" fmla="*/ 29 w 34"/>
                <a:gd name="T71" fmla="*/ 35 h 43"/>
                <a:gd name="T72" fmla="*/ 15 w 34"/>
                <a:gd name="T73" fmla="*/ 41 h 43"/>
                <a:gd name="T74" fmla="*/ 19 w 34"/>
                <a:gd name="T75" fmla="*/ 0 h 43"/>
                <a:gd name="T76" fmla="*/ 4 w 34"/>
                <a:gd name="T77" fmla="*/ 6 h 43"/>
                <a:gd name="T78" fmla="*/ 2 w 34"/>
                <a:gd name="T79" fmla="*/ 14 h 43"/>
                <a:gd name="T80" fmla="*/ 11 w 34"/>
                <a:gd name="T81" fmla="*/ 37 h 43"/>
                <a:gd name="T82" fmla="*/ 14 w 34"/>
                <a:gd name="T83" fmla="*/ 43 h 43"/>
                <a:gd name="T84" fmla="*/ 15 w 34"/>
                <a:gd name="T85" fmla="*/ 43 h 43"/>
                <a:gd name="T86" fmla="*/ 15 w 34"/>
                <a:gd name="T87" fmla="*/ 43 h 43"/>
                <a:gd name="T88" fmla="*/ 31 w 34"/>
                <a:gd name="T89" fmla="*/ 37 h 43"/>
                <a:gd name="T90" fmla="*/ 33 w 34"/>
                <a:gd name="T91" fmla="*/ 32 h 43"/>
                <a:gd name="T92" fmla="*/ 32 w 34"/>
                <a:gd name="T93" fmla="*/ 28 h 43"/>
                <a:gd name="T94" fmla="*/ 19 w 34"/>
                <a:gd name="T9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3">
                  <a:moveTo>
                    <a:pt x="15" y="42"/>
                  </a:moveTo>
                  <a:cubicBezTo>
                    <a:pt x="15" y="42"/>
                    <a:pt x="14" y="42"/>
                    <a:pt x="14" y="42"/>
                  </a:cubicBezTo>
                  <a:cubicBezTo>
                    <a:pt x="14" y="42"/>
                    <a:pt x="14" y="42"/>
                    <a:pt x="13" y="41"/>
                  </a:cubicBezTo>
                  <a:cubicBezTo>
                    <a:pt x="14" y="42"/>
                    <a:pt x="14" y="42"/>
                    <a:pt x="15" y="42"/>
                  </a:cubicBezTo>
                  <a:cubicBezTo>
                    <a:pt x="15" y="42"/>
                    <a:pt x="15" y="42"/>
                    <a:pt x="15" y="42"/>
                  </a:cubicBezTo>
                  <a:cubicBezTo>
                    <a:pt x="15" y="42"/>
                    <a:pt x="15" y="42"/>
                    <a:pt x="15" y="42"/>
                  </a:cubicBezTo>
                  <a:cubicBezTo>
                    <a:pt x="15" y="42"/>
                    <a:pt x="15" y="42"/>
                    <a:pt x="15" y="42"/>
                  </a:cubicBezTo>
                  <a:moveTo>
                    <a:pt x="16" y="42"/>
                  </a:moveTo>
                  <a:cubicBezTo>
                    <a:pt x="16" y="41"/>
                    <a:pt x="16" y="41"/>
                    <a:pt x="16" y="41"/>
                  </a:cubicBezTo>
                  <a:cubicBezTo>
                    <a:pt x="17" y="41"/>
                    <a:pt x="17" y="41"/>
                    <a:pt x="18" y="41"/>
                  </a:cubicBezTo>
                  <a:cubicBezTo>
                    <a:pt x="17" y="42"/>
                    <a:pt x="17" y="42"/>
                    <a:pt x="17" y="42"/>
                  </a:cubicBezTo>
                  <a:cubicBezTo>
                    <a:pt x="17" y="42"/>
                    <a:pt x="17" y="42"/>
                    <a:pt x="17" y="42"/>
                  </a:cubicBezTo>
                  <a:cubicBezTo>
                    <a:pt x="17" y="42"/>
                    <a:pt x="16" y="42"/>
                    <a:pt x="16" y="42"/>
                  </a:cubicBezTo>
                  <a:moveTo>
                    <a:pt x="18" y="42"/>
                  </a:moveTo>
                  <a:cubicBezTo>
                    <a:pt x="18" y="41"/>
                    <a:pt x="18" y="41"/>
                    <a:pt x="18" y="41"/>
                  </a:cubicBezTo>
                  <a:cubicBezTo>
                    <a:pt x="19" y="40"/>
                    <a:pt x="19" y="40"/>
                    <a:pt x="19" y="40"/>
                  </a:cubicBezTo>
                  <a:cubicBezTo>
                    <a:pt x="19" y="41"/>
                    <a:pt x="19" y="41"/>
                    <a:pt x="19" y="41"/>
                  </a:cubicBezTo>
                  <a:cubicBezTo>
                    <a:pt x="19" y="41"/>
                    <a:pt x="19" y="41"/>
                    <a:pt x="19" y="41"/>
                  </a:cubicBezTo>
                  <a:cubicBezTo>
                    <a:pt x="19" y="41"/>
                    <a:pt x="18" y="42"/>
                    <a:pt x="18" y="42"/>
                  </a:cubicBezTo>
                  <a:moveTo>
                    <a:pt x="20" y="41"/>
                  </a:moveTo>
                  <a:cubicBezTo>
                    <a:pt x="20" y="41"/>
                    <a:pt x="20" y="41"/>
                    <a:pt x="20" y="41"/>
                  </a:cubicBezTo>
                  <a:cubicBezTo>
                    <a:pt x="20" y="40"/>
                    <a:pt x="20" y="40"/>
                    <a:pt x="20" y="40"/>
                  </a:cubicBezTo>
                  <a:cubicBezTo>
                    <a:pt x="20" y="40"/>
                    <a:pt x="20" y="40"/>
                    <a:pt x="20" y="40"/>
                  </a:cubicBezTo>
                  <a:cubicBezTo>
                    <a:pt x="20" y="40"/>
                    <a:pt x="21" y="40"/>
                    <a:pt x="21" y="39"/>
                  </a:cubicBezTo>
                  <a:cubicBezTo>
                    <a:pt x="21" y="40"/>
                    <a:pt x="21" y="40"/>
                    <a:pt x="21" y="41"/>
                  </a:cubicBezTo>
                  <a:cubicBezTo>
                    <a:pt x="20" y="41"/>
                    <a:pt x="20" y="41"/>
                    <a:pt x="20" y="41"/>
                  </a:cubicBezTo>
                  <a:moveTo>
                    <a:pt x="21" y="40"/>
                  </a:moveTo>
                  <a:cubicBezTo>
                    <a:pt x="22" y="40"/>
                    <a:pt x="22" y="40"/>
                    <a:pt x="22" y="39"/>
                  </a:cubicBezTo>
                  <a:cubicBezTo>
                    <a:pt x="23" y="39"/>
                    <a:pt x="23" y="39"/>
                    <a:pt x="24" y="39"/>
                  </a:cubicBezTo>
                  <a:cubicBezTo>
                    <a:pt x="24" y="38"/>
                    <a:pt x="24" y="38"/>
                    <a:pt x="24" y="38"/>
                  </a:cubicBezTo>
                  <a:cubicBezTo>
                    <a:pt x="24" y="39"/>
                    <a:pt x="24" y="39"/>
                    <a:pt x="24" y="39"/>
                  </a:cubicBezTo>
                  <a:cubicBezTo>
                    <a:pt x="23" y="40"/>
                    <a:pt x="22" y="40"/>
                    <a:pt x="21" y="40"/>
                  </a:cubicBezTo>
                  <a:moveTo>
                    <a:pt x="24" y="39"/>
                  </a:moveTo>
                  <a:cubicBezTo>
                    <a:pt x="25" y="39"/>
                    <a:pt x="25" y="38"/>
                    <a:pt x="25" y="38"/>
                  </a:cubicBezTo>
                  <a:cubicBezTo>
                    <a:pt x="26" y="38"/>
                    <a:pt x="27" y="37"/>
                    <a:pt x="27" y="37"/>
                  </a:cubicBezTo>
                  <a:cubicBezTo>
                    <a:pt x="27" y="37"/>
                    <a:pt x="27" y="38"/>
                    <a:pt x="27" y="38"/>
                  </a:cubicBezTo>
                  <a:cubicBezTo>
                    <a:pt x="26" y="39"/>
                    <a:pt x="25" y="39"/>
                    <a:pt x="24" y="39"/>
                  </a:cubicBezTo>
                  <a:moveTo>
                    <a:pt x="28" y="38"/>
                  </a:moveTo>
                  <a:cubicBezTo>
                    <a:pt x="28" y="38"/>
                    <a:pt x="28" y="37"/>
                    <a:pt x="28" y="37"/>
                  </a:cubicBezTo>
                  <a:cubicBezTo>
                    <a:pt x="28" y="37"/>
                    <a:pt x="29" y="36"/>
                    <a:pt x="30" y="36"/>
                  </a:cubicBezTo>
                  <a:cubicBezTo>
                    <a:pt x="29" y="37"/>
                    <a:pt x="29" y="37"/>
                    <a:pt x="29" y="37"/>
                  </a:cubicBezTo>
                  <a:cubicBezTo>
                    <a:pt x="29" y="38"/>
                    <a:pt x="28" y="38"/>
                    <a:pt x="28" y="38"/>
                  </a:cubicBezTo>
                  <a:moveTo>
                    <a:pt x="30" y="37"/>
                  </a:moveTo>
                  <a:cubicBezTo>
                    <a:pt x="30" y="36"/>
                    <a:pt x="30" y="36"/>
                    <a:pt x="30" y="36"/>
                  </a:cubicBezTo>
                  <a:cubicBezTo>
                    <a:pt x="31" y="36"/>
                    <a:pt x="31" y="36"/>
                    <a:pt x="31" y="35"/>
                  </a:cubicBezTo>
                  <a:cubicBezTo>
                    <a:pt x="31" y="36"/>
                    <a:pt x="31" y="36"/>
                    <a:pt x="31" y="36"/>
                  </a:cubicBezTo>
                  <a:cubicBezTo>
                    <a:pt x="31" y="37"/>
                    <a:pt x="31" y="37"/>
                    <a:pt x="31" y="37"/>
                  </a:cubicBezTo>
                  <a:cubicBezTo>
                    <a:pt x="30" y="37"/>
                    <a:pt x="30" y="37"/>
                    <a:pt x="30" y="37"/>
                  </a:cubicBezTo>
                  <a:moveTo>
                    <a:pt x="32" y="36"/>
                  </a:moveTo>
                  <a:cubicBezTo>
                    <a:pt x="32" y="36"/>
                    <a:pt x="32" y="35"/>
                    <a:pt x="32" y="35"/>
                  </a:cubicBezTo>
                  <a:cubicBezTo>
                    <a:pt x="32" y="35"/>
                    <a:pt x="32" y="35"/>
                    <a:pt x="32" y="35"/>
                  </a:cubicBezTo>
                  <a:cubicBezTo>
                    <a:pt x="32" y="35"/>
                    <a:pt x="32" y="35"/>
                    <a:pt x="32" y="35"/>
                  </a:cubicBezTo>
                  <a:cubicBezTo>
                    <a:pt x="33" y="34"/>
                    <a:pt x="33" y="34"/>
                    <a:pt x="33" y="34"/>
                  </a:cubicBezTo>
                  <a:cubicBezTo>
                    <a:pt x="33" y="35"/>
                    <a:pt x="33" y="35"/>
                    <a:pt x="33" y="35"/>
                  </a:cubicBezTo>
                  <a:cubicBezTo>
                    <a:pt x="32" y="35"/>
                    <a:pt x="32" y="36"/>
                    <a:pt x="32" y="36"/>
                  </a:cubicBezTo>
                  <a:moveTo>
                    <a:pt x="15" y="41"/>
                  </a:moveTo>
                  <a:cubicBezTo>
                    <a:pt x="13" y="41"/>
                    <a:pt x="12" y="39"/>
                    <a:pt x="11" y="37"/>
                  </a:cubicBezTo>
                  <a:cubicBezTo>
                    <a:pt x="11" y="36"/>
                    <a:pt x="11" y="36"/>
                    <a:pt x="11" y="36"/>
                  </a:cubicBezTo>
                  <a:cubicBezTo>
                    <a:pt x="3" y="14"/>
                    <a:pt x="3" y="14"/>
                    <a:pt x="3" y="14"/>
                  </a:cubicBezTo>
                  <a:cubicBezTo>
                    <a:pt x="2" y="13"/>
                    <a:pt x="2" y="13"/>
                    <a:pt x="2" y="13"/>
                  </a:cubicBezTo>
                  <a:cubicBezTo>
                    <a:pt x="2" y="12"/>
                    <a:pt x="1" y="10"/>
                    <a:pt x="2" y="9"/>
                  </a:cubicBezTo>
                  <a:cubicBezTo>
                    <a:pt x="2" y="8"/>
                    <a:pt x="3" y="7"/>
                    <a:pt x="4" y="7"/>
                  </a:cubicBezTo>
                  <a:cubicBezTo>
                    <a:pt x="17" y="2"/>
                    <a:pt x="17" y="2"/>
                    <a:pt x="17" y="2"/>
                  </a:cubicBezTo>
                  <a:cubicBezTo>
                    <a:pt x="18" y="1"/>
                    <a:pt x="19" y="1"/>
                    <a:pt x="19" y="1"/>
                  </a:cubicBezTo>
                  <a:cubicBezTo>
                    <a:pt x="20" y="1"/>
                    <a:pt x="21" y="2"/>
                    <a:pt x="22" y="5"/>
                  </a:cubicBezTo>
                  <a:cubicBezTo>
                    <a:pt x="31" y="28"/>
                    <a:pt x="31" y="28"/>
                    <a:pt x="31" y="28"/>
                  </a:cubicBezTo>
                  <a:cubicBezTo>
                    <a:pt x="31" y="29"/>
                    <a:pt x="31" y="29"/>
                    <a:pt x="31" y="29"/>
                  </a:cubicBezTo>
                  <a:cubicBezTo>
                    <a:pt x="31" y="30"/>
                    <a:pt x="32" y="30"/>
                    <a:pt x="32" y="31"/>
                  </a:cubicBezTo>
                  <a:cubicBezTo>
                    <a:pt x="32" y="31"/>
                    <a:pt x="32" y="31"/>
                    <a:pt x="32" y="31"/>
                  </a:cubicBezTo>
                  <a:cubicBezTo>
                    <a:pt x="32" y="31"/>
                    <a:pt x="32" y="31"/>
                    <a:pt x="32" y="31"/>
                  </a:cubicBezTo>
                  <a:cubicBezTo>
                    <a:pt x="32" y="32"/>
                    <a:pt x="32" y="33"/>
                    <a:pt x="32" y="33"/>
                  </a:cubicBezTo>
                  <a:cubicBezTo>
                    <a:pt x="31" y="34"/>
                    <a:pt x="31" y="35"/>
                    <a:pt x="29" y="35"/>
                  </a:cubicBezTo>
                  <a:cubicBezTo>
                    <a:pt x="27" y="36"/>
                    <a:pt x="25" y="37"/>
                    <a:pt x="23" y="38"/>
                  </a:cubicBezTo>
                  <a:cubicBezTo>
                    <a:pt x="21" y="39"/>
                    <a:pt x="18" y="40"/>
                    <a:pt x="15" y="41"/>
                  </a:cubicBezTo>
                  <a:cubicBezTo>
                    <a:pt x="15" y="41"/>
                    <a:pt x="15" y="41"/>
                    <a:pt x="15" y="41"/>
                  </a:cubicBezTo>
                  <a:moveTo>
                    <a:pt x="19" y="0"/>
                  </a:moveTo>
                  <a:cubicBezTo>
                    <a:pt x="18" y="0"/>
                    <a:pt x="18" y="1"/>
                    <a:pt x="17" y="1"/>
                  </a:cubicBezTo>
                  <a:cubicBezTo>
                    <a:pt x="4" y="6"/>
                    <a:pt x="4" y="6"/>
                    <a:pt x="4" y="6"/>
                  </a:cubicBezTo>
                  <a:cubicBezTo>
                    <a:pt x="2" y="7"/>
                    <a:pt x="1" y="7"/>
                    <a:pt x="1" y="8"/>
                  </a:cubicBezTo>
                  <a:cubicBezTo>
                    <a:pt x="0" y="10"/>
                    <a:pt x="1" y="12"/>
                    <a:pt x="2" y="14"/>
                  </a:cubicBezTo>
                  <a:cubicBezTo>
                    <a:pt x="10" y="36"/>
                    <a:pt x="10" y="36"/>
                    <a:pt x="10" y="36"/>
                  </a:cubicBezTo>
                  <a:cubicBezTo>
                    <a:pt x="11" y="37"/>
                    <a:pt x="11" y="37"/>
                    <a:pt x="11" y="37"/>
                  </a:cubicBezTo>
                  <a:cubicBezTo>
                    <a:pt x="11" y="38"/>
                    <a:pt x="11" y="39"/>
                    <a:pt x="12" y="39"/>
                  </a:cubicBezTo>
                  <a:cubicBezTo>
                    <a:pt x="12" y="41"/>
                    <a:pt x="13" y="42"/>
                    <a:pt x="14" y="43"/>
                  </a:cubicBezTo>
                  <a:cubicBezTo>
                    <a:pt x="14" y="43"/>
                    <a:pt x="14" y="43"/>
                    <a:pt x="15" y="43"/>
                  </a:cubicBezTo>
                  <a:cubicBezTo>
                    <a:pt x="15" y="43"/>
                    <a:pt x="15" y="43"/>
                    <a:pt x="15" y="43"/>
                  </a:cubicBezTo>
                  <a:cubicBezTo>
                    <a:pt x="15" y="43"/>
                    <a:pt x="15" y="43"/>
                    <a:pt x="15" y="43"/>
                  </a:cubicBezTo>
                  <a:cubicBezTo>
                    <a:pt x="15" y="43"/>
                    <a:pt x="15" y="43"/>
                    <a:pt x="15" y="43"/>
                  </a:cubicBezTo>
                  <a:cubicBezTo>
                    <a:pt x="16" y="43"/>
                    <a:pt x="17" y="43"/>
                    <a:pt x="17" y="43"/>
                  </a:cubicBezTo>
                  <a:cubicBezTo>
                    <a:pt x="21" y="42"/>
                    <a:pt x="25" y="40"/>
                    <a:pt x="31" y="37"/>
                  </a:cubicBezTo>
                  <a:cubicBezTo>
                    <a:pt x="32" y="37"/>
                    <a:pt x="33" y="36"/>
                    <a:pt x="33" y="35"/>
                  </a:cubicBezTo>
                  <a:cubicBezTo>
                    <a:pt x="34" y="34"/>
                    <a:pt x="33" y="33"/>
                    <a:pt x="33" y="32"/>
                  </a:cubicBezTo>
                  <a:cubicBezTo>
                    <a:pt x="33" y="31"/>
                    <a:pt x="33" y="31"/>
                    <a:pt x="33" y="31"/>
                  </a:cubicBezTo>
                  <a:cubicBezTo>
                    <a:pt x="32" y="30"/>
                    <a:pt x="32" y="29"/>
                    <a:pt x="32" y="28"/>
                  </a:cubicBezTo>
                  <a:cubicBezTo>
                    <a:pt x="23" y="5"/>
                    <a:pt x="23" y="5"/>
                    <a:pt x="23" y="5"/>
                  </a:cubicBezTo>
                  <a:cubicBezTo>
                    <a:pt x="22" y="2"/>
                    <a:pt x="21"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4" name="Freeform 170"/>
            <p:cNvSpPr>
              <a:spLocks noEditPoints="1"/>
            </p:cNvSpPr>
            <p:nvPr/>
          </p:nvSpPr>
          <p:spPr bwMode="auto">
            <a:xfrm>
              <a:off x="3411" y="2232"/>
              <a:ext cx="23" cy="33"/>
            </a:xfrm>
            <a:custGeom>
              <a:avLst/>
              <a:gdLst>
                <a:gd name="T0" fmla="*/ 7 w 10"/>
                <a:gd name="T1" fmla="*/ 11 h 14"/>
                <a:gd name="T2" fmla="*/ 6 w 10"/>
                <a:gd name="T3" fmla="*/ 8 h 14"/>
                <a:gd name="T4" fmla="*/ 7 w 10"/>
                <a:gd name="T5" fmla="*/ 9 h 14"/>
                <a:gd name="T6" fmla="*/ 8 w 10"/>
                <a:gd name="T7" fmla="*/ 10 h 14"/>
                <a:gd name="T8" fmla="*/ 8 w 10"/>
                <a:gd name="T9" fmla="*/ 11 h 14"/>
                <a:gd name="T10" fmla="*/ 7 w 10"/>
                <a:gd name="T11" fmla="*/ 11 h 14"/>
                <a:gd name="T12" fmla="*/ 4 w 10"/>
                <a:gd name="T13" fmla="*/ 6 h 14"/>
                <a:gd name="T14" fmla="*/ 3 w 10"/>
                <a:gd name="T15" fmla="*/ 6 h 14"/>
                <a:gd name="T16" fmla="*/ 2 w 10"/>
                <a:gd name="T17" fmla="*/ 5 h 14"/>
                <a:gd name="T18" fmla="*/ 3 w 10"/>
                <a:gd name="T19" fmla="*/ 3 h 14"/>
                <a:gd name="T20" fmla="*/ 4 w 10"/>
                <a:gd name="T21" fmla="*/ 6 h 14"/>
                <a:gd name="T22" fmla="*/ 3 w 10"/>
                <a:gd name="T23" fmla="*/ 0 h 14"/>
                <a:gd name="T24" fmla="*/ 2 w 10"/>
                <a:gd name="T25" fmla="*/ 1 h 14"/>
                <a:gd name="T26" fmla="*/ 2 w 10"/>
                <a:gd name="T27" fmla="*/ 2 h 14"/>
                <a:gd name="T28" fmla="*/ 1 w 10"/>
                <a:gd name="T29" fmla="*/ 4 h 14"/>
                <a:gd name="T30" fmla="*/ 4 w 10"/>
                <a:gd name="T31" fmla="*/ 8 h 14"/>
                <a:gd name="T32" fmla="*/ 6 w 10"/>
                <a:gd name="T33" fmla="*/ 11 h 14"/>
                <a:gd name="T34" fmla="*/ 5 w 10"/>
                <a:gd name="T35" fmla="*/ 12 h 14"/>
                <a:gd name="T36" fmla="*/ 2 w 10"/>
                <a:gd name="T37" fmla="*/ 11 h 14"/>
                <a:gd name="T38" fmla="*/ 2 w 10"/>
                <a:gd name="T39" fmla="*/ 13 h 14"/>
                <a:gd name="T40" fmla="*/ 4 w 10"/>
                <a:gd name="T41" fmla="*/ 13 h 14"/>
                <a:gd name="T42" fmla="*/ 6 w 10"/>
                <a:gd name="T43" fmla="*/ 13 h 14"/>
                <a:gd name="T44" fmla="*/ 7 w 10"/>
                <a:gd name="T45" fmla="*/ 14 h 14"/>
                <a:gd name="T46" fmla="*/ 8 w 10"/>
                <a:gd name="T47" fmla="*/ 14 h 14"/>
                <a:gd name="T48" fmla="*/ 8 w 10"/>
                <a:gd name="T49" fmla="*/ 13 h 14"/>
                <a:gd name="T50" fmla="*/ 8 w 10"/>
                <a:gd name="T51" fmla="*/ 12 h 14"/>
                <a:gd name="T52" fmla="*/ 10 w 10"/>
                <a:gd name="T53" fmla="*/ 10 h 14"/>
                <a:gd name="T54" fmla="*/ 10 w 10"/>
                <a:gd name="T55" fmla="*/ 8 h 14"/>
                <a:gd name="T56" fmla="*/ 8 w 10"/>
                <a:gd name="T57" fmla="*/ 7 h 14"/>
                <a:gd name="T58" fmla="*/ 6 w 10"/>
                <a:gd name="T59" fmla="*/ 6 h 14"/>
                <a:gd name="T60" fmla="*/ 5 w 10"/>
                <a:gd name="T61" fmla="*/ 6 h 14"/>
                <a:gd name="T62" fmla="*/ 4 w 10"/>
                <a:gd name="T63" fmla="*/ 3 h 14"/>
                <a:gd name="T64" fmla="*/ 4 w 10"/>
                <a:gd name="T65" fmla="*/ 3 h 14"/>
                <a:gd name="T66" fmla="*/ 7 w 10"/>
                <a:gd name="T67" fmla="*/ 4 h 14"/>
                <a:gd name="T68" fmla="*/ 7 w 10"/>
                <a:gd name="T69" fmla="*/ 4 h 14"/>
                <a:gd name="T70" fmla="*/ 7 w 10"/>
                <a:gd name="T71" fmla="*/ 3 h 14"/>
                <a:gd name="T72" fmla="*/ 8 w 10"/>
                <a:gd name="T73" fmla="*/ 2 h 14"/>
                <a:gd name="T74" fmla="*/ 8 w 10"/>
                <a:gd name="T75" fmla="*/ 2 h 14"/>
                <a:gd name="T76" fmla="*/ 5 w 10"/>
                <a:gd name="T77" fmla="*/ 1 h 14"/>
                <a:gd name="T78" fmla="*/ 4 w 10"/>
                <a:gd name="T79" fmla="*/ 1 h 14"/>
                <a:gd name="T80" fmla="*/ 3 w 10"/>
                <a:gd name="T8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14">
                  <a:moveTo>
                    <a:pt x="7" y="11"/>
                  </a:moveTo>
                  <a:cubicBezTo>
                    <a:pt x="7" y="10"/>
                    <a:pt x="6" y="9"/>
                    <a:pt x="6" y="8"/>
                  </a:cubicBezTo>
                  <a:cubicBezTo>
                    <a:pt x="7" y="8"/>
                    <a:pt x="7" y="8"/>
                    <a:pt x="7" y="9"/>
                  </a:cubicBezTo>
                  <a:cubicBezTo>
                    <a:pt x="8" y="9"/>
                    <a:pt x="8" y="9"/>
                    <a:pt x="8" y="10"/>
                  </a:cubicBezTo>
                  <a:cubicBezTo>
                    <a:pt x="8" y="10"/>
                    <a:pt x="8" y="11"/>
                    <a:pt x="8" y="11"/>
                  </a:cubicBezTo>
                  <a:cubicBezTo>
                    <a:pt x="7" y="11"/>
                    <a:pt x="7" y="11"/>
                    <a:pt x="7" y="11"/>
                  </a:cubicBezTo>
                  <a:moveTo>
                    <a:pt x="4" y="6"/>
                  </a:moveTo>
                  <a:cubicBezTo>
                    <a:pt x="3" y="6"/>
                    <a:pt x="3" y="6"/>
                    <a:pt x="3" y="6"/>
                  </a:cubicBezTo>
                  <a:cubicBezTo>
                    <a:pt x="3" y="6"/>
                    <a:pt x="2" y="6"/>
                    <a:pt x="2" y="5"/>
                  </a:cubicBezTo>
                  <a:cubicBezTo>
                    <a:pt x="2" y="4"/>
                    <a:pt x="2" y="4"/>
                    <a:pt x="3" y="3"/>
                  </a:cubicBezTo>
                  <a:cubicBezTo>
                    <a:pt x="3" y="4"/>
                    <a:pt x="3" y="5"/>
                    <a:pt x="4" y="6"/>
                  </a:cubicBezTo>
                  <a:moveTo>
                    <a:pt x="3" y="0"/>
                  </a:moveTo>
                  <a:cubicBezTo>
                    <a:pt x="3" y="0"/>
                    <a:pt x="2" y="0"/>
                    <a:pt x="2" y="1"/>
                  </a:cubicBezTo>
                  <a:cubicBezTo>
                    <a:pt x="2" y="1"/>
                    <a:pt x="2" y="2"/>
                    <a:pt x="2" y="2"/>
                  </a:cubicBezTo>
                  <a:cubicBezTo>
                    <a:pt x="2" y="3"/>
                    <a:pt x="1" y="3"/>
                    <a:pt x="1" y="4"/>
                  </a:cubicBezTo>
                  <a:cubicBezTo>
                    <a:pt x="0" y="5"/>
                    <a:pt x="0" y="8"/>
                    <a:pt x="4" y="8"/>
                  </a:cubicBezTo>
                  <a:cubicBezTo>
                    <a:pt x="5" y="9"/>
                    <a:pt x="5" y="10"/>
                    <a:pt x="6" y="11"/>
                  </a:cubicBezTo>
                  <a:cubicBezTo>
                    <a:pt x="6" y="12"/>
                    <a:pt x="5" y="12"/>
                    <a:pt x="5" y="12"/>
                  </a:cubicBezTo>
                  <a:cubicBezTo>
                    <a:pt x="4" y="12"/>
                    <a:pt x="3" y="11"/>
                    <a:pt x="2" y="11"/>
                  </a:cubicBezTo>
                  <a:cubicBezTo>
                    <a:pt x="2" y="12"/>
                    <a:pt x="2" y="12"/>
                    <a:pt x="2" y="13"/>
                  </a:cubicBezTo>
                  <a:cubicBezTo>
                    <a:pt x="2" y="13"/>
                    <a:pt x="3" y="13"/>
                    <a:pt x="4" y="13"/>
                  </a:cubicBezTo>
                  <a:cubicBezTo>
                    <a:pt x="5" y="13"/>
                    <a:pt x="6" y="13"/>
                    <a:pt x="6" y="13"/>
                  </a:cubicBezTo>
                  <a:cubicBezTo>
                    <a:pt x="6" y="13"/>
                    <a:pt x="7" y="14"/>
                    <a:pt x="7" y="14"/>
                  </a:cubicBezTo>
                  <a:cubicBezTo>
                    <a:pt x="7" y="14"/>
                    <a:pt x="8" y="14"/>
                    <a:pt x="8" y="14"/>
                  </a:cubicBezTo>
                  <a:cubicBezTo>
                    <a:pt x="8" y="13"/>
                    <a:pt x="8" y="13"/>
                    <a:pt x="8" y="13"/>
                  </a:cubicBezTo>
                  <a:cubicBezTo>
                    <a:pt x="8" y="12"/>
                    <a:pt x="8" y="12"/>
                    <a:pt x="8" y="12"/>
                  </a:cubicBezTo>
                  <a:cubicBezTo>
                    <a:pt x="9" y="12"/>
                    <a:pt x="10" y="11"/>
                    <a:pt x="10" y="10"/>
                  </a:cubicBezTo>
                  <a:cubicBezTo>
                    <a:pt x="10" y="10"/>
                    <a:pt x="10" y="9"/>
                    <a:pt x="10" y="8"/>
                  </a:cubicBezTo>
                  <a:cubicBezTo>
                    <a:pt x="9" y="8"/>
                    <a:pt x="9" y="7"/>
                    <a:pt x="8" y="7"/>
                  </a:cubicBezTo>
                  <a:cubicBezTo>
                    <a:pt x="7" y="7"/>
                    <a:pt x="7" y="6"/>
                    <a:pt x="6" y="6"/>
                  </a:cubicBezTo>
                  <a:cubicBezTo>
                    <a:pt x="5" y="6"/>
                    <a:pt x="5" y="6"/>
                    <a:pt x="5" y="6"/>
                  </a:cubicBezTo>
                  <a:cubicBezTo>
                    <a:pt x="5" y="5"/>
                    <a:pt x="5" y="4"/>
                    <a:pt x="4" y="3"/>
                  </a:cubicBezTo>
                  <a:cubicBezTo>
                    <a:pt x="4" y="3"/>
                    <a:pt x="4" y="3"/>
                    <a:pt x="4" y="3"/>
                  </a:cubicBezTo>
                  <a:cubicBezTo>
                    <a:pt x="5" y="3"/>
                    <a:pt x="6" y="3"/>
                    <a:pt x="7" y="4"/>
                  </a:cubicBezTo>
                  <a:cubicBezTo>
                    <a:pt x="7" y="4"/>
                    <a:pt x="7" y="4"/>
                    <a:pt x="7" y="4"/>
                  </a:cubicBezTo>
                  <a:cubicBezTo>
                    <a:pt x="7" y="3"/>
                    <a:pt x="7" y="3"/>
                    <a:pt x="7" y="3"/>
                  </a:cubicBezTo>
                  <a:cubicBezTo>
                    <a:pt x="8" y="2"/>
                    <a:pt x="8" y="2"/>
                    <a:pt x="8" y="2"/>
                  </a:cubicBezTo>
                  <a:cubicBezTo>
                    <a:pt x="8" y="2"/>
                    <a:pt x="8" y="2"/>
                    <a:pt x="8" y="2"/>
                  </a:cubicBezTo>
                  <a:cubicBezTo>
                    <a:pt x="7" y="1"/>
                    <a:pt x="6" y="1"/>
                    <a:pt x="5" y="1"/>
                  </a:cubicBezTo>
                  <a:cubicBezTo>
                    <a:pt x="4" y="1"/>
                    <a:pt x="4" y="1"/>
                    <a:pt x="4" y="1"/>
                  </a:cubicBezTo>
                  <a:cubicBezTo>
                    <a:pt x="4" y="1"/>
                    <a:pt x="3"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5" name="Freeform 171"/>
            <p:cNvSpPr>
              <a:spLocks noEditPoints="1"/>
            </p:cNvSpPr>
            <p:nvPr/>
          </p:nvSpPr>
          <p:spPr bwMode="auto">
            <a:xfrm>
              <a:off x="4127" y="2201"/>
              <a:ext cx="19" cy="12"/>
            </a:xfrm>
            <a:custGeom>
              <a:avLst/>
              <a:gdLst>
                <a:gd name="T0" fmla="*/ 3 w 8"/>
                <a:gd name="T1" fmla="*/ 4 h 5"/>
                <a:gd name="T2" fmla="*/ 2 w 8"/>
                <a:gd name="T3" fmla="*/ 3 h 5"/>
                <a:gd name="T4" fmla="*/ 3 w 8"/>
                <a:gd name="T5" fmla="*/ 3 h 5"/>
                <a:gd name="T6" fmla="*/ 4 w 8"/>
                <a:gd name="T7" fmla="*/ 4 h 5"/>
                <a:gd name="T8" fmla="*/ 5 w 8"/>
                <a:gd name="T9" fmla="*/ 4 h 5"/>
                <a:gd name="T10" fmla="*/ 5 w 8"/>
                <a:gd name="T11" fmla="*/ 4 h 5"/>
                <a:gd name="T12" fmla="*/ 6 w 8"/>
                <a:gd name="T13" fmla="*/ 3 h 5"/>
                <a:gd name="T14" fmla="*/ 5 w 8"/>
                <a:gd name="T15" fmla="*/ 4 h 5"/>
                <a:gd name="T16" fmla="*/ 7 w 8"/>
                <a:gd name="T17" fmla="*/ 2 h 5"/>
                <a:gd name="T18" fmla="*/ 7 w 8"/>
                <a:gd name="T19" fmla="*/ 4 h 5"/>
                <a:gd name="T20" fmla="*/ 6 w 8"/>
                <a:gd name="T21" fmla="*/ 4 h 5"/>
                <a:gd name="T22" fmla="*/ 7 w 8"/>
                <a:gd name="T23" fmla="*/ 2 h 5"/>
                <a:gd name="T24" fmla="*/ 8 w 8"/>
                <a:gd name="T25" fmla="*/ 3 h 5"/>
                <a:gd name="T26" fmla="*/ 7 w 8"/>
                <a:gd name="T27" fmla="*/ 0 h 5"/>
                <a:gd name="T28" fmla="*/ 7 w 8"/>
                <a:gd name="T29" fmla="*/ 0 h 5"/>
                <a:gd name="T30" fmla="*/ 6 w 8"/>
                <a:gd name="T31" fmla="*/ 2 h 5"/>
                <a:gd name="T32" fmla="*/ 4 w 8"/>
                <a:gd name="T33" fmla="*/ 3 h 5"/>
                <a:gd name="T34" fmla="*/ 2 w 8"/>
                <a:gd name="T35" fmla="*/ 2 h 5"/>
                <a:gd name="T36" fmla="*/ 1 w 8"/>
                <a:gd name="T37" fmla="*/ 2 h 5"/>
                <a:gd name="T38" fmla="*/ 1 w 8"/>
                <a:gd name="T39" fmla="*/ 3 h 5"/>
                <a:gd name="T40" fmla="*/ 1 w 8"/>
                <a:gd name="T41" fmla="*/ 4 h 5"/>
                <a:gd name="T42" fmla="*/ 1 w 8"/>
                <a:gd name="T43" fmla="*/ 4 h 5"/>
                <a:gd name="T44" fmla="*/ 1 w 8"/>
                <a:gd name="T45" fmla="*/ 4 h 5"/>
                <a:gd name="T46" fmla="*/ 1 w 8"/>
                <a:gd name="T47" fmla="*/ 4 h 5"/>
                <a:gd name="T48" fmla="*/ 2 w 8"/>
                <a:gd name="T49" fmla="*/ 3 h 5"/>
                <a:gd name="T50" fmla="*/ 3 w 8"/>
                <a:gd name="T51" fmla="*/ 4 h 5"/>
                <a:gd name="T52" fmla="*/ 5 w 8"/>
                <a:gd name="T53" fmla="*/ 4 h 5"/>
                <a:gd name="T54" fmla="*/ 5 w 8"/>
                <a:gd name="T55" fmla="*/ 4 h 5"/>
                <a:gd name="T56" fmla="*/ 6 w 8"/>
                <a:gd name="T57" fmla="*/ 4 h 5"/>
                <a:gd name="T58" fmla="*/ 6 w 8"/>
                <a:gd name="T59" fmla="*/ 4 h 5"/>
                <a:gd name="T60" fmla="*/ 6 w 8"/>
                <a:gd name="T61" fmla="*/ 4 h 5"/>
                <a:gd name="T62" fmla="*/ 7 w 8"/>
                <a:gd name="T63" fmla="*/ 4 h 5"/>
                <a:gd name="T64" fmla="*/ 7 w 8"/>
                <a:gd name="T65" fmla="*/ 4 h 5"/>
                <a:gd name="T66" fmla="*/ 7 w 8"/>
                <a:gd name="T67" fmla="*/ 4 h 5"/>
                <a:gd name="T68" fmla="*/ 8 w 8"/>
                <a:gd name="T69" fmla="*/ 3 h 5"/>
                <a:gd name="T70" fmla="*/ 8 w 8"/>
                <a:gd name="T71" fmla="*/ 3 h 5"/>
                <a:gd name="T72" fmla="*/ 8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5" y="4"/>
                  </a:moveTo>
                  <a:cubicBezTo>
                    <a:pt x="4" y="4"/>
                    <a:pt x="4" y="4"/>
                    <a:pt x="3" y="4"/>
                  </a:cubicBezTo>
                  <a:cubicBezTo>
                    <a:pt x="3" y="3"/>
                    <a:pt x="3" y="3"/>
                    <a:pt x="3" y="3"/>
                  </a:cubicBezTo>
                  <a:cubicBezTo>
                    <a:pt x="2" y="3"/>
                    <a:pt x="2" y="3"/>
                    <a:pt x="2" y="3"/>
                  </a:cubicBezTo>
                  <a:cubicBezTo>
                    <a:pt x="2" y="3"/>
                    <a:pt x="2" y="3"/>
                    <a:pt x="2" y="3"/>
                  </a:cubicBezTo>
                  <a:cubicBezTo>
                    <a:pt x="3" y="3"/>
                    <a:pt x="3" y="3"/>
                    <a:pt x="3" y="3"/>
                  </a:cubicBezTo>
                  <a:cubicBezTo>
                    <a:pt x="4" y="3"/>
                    <a:pt x="4" y="3"/>
                    <a:pt x="4" y="3"/>
                  </a:cubicBezTo>
                  <a:cubicBezTo>
                    <a:pt x="4" y="4"/>
                    <a:pt x="4" y="4"/>
                    <a:pt x="4" y="4"/>
                  </a:cubicBezTo>
                  <a:cubicBezTo>
                    <a:pt x="5" y="4"/>
                    <a:pt x="5" y="3"/>
                    <a:pt x="5" y="3"/>
                  </a:cubicBezTo>
                  <a:cubicBezTo>
                    <a:pt x="5" y="4"/>
                    <a:pt x="5" y="4"/>
                    <a:pt x="5" y="4"/>
                  </a:cubicBezTo>
                  <a:cubicBezTo>
                    <a:pt x="5" y="4"/>
                    <a:pt x="5" y="4"/>
                    <a:pt x="5" y="4"/>
                  </a:cubicBezTo>
                  <a:moveTo>
                    <a:pt x="5" y="4"/>
                  </a:moveTo>
                  <a:cubicBezTo>
                    <a:pt x="6" y="3"/>
                    <a:pt x="6" y="3"/>
                    <a:pt x="6" y="3"/>
                  </a:cubicBezTo>
                  <a:cubicBezTo>
                    <a:pt x="6" y="3"/>
                    <a:pt x="6" y="3"/>
                    <a:pt x="6" y="3"/>
                  </a:cubicBezTo>
                  <a:cubicBezTo>
                    <a:pt x="6" y="4"/>
                    <a:pt x="6" y="4"/>
                    <a:pt x="6" y="4"/>
                  </a:cubicBezTo>
                  <a:cubicBezTo>
                    <a:pt x="5" y="4"/>
                    <a:pt x="5" y="4"/>
                    <a:pt x="5" y="4"/>
                  </a:cubicBezTo>
                  <a:moveTo>
                    <a:pt x="6" y="4"/>
                  </a:moveTo>
                  <a:cubicBezTo>
                    <a:pt x="7" y="2"/>
                    <a:pt x="7" y="2"/>
                    <a:pt x="7" y="2"/>
                  </a:cubicBezTo>
                  <a:cubicBezTo>
                    <a:pt x="7" y="2"/>
                    <a:pt x="7" y="2"/>
                    <a:pt x="7" y="2"/>
                  </a:cubicBezTo>
                  <a:cubicBezTo>
                    <a:pt x="7" y="4"/>
                    <a:pt x="7" y="4"/>
                    <a:pt x="7" y="4"/>
                  </a:cubicBezTo>
                  <a:cubicBezTo>
                    <a:pt x="7" y="4"/>
                    <a:pt x="7" y="4"/>
                    <a:pt x="7" y="4"/>
                  </a:cubicBezTo>
                  <a:cubicBezTo>
                    <a:pt x="6" y="4"/>
                    <a:pt x="6" y="4"/>
                    <a:pt x="6" y="4"/>
                  </a:cubicBezTo>
                  <a:moveTo>
                    <a:pt x="7" y="3"/>
                  </a:moveTo>
                  <a:cubicBezTo>
                    <a:pt x="7" y="2"/>
                    <a:pt x="7" y="2"/>
                    <a:pt x="7" y="2"/>
                  </a:cubicBezTo>
                  <a:cubicBezTo>
                    <a:pt x="7" y="1"/>
                    <a:pt x="7" y="1"/>
                    <a:pt x="7" y="0"/>
                  </a:cubicBezTo>
                  <a:cubicBezTo>
                    <a:pt x="8" y="1"/>
                    <a:pt x="8" y="2"/>
                    <a:pt x="8" y="3"/>
                  </a:cubicBezTo>
                  <a:cubicBezTo>
                    <a:pt x="7" y="3"/>
                    <a:pt x="7" y="3"/>
                    <a:pt x="7" y="3"/>
                  </a:cubicBezTo>
                  <a:moveTo>
                    <a:pt x="7" y="0"/>
                  </a:moveTo>
                  <a:cubicBezTo>
                    <a:pt x="7" y="0"/>
                    <a:pt x="7" y="0"/>
                    <a:pt x="7" y="0"/>
                  </a:cubicBezTo>
                  <a:cubicBezTo>
                    <a:pt x="7" y="0"/>
                    <a:pt x="7" y="0"/>
                    <a:pt x="7" y="0"/>
                  </a:cubicBezTo>
                  <a:cubicBezTo>
                    <a:pt x="7" y="0"/>
                    <a:pt x="7" y="0"/>
                    <a:pt x="7" y="0"/>
                  </a:cubicBezTo>
                  <a:cubicBezTo>
                    <a:pt x="7" y="1"/>
                    <a:pt x="6" y="2"/>
                    <a:pt x="6" y="2"/>
                  </a:cubicBezTo>
                  <a:cubicBezTo>
                    <a:pt x="5" y="3"/>
                    <a:pt x="5" y="3"/>
                    <a:pt x="4" y="3"/>
                  </a:cubicBezTo>
                  <a:cubicBezTo>
                    <a:pt x="4" y="3"/>
                    <a:pt x="4" y="3"/>
                    <a:pt x="4" y="3"/>
                  </a:cubicBezTo>
                  <a:cubicBezTo>
                    <a:pt x="3" y="2"/>
                    <a:pt x="3" y="2"/>
                    <a:pt x="3" y="2"/>
                  </a:cubicBezTo>
                  <a:cubicBezTo>
                    <a:pt x="3" y="2"/>
                    <a:pt x="3" y="2"/>
                    <a:pt x="2" y="2"/>
                  </a:cubicBezTo>
                  <a:cubicBezTo>
                    <a:pt x="2" y="2"/>
                    <a:pt x="2" y="2"/>
                    <a:pt x="2" y="2"/>
                  </a:cubicBezTo>
                  <a:cubicBezTo>
                    <a:pt x="2" y="2"/>
                    <a:pt x="2" y="2"/>
                    <a:pt x="1" y="2"/>
                  </a:cubicBezTo>
                  <a:cubicBezTo>
                    <a:pt x="1" y="3"/>
                    <a:pt x="1" y="3"/>
                    <a:pt x="1" y="3"/>
                  </a:cubicBezTo>
                  <a:cubicBezTo>
                    <a:pt x="1" y="3"/>
                    <a:pt x="1" y="3"/>
                    <a:pt x="1" y="3"/>
                  </a:cubicBezTo>
                  <a:cubicBezTo>
                    <a:pt x="0" y="3"/>
                    <a:pt x="0" y="3"/>
                    <a:pt x="0" y="3"/>
                  </a:cubicBezTo>
                  <a:cubicBezTo>
                    <a:pt x="1" y="4"/>
                    <a:pt x="1" y="4"/>
                    <a:pt x="1" y="4"/>
                  </a:cubicBezTo>
                  <a:cubicBezTo>
                    <a:pt x="1" y="4"/>
                    <a:pt x="1" y="4"/>
                    <a:pt x="1" y="4"/>
                  </a:cubicBezTo>
                  <a:cubicBezTo>
                    <a:pt x="1" y="4"/>
                    <a:pt x="1" y="4"/>
                    <a:pt x="1" y="4"/>
                  </a:cubicBezTo>
                  <a:cubicBezTo>
                    <a:pt x="0" y="4"/>
                    <a:pt x="0" y="4"/>
                    <a:pt x="0" y="4"/>
                  </a:cubicBezTo>
                  <a:cubicBezTo>
                    <a:pt x="1" y="4"/>
                    <a:pt x="1" y="4"/>
                    <a:pt x="1" y="4"/>
                  </a:cubicBezTo>
                  <a:cubicBezTo>
                    <a:pt x="1" y="4"/>
                    <a:pt x="1" y="4"/>
                    <a:pt x="1" y="4"/>
                  </a:cubicBezTo>
                  <a:cubicBezTo>
                    <a:pt x="1" y="4"/>
                    <a:pt x="1" y="4"/>
                    <a:pt x="1" y="4"/>
                  </a:cubicBezTo>
                  <a:cubicBezTo>
                    <a:pt x="2" y="4"/>
                    <a:pt x="2" y="4"/>
                    <a:pt x="2" y="4"/>
                  </a:cubicBezTo>
                  <a:cubicBezTo>
                    <a:pt x="2" y="3"/>
                    <a:pt x="2" y="3"/>
                    <a:pt x="2" y="3"/>
                  </a:cubicBezTo>
                  <a:cubicBezTo>
                    <a:pt x="3" y="4"/>
                    <a:pt x="3" y="4"/>
                    <a:pt x="3" y="4"/>
                  </a:cubicBezTo>
                  <a:cubicBezTo>
                    <a:pt x="3" y="4"/>
                    <a:pt x="3" y="4"/>
                    <a:pt x="3" y="4"/>
                  </a:cubicBezTo>
                  <a:cubicBezTo>
                    <a:pt x="4" y="4"/>
                    <a:pt x="4" y="4"/>
                    <a:pt x="5" y="4"/>
                  </a:cubicBezTo>
                  <a:cubicBezTo>
                    <a:pt x="5" y="4"/>
                    <a:pt x="5" y="4"/>
                    <a:pt x="5" y="4"/>
                  </a:cubicBezTo>
                  <a:cubicBezTo>
                    <a:pt x="5" y="5"/>
                    <a:pt x="5" y="5"/>
                    <a:pt x="5" y="5"/>
                  </a:cubicBezTo>
                  <a:cubicBezTo>
                    <a:pt x="5" y="4"/>
                    <a:pt x="5" y="4"/>
                    <a:pt x="5" y="4"/>
                  </a:cubicBezTo>
                  <a:cubicBezTo>
                    <a:pt x="5" y="4"/>
                    <a:pt x="5" y="4"/>
                    <a:pt x="5"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2"/>
                    <a:pt x="8" y="1"/>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6" name="Freeform 172"/>
            <p:cNvSpPr>
              <a:spLocks/>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7" name="Freeform 173"/>
            <p:cNvSpPr>
              <a:spLocks/>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8" name="Freeform 174"/>
            <p:cNvSpPr>
              <a:spLocks noEditPoints="1"/>
            </p:cNvSpPr>
            <p:nvPr/>
          </p:nvSpPr>
          <p:spPr bwMode="auto">
            <a:xfrm>
              <a:off x="4160" y="2201"/>
              <a:ext cx="19" cy="12"/>
            </a:xfrm>
            <a:custGeom>
              <a:avLst/>
              <a:gdLst>
                <a:gd name="T0" fmla="*/ 2 w 8"/>
                <a:gd name="T1" fmla="*/ 4 h 5"/>
                <a:gd name="T2" fmla="*/ 3 w 8"/>
                <a:gd name="T3" fmla="*/ 3 h 5"/>
                <a:gd name="T4" fmla="*/ 4 w 8"/>
                <a:gd name="T5" fmla="*/ 4 h 5"/>
                <a:gd name="T6" fmla="*/ 5 w 8"/>
                <a:gd name="T7" fmla="*/ 3 h 5"/>
                <a:gd name="T8" fmla="*/ 6 w 8"/>
                <a:gd name="T9" fmla="*/ 3 h 5"/>
                <a:gd name="T10" fmla="*/ 5 w 8"/>
                <a:gd name="T11" fmla="*/ 4 h 5"/>
                <a:gd name="T12" fmla="*/ 3 w 8"/>
                <a:gd name="T13" fmla="*/ 4 h 5"/>
                <a:gd name="T14" fmla="*/ 4 w 8"/>
                <a:gd name="T15" fmla="*/ 4 h 5"/>
                <a:gd name="T16" fmla="*/ 2 w 8"/>
                <a:gd name="T17" fmla="*/ 4 h 5"/>
                <a:gd name="T18" fmla="*/ 2 w 8"/>
                <a:gd name="T19" fmla="*/ 2 h 5"/>
                <a:gd name="T20" fmla="*/ 2 w 8"/>
                <a:gd name="T21" fmla="*/ 4 h 5"/>
                <a:gd name="T22" fmla="*/ 1 w 8"/>
                <a:gd name="T23" fmla="*/ 3 h 5"/>
                <a:gd name="T24" fmla="*/ 1 w 8"/>
                <a:gd name="T25" fmla="*/ 2 h 5"/>
                <a:gd name="T26" fmla="*/ 1 w 8"/>
                <a:gd name="T27" fmla="*/ 0 h 5"/>
                <a:gd name="T28" fmla="*/ 0 w 8"/>
                <a:gd name="T29" fmla="*/ 3 h 5"/>
                <a:gd name="T30" fmla="*/ 0 w 8"/>
                <a:gd name="T31" fmla="*/ 3 h 5"/>
                <a:gd name="T32" fmla="*/ 1 w 8"/>
                <a:gd name="T33" fmla="*/ 3 h 5"/>
                <a:gd name="T34" fmla="*/ 1 w 8"/>
                <a:gd name="T35" fmla="*/ 4 h 5"/>
                <a:gd name="T36" fmla="*/ 2 w 8"/>
                <a:gd name="T37" fmla="*/ 4 h 5"/>
                <a:gd name="T38" fmla="*/ 2 w 8"/>
                <a:gd name="T39" fmla="*/ 4 h 5"/>
                <a:gd name="T40" fmla="*/ 2 w 8"/>
                <a:gd name="T41" fmla="*/ 4 h 5"/>
                <a:gd name="T42" fmla="*/ 2 w 8"/>
                <a:gd name="T43" fmla="*/ 4 h 5"/>
                <a:gd name="T44" fmla="*/ 3 w 8"/>
                <a:gd name="T45" fmla="*/ 4 h 5"/>
                <a:gd name="T46" fmla="*/ 3 w 8"/>
                <a:gd name="T47" fmla="*/ 5 h 5"/>
                <a:gd name="T48" fmla="*/ 4 w 8"/>
                <a:gd name="T49" fmla="*/ 4 h 5"/>
                <a:gd name="T50" fmla="*/ 6 w 8"/>
                <a:gd name="T51" fmla="*/ 4 h 5"/>
                <a:gd name="T52" fmla="*/ 7 w 8"/>
                <a:gd name="T53" fmla="*/ 4 h 5"/>
                <a:gd name="T54" fmla="*/ 7 w 8"/>
                <a:gd name="T55" fmla="*/ 4 h 5"/>
                <a:gd name="T56" fmla="*/ 8 w 8"/>
                <a:gd name="T57" fmla="*/ 4 h 5"/>
                <a:gd name="T58" fmla="*/ 8 w 8"/>
                <a:gd name="T59" fmla="*/ 4 h 5"/>
                <a:gd name="T60" fmla="*/ 8 w 8"/>
                <a:gd name="T61" fmla="*/ 3 h 5"/>
                <a:gd name="T62" fmla="*/ 7 w 8"/>
                <a:gd name="T63" fmla="*/ 3 h 5"/>
                <a:gd name="T64" fmla="*/ 6 w 8"/>
                <a:gd name="T65" fmla="*/ 2 h 5"/>
                <a:gd name="T66" fmla="*/ 5 w 8"/>
                <a:gd name="T67" fmla="*/ 2 h 5"/>
                <a:gd name="T68" fmla="*/ 4 w 8"/>
                <a:gd name="T69" fmla="*/ 3 h 5"/>
                <a:gd name="T70" fmla="*/ 2 w 8"/>
                <a:gd name="T71" fmla="*/ 0 h 5"/>
                <a:gd name="T72" fmla="*/ 1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3" y="4"/>
                  </a:moveTo>
                  <a:cubicBezTo>
                    <a:pt x="2" y="4"/>
                    <a:pt x="2" y="4"/>
                    <a:pt x="2" y="4"/>
                  </a:cubicBezTo>
                  <a:cubicBezTo>
                    <a:pt x="2" y="3"/>
                    <a:pt x="2" y="3"/>
                    <a:pt x="2" y="3"/>
                  </a:cubicBezTo>
                  <a:cubicBezTo>
                    <a:pt x="3" y="3"/>
                    <a:pt x="3" y="3"/>
                    <a:pt x="3" y="3"/>
                  </a:cubicBezTo>
                  <a:cubicBezTo>
                    <a:pt x="3" y="4"/>
                    <a:pt x="3" y="4"/>
                    <a:pt x="3" y="4"/>
                  </a:cubicBezTo>
                  <a:moveTo>
                    <a:pt x="4" y="4"/>
                  </a:moveTo>
                  <a:cubicBezTo>
                    <a:pt x="4" y="4"/>
                    <a:pt x="5" y="4"/>
                    <a:pt x="5" y="3"/>
                  </a:cubicBezTo>
                  <a:cubicBezTo>
                    <a:pt x="5" y="3"/>
                    <a:pt x="5" y="3"/>
                    <a:pt x="5" y="3"/>
                  </a:cubicBezTo>
                  <a:cubicBezTo>
                    <a:pt x="6" y="3"/>
                    <a:pt x="6" y="3"/>
                    <a:pt x="6" y="3"/>
                  </a:cubicBezTo>
                  <a:cubicBezTo>
                    <a:pt x="6" y="3"/>
                    <a:pt x="6" y="3"/>
                    <a:pt x="6" y="3"/>
                  </a:cubicBezTo>
                  <a:cubicBezTo>
                    <a:pt x="5" y="3"/>
                    <a:pt x="5" y="3"/>
                    <a:pt x="5" y="3"/>
                  </a:cubicBezTo>
                  <a:cubicBezTo>
                    <a:pt x="5" y="4"/>
                    <a:pt x="5" y="4"/>
                    <a:pt x="5" y="4"/>
                  </a:cubicBezTo>
                  <a:cubicBezTo>
                    <a:pt x="5" y="4"/>
                    <a:pt x="4" y="4"/>
                    <a:pt x="4" y="4"/>
                  </a:cubicBezTo>
                  <a:cubicBezTo>
                    <a:pt x="3" y="4"/>
                    <a:pt x="3" y="4"/>
                    <a:pt x="3" y="4"/>
                  </a:cubicBezTo>
                  <a:cubicBezTo>
                    <a:pt x="3" y="3"/>
                    <a:pt x="3" y="3"/>
                    <a:pt x="3" y="3"/>
                  </a:cubicBezTo>
                  <a:cubicBezTo>
                    <a:pt x="3" y="3"/>
                    <a:pt x="4" y="4"/>
                    <a:pt x="4" y="4"/>
                  </a:cubicBezTo>
                  <a:moveTo>
                    <a:pt x="2" y="4"/>
                  </a:moveTo>
                  <a:cubicBezTo>
                    <a:pt x="2" y="4"/>
                    <a:pt x="2" y="4"/>
                    <a:pt x="2" y="4"/>
                  </a:cubicBezTo>
                  <a:cubicBezTo>
                    <a:pt x="2" y="4"/>
                    <a:pt x="2" y="4"/>
                    <a:pt x="2" y="4"/>
                  </a:cubicBezTo>
                  <a:cubicBezTo>
                    <a:pt x="2" y="2"/>
                    <a:pt x="2" y="2"/>
                    <a:pt x="2" y="2"/>
                  </a:cubicBezTo>
                  <a:cubicBezTo>
                    <a:pt x="2" y="2"/>
                    <a:pt x="2" y="2"/>
                    <a:pt x="2" y="2"/>
                  </a:cubicBezTo>
                  <a:cubicBezTo>
                    <a:pt x="2" y="4"/>
                    <a:pt x="2" y="4"/>
                    <a:pt x="2" y="4"/>
                  </a:cubicBezTo>
                  <a:moveTo>
                    <a:pt x="1" y="3"/>
                  </a:moveTo>
                  <a:cubicBezTo>
                    <a:pt x="1" y="3"/>
                    <a:pt x="1" y="3"/>
                    <a:pt x="1" y="3"/>
                  </a:cubicBezTo>
                  <a:cubicBezTo>
                    <a:pt x="1" y="2"/>
                    <a:pt x="1" y="1"/>
                    <a:pt x="1" y="0"/>
                  </a:cubicBezTo>
                  <a:cubicBezTo>
                    <a:pt x="1" y="1"/>
                    <a:pt x="1" y="1"/>
                    <a:pt x="1" y="2"/>
                  </a:cubicBezTo>
                  <a:cubicBezTo>
                    <a:pt x="1" y="3"/>
                    <a:pt x="1" y="3"/>
                    <a:pt x="1" y="3"/>
                  </a:cubicBezTo>
                  <a:moveTo>
                    <a:pt x="1" y="0"/>
                  </a:moveTo>
                  <a:cubicBezTo>
                    <a:pt x="1" y="0"/>
                    <a:pt x="1" y="0"/>
                    <a:pt x="1" y="0"/>
                  </a:cubicBezTo>
                  <a:cubicBezTo>
                    <a:pt x="0" y="1"/>
                    <a:pt x="0" y="2"/>
                    <a:pt x="0" y="3"/>
                  </a:cubicBezTo>
                  <a:cubicBezTo>
                    <a:pt x="0" y="3"/>
                    <a:pt x="0" y="3"/>
                    <a:pt x="0" y="3"/>
                  </a:cubicBezTo>
                  <a:cubicBezTo>
                    <a:pt x="0" y="3"/>
                    <a:pt x="0" y="3"/>
                    <a:pt x="0" y="3"/>
                  </a:cubicBezTo>
                  <a:cubicBezTo>
                    <a:pt x="0" y="3"/>
                    <a:pt x="0" y="3"/>
                    <a:pt x="0" y="3"/>
                  </a:cubicBezTo>
                  <a:cubicBezTo>
                    <a:pt x="1" y="3"/>
                    <a:pt x="1" y="3"/>
                    <a:pt x="1" y="3"/>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5"/>
                    <a:pt x="3" y="5"/>
                    <a:pt x="3" y="5"/>
                  </a:cubicBezTo>
                  <a:cubicBezTo>
                    <a:pt x="4" y="4"/>
                    <a:pt x="4" y="4"/>
                    <a:pt x="4" y="4"/>
                  </a:cubicBezTo>
                  <a:cubicBezTo>
                    <a:pt x="4" y="4"/>
                    <a:pt x="4" y="4"/>
                    <a:pt x="4" y="4"/>
                  </a:cubicBezTo>
                  <a:cubicBezTo>
                    <a:pt x="4" y="4"/>
                    <a:pt x="5" y="4"/>
                    <a:pt x="5" y="4"/>
                  </a:cubicBezTo>
                  <a:cubicBezTo>
                    <a:pt x="6" y="4"/>
                    <a:pt x="6" y="4"/>
                    <a:pt x="6" y="4"/>
                  </a:cubicBezTo>
                  <a:cubicBezTo>
                    <a:pt x="7" y="3"/>
                    <a:pt x="7" y="3"/>
                    <a:pt x="7" y="3"/>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3"/>
                    <a:pt x="8" y="3"/>
                    <a:pt x="8" y="3"/>
                  </a:cubicBezTo>
                  <a:cubicBezTo>
                    <a:pt x="7" y="3"/>
                    <a:pt x="7" y="3"/>
                    <a:pt x="7" y="3"/>
                  </a:cubicBezTo>
                  <a:cubicBezTo>
                    <a:pt x="7" y="3"/>
                    <a:pt x="7" y="3"/>
                    <a:pt x="7" y="3"/>
                  </a:cubicBezTo>
                  <a:cubicBezTo>
                    <a:pt x="7" y="2"/>
                    <a:pt x="7" y="2"/>
                    <a:pt x="7" y="2"/>
                  </a:cubicBezTo>
                  <a:cubicBezTo>
                    <a:pt x="7" y="2"/>
                    <a:pt x="6" y="2"/>
                    <a:pt x="6" y="2"/>
                  </a:cubicBezTo>
                  <a:cubicBezTo>
                    <a:pt x="6" y="2"/>
                    <a:pt x="6" y="2"/>
                    <a:pt x="6" y="2"/>
                  </a:cubicBezTo>
                  <a:cubicBezTo>
                    <a:pt x="6" y="2"/>
                    <a:pt x="5" y="2"/>
                    <a:pt x="5" y="2"/>
                  </a:cubicBezTo>
                  <a:cubicBezTo>
                    <a:pt x="4" y="3"/>
                    <a:pt x="4" y="3"/>
                    <a:pt x="4" y="3"/>
                  </a:cubicBezTo>
                  <a:cubicBezTo>
                    <a:pt x="4" y="3"/>
                    <a:pt x="4" y="3"/>
                    <a:pt x="4" y="3"/>
                  </a:cubicBezTo>
                  <a:cubicBezTo>
                    <a:pt x="3" y="3"/>
                    <a:pt x="3" y="3"/>
                    <a:pt x="3" y="2"/>
                  </a:cubicBezTo>
                  <a:cubicBezTo>
                    <a:pt x="2" y="2"/>
                    <a:pt x="2" y="1"/>
                    <a:pt x="2" y="0"/>
                  </a:cubicBezTo>
                  <a:cubicBezTo>
                    <a:pt x="1" y="0"/>
                    <a:pt x="1" y="0"/>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89" name="Freeform 175"/>
            <p:cNvSpPr>
              <a:spLocks/>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0" name="Freeform 176"/>
            <p:cNvSpPr>
              <a:spLocks/>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1" name="Freeform 177"/>
            <p:cNvSpPr>
              <a:spLocks noEditPoints="1"/>
            </p:cNvSpPr>
            <p:nvPr/>
          </p:nvSpPr>
          <p:spPr bwMode="auto">
            <a:xfrm>
              <a:off x="4101" y="2163"/>
              <a:ext cx="104" cy="123"/>
            </a:xfrm>
            <a:custGeom>
              <a:avLst/>
              <a:gdLst>
                <a:gd name="T0" fmla="*/ 30 w 44"/>
                <a:gd name="T1" fmla="*/ 50 h 52"/>
                <a:gd name="T2" fmla="*/ 25 w 44"/>
                <a:gd name="T3" fmla="*/ 50 h 52"/>
                <a:gd name="T4" fmla="*/ 11 w 44"/>
                <a:gd name="T5" fmla="*/ 48 h 52"/>
                <a:gd name="T6" fmla="*/ 9 w 44"/>
                <a:gd name="T7" fmla="*/ 47 h 52"/>
                <a:gd name="T8" fmla="*/ 32 w 44"/>
                <a:gd name="T9" fmla="*/ 45 h 52"/>
                <a:gd name="T10" fmla="*/ 38 w 44"/>
                <a:gd name="T11" fmla="*/ 42 h 52"/>
                <a:gd name="T12" fmla="*/ 22 w 44"/>
                <a:gd name="T13" fmla="*/ 46 h 52"/>
                <a:gd name="T14" fmla="*/ 4 w 44"/>
                <a:gd name="T15" fmla="*/ 37 h 52"/>
                <a:gd name="T16" fmla="*/ 5 w 44"/>
                <a:gd name="T17" fmla="*/ 36 h 52"/>
                <a:gd name="T18" fmla="*/ 23 w 44"/>
                <a:gd name="T19" fmla="*/ 36 h 52"/>
                <a:gd name="T20" fmla="*/ 12 w 44"/>
                <a:gd name="T21" fmla="*/ 32 h 52"/>
                <a:gd name="T22" fmla="*/ 24 w 44"/>
                <a:gd name="T23" fmla="*/ 32 h 52"/>
                <a:gd name="T24" fmla="*/ 5 w 44"/>
                <a:gd name="T25" fmla="*/ 31 h 52"/>
                <a:gd name="T26" fmla="*/ 8 w 44"/>
                <a:gd name="T27" fmla="*/ 30 h 52"/>
                <a:gd name="T28" fmla="*/ 39 w 44"/>
                <a:gd name="T29" fmla="*/ 29 h 52"/>
                <a:gd name="T30" fmla="*/ 6 w 44"/>
                <a:gd name="T31" fmla="*/ 29 h 52"/>
                <a:gd name="T32" fmla="*/ 18 w 44"/>
                <a:gd name="T33" fmla="*/ 28 h 52"/>
                <a:gd name="T34" fmla="*/ 20 w 44"/>
                <a:gd name="T35" fmla="*/ 27 h 52"/>
                <a:gd name="T36" fmla="*/ 14 w 44"/>
                <a:gd name="T37" fmla="*/ 26 h 52"/>
                <a:gd name="T38" fmla="*/ 38 w 44"/>
                <a:gd name="T39" fmla="*/ 25 h 52"/>
                <a:gd name="T40" fmla="*/ 39 w 44"/>
                <a:gd name="T41" fmla="*/ 24 h 52"/>
                <a:gd name="T42" fmla="*/ 4 w 44"/>
                <a:gd name="T43" fmla="*/ 23 h 52"/>
                <a:gd name="T44" fmla="*/ 5 w 44"/>
                <a:gd name="T45" fmla="*/ 21 h 52"/>
                <a:gd name="T46" fmla="*/ 6 w 44"/>
                <a:gd name="T47" fmla="*/ 13 h 52"/>
                <a:gd name="T48" fmla="*/ 12 w 44"/>
                <a:gd name="T49" fmla="*/ 14 h 52"/>
                <a:gd name="T50" fmla="*/ 30 w 44"/>
                <a:gd name="T51" fmla="*/ 12 h 52"/>
                <a:gd name="T52" fmla="*/ 28 w 44"/>
                <a:gd name="T53" fmla="*/ 12 h 52"/>
                <a:gd name="T54" fmla="*/ 20 w 44"/>
                <a:gd name="T55" fmla="*/ 6 h 52"/>
                <a:gd name="T56" fmla="*/ 11 w 44"/>
                <a:gd name="T57" fmla="*/ 6 h 52"/>
                <a:gd name="T58" fmla="*/ 19 w 44"/>
                <a:gd name="T59" fmla="*/ 12 h 52"/>
                <a:gd name="T60" fmla="*/ 19 w 44"/>
                <a:gd name="T61" fmla="*/ 30 h 52"/>
                <a:gd name="T62" fmla="*/ 10 w 44"/>
                <a:gd name="T63" fmla="*/ 25 h 52"/>
                <a:gd name="T64" fmla="*/ 21 w 44"/>
                <a:gd name="T65" fmla="*/ 34 h 52"/>
                <a:gd name="T66" fmla="*/ 18 w 44"/>
                <a:gd name="T67" fmla="*/ 43 h 52"/>
                <a:gd name="T68" fmla="*/ 15 w 44"/>
                <a:gd name="T69" fmla="*/ 44 h 52"/>
                <a:gd name="T70" fmla="*/ 12 w 44"/>
                <a:gd name="T71" fmla="*/ 44 h 52"/>
                <a:gd name="T72" fmla="*/ 6 w 44"/>
                <a:gd name="T73" fmla="*/ 41 h 52"/>
                <a:gd name="T74" fmla="*/ 4 w 44"/>
                <a:gd name="T75" fmla="*/ 36 h 52"/>
                <a:gd name="T76" fmla="*/ 10 w 44"/>
                <a:gd name="T77" fmla="*/ 31 h 52"/>
                <a:gd name="T78" fmla="*/ 6 w 44"/>
                <a:gd name="T79" fmla="*/ 26 h 52"/>
                <a:gd name="T80" fmla="*/ 7 w 44"/>
                <a:gd name="T81" fmla="*/ 24 h 52"/>
                <a:gd name="T82" fmla="*/ 7 w 44"/>
                <a:gd name="T83" fmla="*/ 19 h 52"/>
                <a:gd name="T84" fmla="*/ 17 w 44"/>
                <a:gd name="T85" fmla="*/ 13 h 52"/>
                <a:gd name="T86" fmla="*/ 17 w 44"/>
                <a:gd name="T87" fmla="*/ 9 h 52"/>
                <a:gd name="T88" fmla="*/ 27 w 44"/>
                <a:gd name="T89" fmla="*/ 8 h 52"/>
                <a:gd name="T90" fmla="*/ 27 w 44"/>
                <a:gd name="T91" fmla="*/ 11 h 52"/>
                <a:gd name="T92" fmla="*/ 40 w 44"/>
                <a:gd name="T93" fmla="*/ 20 h 52"/>
                <a:gd name="T94" fmla="*/ 37 w 44"/>
                <a:gd name="T95" fmla="*/ 20 h 52"/>
                <a:gd name="T96" fmla="*/ 38 w 44"/>
                <a:gd name="T97" fmla="*/ 25 h 52"/>
                <a:gd name="T98" fmla="*/ 36 w 44"/>
                <a:gd name="T99" fmla="*/ 30 h 52"/>
                <a:gd name="T100" fmla="*/ 41 w 44"/>
                <a:gd name="T101" fmla="*/ 35 h 52"/>
                <a:gd name="T102" fmla="*/ 39 w 44"/>
                <a:gd name="T103" fmla="*/ 40 h 52"/>
                <a:gd name="T104" fmla="*/ 32 w 44"/>
                <a:gd name="T105" fmla="*/ 44 h 52"/>
                <a:gd name="T106" fmla="*/ 30 w 44"/>
                <a:gd name="T107" fmla="*/ 44 h 52"/>
                <a:gd name="T108" fmla="*/ 24 w 44"/>
                <a:gd name="T109" fmla="*/ 42 h 52"/>
                <a:gd name="T110" fmla="*/ 25 w 44"/>
                <a:gd name="T111" fmla="*/ 32 h 52"/>
                <a:gd name="T112" fmla="*/ 30 w 44"/>
                <a:gd name="T113" fmla="*/ 25 h 52"/>
                <a:gd name="T114" fmla="*/ 23 w 44"/>
                <a:gd name="T115" fmla="*/ 25 h 52"/>
                <a:gd name="T116" fmla="*/ 27 w 44"/>
                <a:gd name="T117" fmla="*/ 7 h 52"/>
                <a:gd name="T118" fmla="*/ 20 w 44"/>
                <a:gd name="T119" fmla="*/ 5 h 52"/>
                <a:gd name="T120" fmla="*/ 24 w 44"/>
                <a:gd name="T121" fmla="*/ 1 h 52"/>
                <a:gd name="T122" fmla="*/ 2 w 44"/>
                <a:gd name="T123" fmla="*/ 33 h 52"/>
                <a:gd name="T124" fmla="*/ 43 w 44"/>
                <a:gd name="T12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52">
                  <a:moveTo>
                    <a:pt x="28" y="51"/>
                  </a:moveTo>
                  <a:cubicBezTo>
                    <a:pt x="27" y="51"/>
                    <a:pt x="27" y="51"/>
                    <a:pt x="27" y="51"/>
                  </a:cubicBezTo>
                  <a:cubicBezTo>
                    <a:pt x="28" y="51"/>
                    <a:pt x="28" y="51"/>
                    <a:pt x="28" y="51"/>
                  </a:cubicBezTo>
                  <a:cubicBezTo>
                    <a:pt x="28" y="51"/>
                    <a:pt x="28" y="51"/>
                    <a:pt x="28" y="51"/>
                  </a:cubicBezTo>
                  <a:moveTo>
                    <a:pt x="29" y="51"/>
                  </a:moveTo>
                  <a:cubicBezTo>
                    <a:pt x="29" y="51"/>
                    <a:pt x="29" y="51"/>
                    <a:pt x="29" y="51"/>
                  </a:cubicBezTo>
                  <a:cubicBezTo>
                    <a:pt x="29" y="51"/>
                    <a:pt x="29" y="51"/>
                    <a:pt x="29" y="51"/>
                  </a:cubicBezTo>
                  <a:cubicBezTo>
                    <a:pt x="29" y="51"/>
                    <a:pt x="29" y="51"/>
                    <a:pt x="29" y="51"/>
                  </a:cubicBezTo>
                  <a:cubicBezTo>
                    <a:pt x="29" y="51"/>
                    <a:pt x="29" y="51"/>
                    <a:pt x="29" y="51"/>
                  </a:cubicBezTo>
                  <a:moveTo>
                    <a:pt x="15" y="51"/>
                  </a:moveTo>
                  <a:cubicBezTo>
                    <a:pt x="15" y="51"/>
                    <a:pt x="15" y="51"/>
                    <a:pt x="15" y="51"/>
                  </a:cubicBezTo>
                  <a:cubicBezTo>
                    <a:pt x="15" y="50"/>
                    <a:pt x="15" y="50"/>
                    <a:pt x="15" y="50"/>
                  </a:cubicBezTo>
                  <a:cubicBezTo>
                    <a:pt x="15" y="51"/>
                    <a:pt x="15" y="51"/>
                    <a:pt x="15" y="51"/>
                  </a:cubicBezTo>
                  <a:moveTo>
                    <a:pt x="30" y="51"/>
                  </a:moveTo>
                  <a:cubicBezTo>
                    <a:pt x="30" y="50"/>
                    <a:pt x="30" y="50"/>
                    <a:pt x="30" y="50"/>
                  </a:cubicBezTo>
                  <a:cubicBezTo>
                    <a:pt x="30" y="51"/>
                    <a:pt x="30" y="51"/>
                    <a:pt x="30" y="51"/>
                  </a:cubicBezTo>
                  <a:cubicBezTo>
                    <a:pt x="30" y="51"/>
                    <a:pt x="30" y="51"/>
                    <a:pt x="30" y="51"/>
                  </a:cubicBezTo>
                  <a:cubicBezTo>
                    <a:pt x="30" y="51"/>
                    <a:pt x="30" y="51"/>
                    <a:pt x="30" y="51"/>
                  </a:cubicBezTo>
                  <a:moveTo>
                    <a:pt x="28" y="50"/>
                  </a:moveTo>
                  <a:cubicBezTo>
                    <a:pt x="28" y="50"/>
                    <a:pt x="28" y="50"/>
                    <a:pt x="28" y="50"/>
                  </a:cubicBezTo>
                  <a:cubicBezTo>
                    <a:pt x="29" y="50"/>
                    <a:pt x="29" y="50"/>
                    <a:pt x="29" y="50"/>
                  </a:cubicBezTo>
                  <a:cubicBezTo>
                    <a:pt x="28" y="50"/>
                    <a:pt x="28" y="50"/>
                    <a:pt x="28" y="50"/>
                  </a:cubicBezTo>
                  <a:moveTo>
                    <a:pt x="27" y="50"/>
                  </a:moveTo>
                  <a:cubicBezTo>
                    <a:pt x="27" y="50"/>
                    <a:pt x="27" y="50"/>
                    <a:pt x="27" y="50"/>
                  </a:cubicBezTo>
                  <a:cubicBezTo>
                    <a:pt x="28" y="50"/>
                    <a:pt x="28" y="50"/>
                    <a:pt x="28" y="50"/>
                  </a:cubicBezTo>
                  <a:cubicBezTo>
                    <a:pt x="27" y="50"/>
                    <a:pt x="27" y="50"/>
                    <a:pt x="27" y="50"/>
                  </a:cubicBezTo>
                  <a:moveTo>
                    <a:pt x="16" y="51"/>
                  </a:moveTo>
                  <a:cubicBezTo>
                    <a:pt x="17" y="50"/>
                    <a:pt x="17" y="50"/>
                    <a:pt x="17" y="50"/>
                  </a:cubicBezTo>
                  <a:cubicBezTo>
                    <a:pt x="17" y="50"/>
                    <a:pt x="17" y="50"/>
                    <a:pt x="17" y="50"/>
                  </a:cubicBezTo>
                  <a:cubicBezTo>
                    <a:pt x="17" y="50"/>
                    <a:pt x="17" y="50"/>
                    <a:pt x="17" y="50"/>
                  </a:cubicBezTo>
                  <a:cubicBezTo>
                    <a:pt x="17" y="50"/>
                    <a:pt x="17" y="51"/>
                    <a:pt x="16" y="51"/>
                  </a:cubicBezTo>
                  <a:moveTo>
                    <a:pt x="14" y="50"/>
                  </a:moveTo>
                  <a:cubicBezTo>
                    <a:pt x="15" y="50"/>
                    <a:pt x="15" y="50"/>
                    <a:pt x="15" y="50"/>
                  </a:cubicBezTo>
                  <a:cubicBezTo>
                    <a:pt x="15" y="50"/>
                    <a:pt x="15" y="50"/>
                    <a:pt x="15" y="50"/>
                  </a:cubicBezTo>
                  <a:cubicBezTo>
                    <a:pt x="14" y="50"/>
                    <a:pt x="14" y="50"/>
                    <a:pt x="14" y="50"/>
                  </a:cubicBezTo>
                  <a:moveTo>
                    <a:pt x="30" y="50"/>
                  </a:moveTo>
                  <a:cubicBezTo>
                    <a:pt x="30" y="50"/>
                    <a:pt x="30" y="50"/>
                    <a:pt x="30" y="50"/>
                  </a:cubicBezTo>
                  <a:cubicBezTo>
                    <a:pt x="30" y="50"/>
                    <a:pt x="30" y="50"/>
                    <a:pt x="30" y="50"/>
                  </a:cubicBezTo>
                  <a:cubicBezTo>
                    <a:pt x="30" y="50"/>
                    <a:pt x="30" y="50"/>
                    <a:pt x="30" y="50"/>
                  </a:cubicBezTo>
                  <a:moveTo>
                    <a:pt x="27" y="50"/>
                  </a:moveTo>
                  <a:cubicBezTo>
                    <a:pt x="27" y="50"/>
                    <a:pt x="27" y="50"/>
                    <a:pt x="27" y="50"/>
                  </a:cubicBezTo>
                  <a:cubicBezTo>
                    <a:pt x="27" y="50"/>
                    <a:pt x="27" y="50"/>
                    <a:pt x="27" y="50"/>
                  </a:cubicBezTo>
                  <a:cubicBezTo>
                    <a:pt x="27" y="50"/>
                    <a:pt x="27" y="50"/>
                    <a:pt x="27" y="50"/>
                  </a:cubicBezTo>
                  <a:moveTo>
                    <a:pt x="14" y="50"/>
                  </a:moveTo>
                  <a:cubicBezTo>
                    <a:pt x="13" y="50"/>
                    <a:pt x="13" y="50"/>
                    <a:pt x="13" y="50"/>
                  </a:cubicBezTo>
                  <a:cubicBezTo>
                    <a:pt x="14" y="50"/>
                    <a:pt x="14" y="50"/>
                    <a:pt x="14" y="50"/>
                  </a:cubicBezTo>
                  <a:cubicBezTo>
                    <a:pt x="14" y="50"/>
                    <a:pt x="14" y="50"/>
                    <a:pt x="14" y="50"/>
                  </a:cubicBezTo>
                  <a:moveTo>
                    <a:pt x="18" y="50"/>
                  </a:moveTo>
                  <a:cubicBezTo>
                    <a:pt x="18" y="50"/>
                    <a:pt x="18" y="50"/>
                    <a:pt x="18" y="50"/>
                  </a:cubicBezTo>
                  <a:cubicBezTo>
                    <a:pt x="18" y="50"/>
                    <a:pt x="18" y="50"/>
                    <a:pt x="18" y="50"/>
                  </a:cubicBezTo>
                  <a:cubicBezTo>
                    <a:pt x="18" y="50"/>
                    <a:pt x="18" y="50"/>
                    <a:pt x="18" y="50"/>
                  </a:cubicBezTo>
                  <a:moveTo>
                    <a:pt x="13" y="50"/>
                  </a:moveTo>
                  <a:cubicBezTo>
                    <a:pt x="12" y="50"/>
                    <a:pt x="12" y="50"/>
                    <a:pt x="12" y="50"/>
                  </a:cubicBezTo>
                  <a:cubicBezTo>
                    <a:pt x="13" y="50"/>
                    <a:pt x="13" y="50"/>
                    <a:pt x="13" y="50"/>
                  </a:cubicBezTo>
                  <a:cubicBezTo>
                    <a:pt x="13" y="50"/>
                    <a:pt x="13" y="50"/>
                    <a:pt x="13" y="50"/>
                  </a:cubicBezTo>
                  <a:moveTo>
                    <a:pt x="13" y="50"/>
                  </a:moveTo>
                  <a:cubicBezTo>
                    <a:pt x="13" y="49"/>
                    <a:pt x="13" y="49"/>
                    <a:pt x="13" y="49"/>
                  </a:cubicBezTo>
                  <a:cubicBezTo>
                    <a:pt x="14" y="49"/>
                    <a:pt x="14" y="49"/>
                    <a:pt x="14" y="49"/>
                  </a:cubicBezTo>
                  <a:cubicBezTo>
                    <a:pt x="13" y="50"/>
                    <a:pt x="13" y="50"/>
                    <a:pt x="13" y="50"/>
                  </a:cubicBezTo>
                  <a:moveTo>
                    <a:pt x="31" y="50"/>
                  </a:moveTo>
                  <a:cubicBezTo>
                    <a:pt x="31" y="49"/>
                    <a:pt x="31" y="49"/>
                    <a:pt x="31" y="49"/>
                  </a:cubicBezTo>
                  <a:cubicBezTo>
                    <a:pt x="31" y="49"/>
                    <a:pt x="31" y="49"/>
                    <a:pt x="31" y="49"/>
                  </a:cubicBezTo>
                  <a:cubicBezTo>
                    <a:pt x="31" y="50"/>
                    <a:pt x="31" y="50"/>
                    <a:pt x="31" y="50"/>
                  </a:cubicBezTo>
                  <a:moveTo>
                    <a:pt x="32" y="50"/>
                  </a:moveTo>
                  <a:cubicBezTo>
                    <a:pt x="32" y="49"/>
                    <a:pt x="32" y="49"/>
                    <a:pt x="32" y="49"/>
                  </a:cubicBezTo>
                  <a:cubicBezTo>
                    <a:pt x="32" y="49"/>
                    <a:pt x="32" y="49"/>
                    <a:pt x="32" y="49"/>
                  </a:cubicBezTo>
                  <a:cubicBezTo>
                    <a:pt x="32" y="49"/>
                    <a:pt x="32" y="49"/>
                    <a:pt x="32" y="49"/>
                  </a:cubicBezTo>
                  <a:cubicBezTo>
                    <a:pt x="32" y="50"/>
                    <a:pt x="32" y="50"/>
                    <a:pt x="32" y="50"/>
                  </a:cubicBezTo>
                  <a:moveTo>
                    <a:pt x="27" y="51"/>
                  </a:moveTo>
                  <a:cubicBezTo>
                    <a:pt x="26" y="51"/>
                    <a:pt x="25" y="50"/>
                    <a:pt x="24" y="50"/>
                  </a:cubicBezTo>
                  <a:cubicBezTo>
                    <a:pt x="24" y="49"/>
                    <a:pt x="24" y="49"/>
                    <a:pt x="24" y="49"/>
                  </a:cubicBezTo>
                  <a:cubicBezTo>
                    <a:pt x="24" y="49"/>
                    <a:pt x="24" y="49"/>
                    <a:pt x="24" y="49"/>
                  </a:cubicBezTo>
                  <a:cubicBezTo>
                    <a:pt x="25" y="49"/>
                    <a:pt x="25" y="49"/>
                    <a:pt x="25" y="49"/>
                  </a:cubicBezTo>
                  <a:cubicBezTo>
                    <a:pt x="25" y="49"/>
                    <a:pt x="25" y="49"/>
                    <a:pt x="25" y="49"/>
                  </a:cubicBezTo>
                  <a:cubicBezTo>
                    <a:pt x="25" y="50"/>
                    <a:pt x="25" y="50"/>
                    <a:pt x="25" y="50"/>
                  </a:cubicBezTo>
                  <a:cubicBezTo>
                    <a:pt x="25" y="50"/>
                    <a:pt x="25" y="50"/>
                    <a:pt x="25" y="50"/>
                  </a:cubicBezTo>
                  <a:cubicBezTo>
                    <a:pt x="25" y="50"/>
                    <a:pt x="25" y="50"/>
                    <a:pt x="25" y="50"/>
                  </a:cubicBezTo>
                  <a:cubicBezTo>
                    <a:pt x="26" y="50"/>
                    <a:pt x="26" y="50"/>
                    <a:pt x="26" y="50"/>
                  </a:cubicBezTo>
                  <a:cubicBezTo>
                    <a:pt x="26" y="50"/>
                    <a:pt x="26" y="50"/>
                    <a:pt x="26" y="50"/>
                  </a:cubicBezTo>
                  <a:cubicBezTo>
                    <a:pt x="26" y="51"/>
                    <a:pt x="26" y="51"/>
                    <a:pt x="26" y="51"/>
                  </a:cubicBezTo>
                  <a:cubicBezTo>
                    <a:pt x="26" y="51"/>
                    <a:pt x="26" y="51"/>
                    <a:pt x="26" y="51"/>
                  </a:cubicBezTo>
                  <a:cubicBezTo>
                    <a:pt x="26" y="51"/>
                    <a:pt x="26" y="51"/>
                    <a:pt x="26" y="51"/>
                  </a:cubicBezTo>
                  <a:cubicBezTo>
                    <a:pt x="27" y="51"/>
                    <a:pt x="27" y="51"/>
                    <a:pt x="27" y="51"/>
                  </a:cubicBezTo>
                  <a:cubicBezTo>
                    <a:pt x="27" y="51"/>
                    <a:pt x="27" y="51"/>
                    <a:pt x="27" y="51"/>
                  </a:cubicBezTo>
                  <a:moveTo>
                    <a:pt x="18" y="50"/>
                  </a:moveTo>
                  <a:cubicBezTo>
                    <a:pt x="20" y="49"/>
                    <a:pt x="20" y="49"/>
                    <a:pt x="20" y="49"/>
                  </a:cubicBezTo>
                  <a:cubicBezTo>
                    <a:pt x="20" y="49"/>
                    <a:pt x="20" y="49"/>
                    <a:pt x="20" y="49"/>
                  </a:cubicBezTo>
                  <a:cubicBezTo>
                    <a:pt x="20" y="49"/>
                    <a:pt x="19" y="50"/>
                    <a:pt x="18" y="50"/>
                  </a:cubicBezTo>
                  <a:moveTo>
                    <a:pt x="12" y="49"/>
                  </a:moveTo>
                  <a:cubicBezTo>
                    <a:pt x="12" y="49"/>
                    <a:pt x="12" y="49"/>
                    <a:pt x="12" y="49"/>
                  </a:cubicBezTo>
                  <a:cubicBezTo>
                    <a:pt x="13" y="49"/>
                    <a:pt x="13" y="49"/>
                    <a:pt x="13" y="49"/>
                  </a:cubicBezTo>
                  <a:cubicBezTo>
                    <a:pt x="12" y="49"/>
                    <a:pt x="12" y="49"/>
                    <a:pt x="12" y="49"/>
                  </a:cubicBezTo>
                  <a:moveTo>
                    <a:pt x="12" y="49"/>
                  </a:moveTo>
                  <a:cubicBezTo>
                    <a:pt x="11" y="49"/>
                    <a:pt x="11" y="49"/>
                    <a:pt x="11" y="49"/>
                  </a:cubicBezTo>
                  <a:cubicBezTo>
                    <a:pt x="11" y="49"/>
                    <a:pt x="11" y="49"/>
                    <a:pt x="11" y="49"/>
                  </a:cubicBezTo>
                  <a:cubicBezTo>
                    <a:pt x="11" y="49"/>
                    <a:pt x="11" y="49"/>
                    <a:pt x="11" y="49"/>
                  </a:cubicBezTo>
                  <a:cubicBezTo>
                    <a:pt x="11" y="49"/>
                    <a:pt x="11" y="49"/>
                    <a:pt x="11" y="49"/>
                  </a:cubicBezTo>
                  <a:cubicBezTo>
                    <a:pt x="12" y="48"/>
                    <a:pt x="12" y="48"/>
                    <a:pt x="12" y="48"/>
                  </a:cubicBezTo>
                  <a:cubicBezTo>
                    <a:pt x="12" y="49"/>
                    <a:pt x="12" y="49"/>
                    <a:pt x="12" y="49"/>
                  </a:cubicBezTo>
                  <a:moveTo>
                    <a:pt x="32" y="49"/>
                  </a:moveTo>
                  <a:cubicBezTo>
                    <a:pt x="32" y="48"/>
                    <a:pt x="32" y="48"/>
                    <a:pt x="32" y="48"/>
                  </a:cubicBezTo>
                  <a:cubicBezTo>
                    <a:pt x="32" y="48"/>
                    <a:pt x="32" y="48"/>
                    <a:pt x="32" y="48"/>
                  </a:cubicBezTo>
                  <a:cubicBezTo>
                    <a:pt x="32" y="49"/>
                    <a:pt x="32" y="49"/>
                    <a:pt x="32" y="49"/>
                  </a:cubicBezTo>
                  <a:moveTo>
                    <a:pt x="12" y="48"/>
                  </a:moveTo>
                  <a:cubicBezTo>
                    <a:pt x="12" y="48"/>
                    <a:pt x="12" y="48"/>
                    <a:pt x="12" y="48"/>
                  </a:cubicBezTo>
                  <a:cubicBezTo>
                    <a:pt x="12" y="48"/>
                    <a:pt x="12" y="48"/>
                    <a:pt x="12" y="48"/>
                  </a:cubicBezTo>
                  <a:cubicBezTo>
                    <a:pt x="12" y="48"/>
                    <a:pt x="12" y="48"/>
                    <a:pt x="12" y="48"/>
                  </a:cubicBezTo>
                  <a:moveTo>
                    <a:pt x="24" y="49"/>
                  </a:moveTo>
                  <a:cubicBezTo>
                    <a:pt x="23" y="48"/>
                    <a:pt x="23" y="48"/>
                    <a:pt x="23" y="48"/>
                  </a:cubicBezTo>
                  <a:cubicBezTo>
                    <a:pt x="23" y="48"/>
                    <a:pt x="23" y="48"/>
                    <a:pt x="23" y="48"/>
                  </a:cubicBezTo>
                  <a:cubicBezTo>
                    <a:pt x="24" y="47"/>
                    <a:pt x="24" y="47"/>
                    <a:pt x="24" y="47"/>
                  </a:cubicBezTo>
                  <a:cubicBezTo>
                    <a:pt x="24" y="48"/>
                    <a:pt x="24" y="48"/>
                    <a:pt x="24" y="48"/>
                  </a:cubicBezTo>
                  <a:cubicBezTo>
                    <a:pt x="24" y="48"/>
                    <a:pt x="24" y="49"/>
                    <a:pt x="24" y="49"/>
                  </a:cubicBezTo>
                  <a:moveTo>
                    <a:pt x="11" y="48"/>
                  </a:moveTo>
                  <a:cubicBezTo>
                    <a:pt x="11" y="47"/>
                    <a:pt x="11" y="47"/>
                    <a:pt x="11" y="47"/>
                  </a:cubicBezTo>
                  <a:cubicBezTo>
                    <a:pt x="11" y="47"/>
                    <a:pt x="11" y="47"/>
                    <a:pt x="11" y="47"/>
                  </a:cubicBezTo>
                  <a:cubicBezTo>
                    <a:pt x="11" y="47"/>
                    <a:pt x="11" y="47"/>
                    <a:pt x="11" y="47"/>
                  </a:cubicBezTo>
                  <a:cubicBezTo>
                    <a:pt x="11" y="48"/>
                    <a:pt x="11" y="48"/>
                    <a:pt x="11" y="48"/>
                  </a:cubicBezTo>
                  <a:moveTo>
                    <a:pt x="20" y="48"/>
                  </a:moveTo>
                  <a:cubicBezTo>
                    <a:pt x="20" y="48"/>
                    <a:pt x="20" y="48"/>
                    <a:pt x="20" y="48"/>
                  </a:cubicBezTo>
                  <a:cubicBezTo>
                    <a:pt x="20" y="48"/>
                    <a:pt x="20" y="48"/>
                    <a:pt x="20" y="48"/>
                  </a:cubicBezTo>
                  <a:cubicBezTo>
                    <a:pt x="20" y="48"/>
                    <a:pt x="21" y="48"/>
                    <a:pt x="21" y="47"/>
                  </a:cubicBezTo>
                  <a:cubicBezTo>
                    <a:pt x="21" y="48"/>
                    <a:pt x="21" y="48"/>
                    <a:pt x="21" y="48"/>
                  </a:cubicBezTo>
                  <a:cubicBezTo>
                    <a:pt x="20" y="48"/>
                    <a:pt x="20" y="48"/>
                    <a:pt x="20" y="48"/>
                  </a:cubicBezTo>
                  <a:moveTo>
                    <a:pt x="10" y="47"/>
                  </a:moveTo>
                  <a:cubicBezTo>
                    <a:pt x="10" y="47"/>
                    <a:pt x="10" y="47"/>
                    <a:pt x="10" y="47"/>
                  </a:cubicBezTo>
                  <a:cubicBezTo>
                    <a:pt x="11" y="47"/>
                    <a:pt x="11" y="47"/>
                    <a:pt x="11" y="47"/>
                  </a:cubicBezTo>
                  <a:cubicBezTo>
                    <a:pt x="10" y="47"/>
                    <a:pt x="10" y="47"/>
                    <a:pt x="10" y="47"/>
                  </a:cubicBezTo>
                  <a:moveTo>
                    <a:pt x="10" y="47"/>
                  </a:moveTo>
                  <a:cubicBezTo>
                    <a:pt x="10" y="47"/>
                    <a:pt x="10" y="47"/>
                    <a:pt x="10" y="47"/>
                  </a:cubicBezTo>
                  <a:cubicBezTo>
                    <a:pt x="10" y="47"/>
                    <a:pt x="10" y="47"/>
                    <a:pt x="10" y="47"/>
                  </a:cubicBezTo>
                  <a:cubicBezTo>
                    <a:pt x="10" y="47"/>
                    <a:pt x="10" y="47"/>
                    <a:pt x="10" y="47"/>
                  </a:cubicBezTo>
                  <a:moveTo>
                    <a:pt x="23" y="47"/>
                  </a:moveTo>
                  <a:cubicBezTo>
                    <a:pt x="23" y="47"/>
                    <a:pt x="23" y="47"/>
                    <a:pt x="23" y="47"/>
                  </a:cubicBezTo>
                  <a:cubicBezTo>
                    <a:pt x="23" y="47"/>
                    <a:pt x="23" y="47"/>
                    <a:pt x="23" y="47"/>
                  </a:cubicBezTo>
                  <a:cubicBezTo>
                    <a:pt x="23" y="47"/>
                    <a:pt x="23" y="47"/>
                    <a:pt x="23" y="47"/>
                  </a:cubicBezTo>
                  <a:cubicBezTo>
                    <a:pt x="23" y="47"/>
                    <a:pt x="23" y="47"/>
                    <a:pt x="23" y="47"/>
                  </a:cubicBezTo>
                  <a:moveTo>
                    <a:pt x="21" y="48"/>
                  </a:moveTo>
                  <a:cubicBezTo>
                    <a:pt x="21" y="47"/>
                    <a:pt x="22" y="47"/>
                    <a:pt x="22" y="46"/>
                  </a:cubicBezTo>
                  <a:cubicBezTo>
                    <a:pt x="22" y="47"/>
                    <a:pt x="22" y="47"/>
                    <a:pt x="22" y="47"/>
                  </a:cubicBezTo>
                  <a:cubicBezTo>
                    <a:pt x="22" y="48"/>
                    <a:pt x="22" y="48"/>
                    <a:pt x="22" y="48"/>
                  </a:cubicBezTo>
                  <a:cubicBezTo>
                    <a:pt x="22" y="48"/>
                    <a:pt x="22" y="48"/>
                    <a:pt x="22" y="48"/>
                  </a:cubicBezTo>
                  <a:cubicBezTo>
                    <a:pt x="22" y="47"/>
                    <a:pt x="22" y="47"/>
                    <a:pt x="22" y="47"/>
                  </a:cubicBezTo>
                  <a:cubicBezTo>
                    <a:pt x="22" y="48"/>
                    <a:pt x="22" y="48"/>
                    <a:pt x="22" y="48"/>
                  </a:cubicBezTo>
                  <a:cubicBezTo>
                    <a:pt x="22" y="48"/>
                    <a:pt x="22" y="48"/>
                    <a:pt x="22" y="48"/>
                  </a:cubicBezTo>
                  <a:cubicBezTo>
                    <a:pt x="21" y="48"/>
                    <a:pt x="21" y="48"/>
                    <a:pt x="21" y="48"/>
                  </a:cubicBezTo>
                  <a:moveTo>
                    <a:pt x="9" y="47"/>
                  </a:move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moveTo>
                    <a:pt x="11" y="46"/>
                  </a:moveTo>
                  <a:cubicBezTo>
                    <a:pt x="10" y="46"/>
                    <a:pt x="10" y="46"/>
                    <a:pt x="10" y="46"/>
                  </a:cubicBezTo>
                  <a:cubicBezTo>
                    <a:pt x="11" y="46"/>
                    <a:pt x="11" y="46"/>
                    <a:pt x="11" y="46"/>
                  </a:cubicBezTo>
                  <a:cubicBezTo>
                    <a:pt x="11" y="46"/>
                    <a:pt x="11" y="46"/>
                    <a:pt x="11" y="46"/>
                  </a:cubicBezTo>
                  <a:moveTo>
                    <a:pt x="34" y="46"/>
                  </a:moveTo>
                  <a:cubicBezTo>
                    <a:pt x="34" y="46"/>
                    <a:pt x="34" y="46"/>
                    <a:pt x="34" y="46"/>
                  </a:cubicBezTo>
                  <a:cubicBezTo>
                    <a:pt x="34" y="46"/>
                    <a:pt x="34" y="46"/>
                    <a:pt x="34" y="46"/>
                  </a:cubicBezTo>
                  <a:cubicBezTo>
                    <a:pt x="34" y="46"/>
                    <a:pt x="34" y="46"/>
                    <a:pt x="34" y="46"/>
                  </a:cubicBezTo>
                  <a:moveTo>
                    <a:pt x="8" y="46"/>
                  </a:moveTo>
                  <a:cubicBezTo>
                    <a:pt x="8" y="46"/>
                    <a:pt x="8" y="46"/>
                    <a:pt x="8" y="46"/>
                  </a:cubicBezTo>
                  <a:cubicBezTo>
                    <a:pt x="9" y="46"/>
                    <a:pt x="9" y="46"/>
                    <a:pt x="9" y="46"/>
                  </a:cubicBezTo>
                  <a:cubicBezTo>
                    <a:pt x="8" y="46"/>
                    <a:pt x="8" y="46"/>
                    <a:pt x="8" y="46"/>
                  </a:cubicBezTo>
                  <a:cubicBezTo>
                    <a:pt x="8" y="46"/>
                    <a:pt x="8" y="46"/>
                    <a:pt x="8" y="46"/>
                  </a:cubicBezTo>
                  <a:moveTo>
                    <a:pt x="19" y="48"/>
                  </a:moveTo>
                  <a:cubicBezTo>
                    <a:pt x="19" y="47"/>
                    <a:pt x="19" y="47"/>
                    <a:pt x="19" y="47"/>
                  </a:cubicBezTo>
                  <a:cubicBezTo>
                    <a:pt x="20" y="47"/>
                    <a:pt x="20" y="46"/>
                    <a:pt x="21" y="45"/>
                  </a:cubicBezTo>
                  <a:cubicBezTo>
                    <a:pt x="20" y="47"/>
                    <a:pt x="20" y="47"/>
                    <a:pt x="20" y="47"/>
                  </a:cubicBezTo>
                  <a:cubicBezTo>
                    <a:pt x="20" y="47"/>
                    <a:pt x="20" y="47"/>
                    <a:pt x="19" y="48"/>
                  </a:cubicBezTo>
                  <a:moveTo>
                    <a:pt x="24" y="47"/>
                  </a:moveTo>
                  <a:cubicBezTo>
                    <a:pt x="24" y="47"/>
                    <a:pt x="24" y="47"/>
                    <a:pt x="24" y="47"/>
                  </a:cubicBezTo>
                  <a:cubicBezTo>
                    <a:pt x="24" y="45"/>
                    <a:pt x="24" y="45"/>
                    <a:pt x="24" y="45"/>
                  </a:cubicBezTo>
                  <a:cubicBezTo>
                    <a:pt x="24" y="46"/>
                    <a:pt x="24" y="47"/>
                    <a:pt x="25" y="47"/>
                  </a:cubicBezTo>
                  <a:cubicBezTo>
                    <a:pt x="25" y="48"/>
                    <a:pt x="25" y="48"/>
                    <a:pt x="25" y="48"/>
                  </a:cubicBezTo>
                  <a:cubicBezTo>
                    <a:pt x="24" y="47"/>
                    <a:pt x="24" y="47"/>
                    <a:pt x="24" y="47"/>
                  </a:cubicBezTo>
                  <a:cubicBezTo>
                    <a:pt x="24" y="47"/>
                    <a:pt x="24" y="47"/>
                    <a:pt x="24" y="47"/>
                  </a:cubicBezTo>
                  <a:cubicBezTo>
                    <a:pt x="24" y="47"/>
                    <a:pt x="24" y="47"/>
                    <a:pt x="24" y="47"/>
                  </a:cubicBezTo>
                  <a:cubicBezTo>
                    <a:pt x="24" y="47"/>
                    <a:pt x="24" y="47"/>
                    <a:pt x="24" y="47"/>
                  </a:cubicBezTo>
                  <a:cubicBezTo>
                    <a:pt x="24" y="47"/>
                    <a:pt x="24" y="47"/>
                    <a:pt x="24" y="47"/>
                  </a:cubicBezTo>
                  <a:moveTo>
                    <a:pt x="12" y="45"/>
                  </a:moveTo>
                  <a:cubicBezTo>
                    <a:pt x="12" y="45"/>
                    <a:pt x="12" y="45"/>
                    <a:pt x="12" y="45"/>
                  </a:cubicBezTo>
                  <a:cubicBezTo>
                    <a:pt x="13" y="45"/>
                    <a:pt x="13" y="45"/>
                    <a:pt x="13" y="45"/>
                  </a:cubicBezTo>
                  <a:cubicBezTo>
                    <a:pt x="13" y="45"/>
                    <a:pt x="13" y="45"/>
                    <a:pt x="13" y="45"/>
                  </a:cubicBezTo>
                  <a:cubicBezTo>
                    <a:pt x="12" y="45"/>
                    <a:pt x="12" y="45"/>
                    <a:pt x="12" y="45"/>
                  </a:cubicBezTo>
                  <a:moveTo>
                    <a:pt x="32" y="45"/>
                  </a:moveTo>
                  <a:cubicBezTo>
                    <a:pt x="32" y="45"/>
                    <a:pt x="32" y="45"/>
                    <a:pt x="32" y="45"/>
                  </a:cubicBezTo>
                  <a:cubicBezTo>
                    <a:pt x="32" y="45"/>
                    <a:pt x="32" y="45"/>
                    <a:pt x="32" y="45"/>
                  </a:cubicBezTo>
                  <a:cubicBezTo>
                    <a:pt x="32" y="45"/>
                    <a:pt x="32" y="45"/>
                    <a:pt x="32" y="45"/>
                  </a:cubicBezTo>
                  <a:cubicBezTo>
                    <a:pt x="32" y="45"/>
                    <a:pt x="32" y="45"/>
                    <a:pt x="32" y="45"/>
                  </a:cubicBezTo>
                  <a:moveTo>
                    <a:pt x="8" y="45"/>
                  </a:moveTo>
                  <a:cubicBezTo>
                    <a:pt x="8" y="45"/>
                    <a:pt x="8" y="45"/>
                    <a:pt x="8" y="45"/>
                  </a:cubicBezTo>
                  <a:cubicBezTo>
                    <a:pt x="8" y="45"/>
                    <a:pt x="8" y="45"/>
                    <a:pt x="8" y="45"/>
                  </a:cubicBezTo>
                  <a:cubicBezTo>
                    <a:pt x="8" y="45"/>
                    <a:pt x="8" y="45"/>
                    <a:pt x="8" y="45"/>
                  </a:cubicBezTo>
                  <a:moveTo>
                    <a:pt x="8" y="44"/>
                  </a:moveTo>
                  <a:cubicBezTo>
                    <a:pt x="8" y="44"/>
                    <a:pt x="8" y="44"/>
                    <a:pt x="8" y="44"/>
                  </a:cubicBezTo>
                  <a:cubicBezTo>
                    <a:pt x="8" y="44"/>
                    <a:pt x="8" y="44"/>
                    <a:pt x="8" y="44"/>
                  </a:cubicBezTo>
                  <a:cubicBezTo>
                    <a:pt x="8" y="44"/>
                    <a:pt x="8" y="44"/>
                    <a:pt x="8" y="44"/>
                  </a:cubicBezTo>
                  <a:moveTo>
                    <a:pt x="7" y="44"/>
                  </a:moveTo>
                  <a:cubicBezTo>
                    <a:pt x="7" y="44"/>
                    <a:pt x="7" y="44"/>
                    <a:pt x="7" y="44"/>
                  </a:cubicBezTo>
                  <a:cubicBezTo>
                    <a:pt x="7" y="43"/>
                    <a:pt x="7" y="43"/>
                    <a:pt x="7" y="43"/>
                  </a:cubicBezTo>
                  <a:cubicBezTo>
                    <a:pt x="7" y="44"/>
                    <a:pt x="7" y="44"/>
                    <a:pt x="7" y="44"/>
                  </a:cubicBezTo>
                  <a:moveTo>
                    <a:pt x="8" y="44"/>
                  </a:moveTo>
                  <a:cubicBezTo>
                    <a:pt x="8" y="43"/>
                    <a:pt x="8" y="43"/>
                    <a:pt x="8" y="43"/>
                  </a:cubicBezTo>
                  <a:cubicBezTo>
                    <a:pt x="8" y="43"/>
                    <a:pt x="8" y="43"/>
                    <a:pt x="8" y="43"/>
                  </a:cubicBezTo>
                  <a:cubicBezTo>
                    <a:pt x="8" y="44"/>
                    <a:pt x="8" y="44"/>
                    <a:pt x="8" y="44"/>
                  </a:cubicBezTo>
                  <a:cubicBezTo>
                    <a:pt x="8" y="44"/>
                    <a:pt x="8" y="44"/>
                    <a:pt x="8" y="44"/>
                  </a:cubicBezTo>
                  <a:moveTo>
                    <a:pt x="6" y="43"/>
                  </a:moveTo>
                  <a:cubicBezTo>
                    <a:pt x="6" y="43"/>
                    <a:pt x="6" y="43"/>
                    <a:pt x="6" y="43"/>
                  </a:cubicBezTo>
                  <a:cubicBezTo>
                    <a:pt x="7" y="43"/>
                    <a:pt x="7" y="43"/>
                    <a:pt x="7"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7" y="42"/>
                  </a:moveTo>
                  <a:cubicBezTo>
                    <a:pt x="7" y="42"/>
                    <a:pt x="7" y="42"/>
                    <a:pt x="7" y="42"/>
                  </a:cubicBezTo>
                  <a:cubicBezTo>
                    <a:pt x="7" y="42"/>
                    <a:pt x="7" y="42"/>
                    <a:pt x="7" y="42"/>
                  </a:cubicBezTo>
                  <a:cubicBezTo>
                    <a:pt x="7" y="42"/>
                    <a:pt x="6" y="42"/>
                    <a:pt x="6" y="42"/>
                  </a:cubicBezTo>
                  <a:cubicBezTo>
                    <a:pt x="6" y="42"/>
                    <a:pt x="6" y="42"/>
                    <a:pt x="6" y="42"/>
                  </a:cubicBezTo>
                  <a:cubicBezTo>
                    <a:pt x="7" y="42"/>
                    <a:pt x="7" y="42"/>
                    <a:pt x="7" y="42"/>
                  </a:cubicBezTo>
                  <a:moveTo>
                    <a:pt x="38" y="42"/>
                  </a:moveTo>
                  <a:cubicBezTo>
                    <a:pt x="38" y="42"/>
                    <a:pt x="38" y="42"/>
                    <a:pt x="38" y="42"/>
                  </a:cubicBezTo>
                  <a:cubicBezTo>
                    <a:pt x="38" y="42"/>
                    <a:pt x="38" y="42"/>
                    <a:pt x="38" y="42"/>
                  </a:cubicBezTo>
                  <a:cubicBezTo>
                    <a:pt x="38" y="42"/>
                    <a:pt x="38" y="42"/>
                    <a:pt x="37" y="42"/>
                  </a:cubicBezTo>
                  <a:cubicBezTo>
                    <a:pt x="37" y="42"/>
                    <a:pt x="37" y="42"/>
                    <a:pt x="37" y="42"/>
                  </a:cubicBezTo>
                  <a:cubicBezTo>
                    <a:pt x="38" y="42"/>
                    <a:pt x="38" y="42"/>
                    <a:pt x="38" y="42"/>
                  </a:cubicBezTo>
                  <a:moveTo>
                    <a:pt x="8" y="43"/>
                  </a:moveTo>
                  <a:cubicBezTo>
                    <a:pt x="8" y="43"/>
                    <a:pt x="8" y="43"/>
                    <a:pt x="8" y="43"/>
                  </a:cubicBezTo>
                  <a:cubicBezTo>
                    <a:pt x="8" y="42"/>
                    <a:pt x="8" y="42"/>
                    <a:pt x="8" y="42"/>
                  </a:cubicBezTo>
                  <a:cubicBezTo>
                    <a:pt x="8" y="42"/>
                    <a:pt x="8" y="42"/>
                    <a:pt x="8" y="42"/>
                  </a:cubicBezTo>
                  <a:cubicBezTo>
                    <a:pt x="8" y="43"/>
                    <a:pt x="8" y="43"/>
                    <a:pt x="8" y="43"/>
                  </a:cubicBezTo>
                  <a:moveTo>
                    <a:pt x="36" y="43"/>
                  </a:moveTo>
                  <a:cubicBezTo>
                    <a:pt x="36" y="42"/>
                    <a:pt x="36" y="42"/>
                    <a:pt x="36" y="42"/>
                  </a:cubicBezTo>
                  <a:cubicBezTo>
                    <a:pt x="37" y="42"/>
                    <a:pt x="37" y="42"/>
                    <a:pt x="37" y="42"/>
                  </a:cubicBezTo>
                  <a:cubicBezTo>
                    <a:pt x="37" y="43"/>
                    <a:pt x="37" y="43"/>
                    <a:pt x="37" y="43"/>
                  </a:cubicBezTo>
                  <a:cubicBezTo>
                    <a:pt x="36" y="43"/>
                    <a:pt x="36" y="43"/>
                    <a:pt x="36" y="43"/>
                  </a:cubicBezTo>
                  <a:moveTo>
                    <a:pt x="36" y="43"/>
                  </a:moveTo>
                  <a:cubicBezTo>
                    <a:pt x="35" y="42"/>
                    <a:pt x="35" y="42"/>
                    <a:pt x="35" y="42"/>
                  </a:cubicBezTo>
                  <a:cubicBezTo>
                    <a:pt x="35" y="42"/>
                    <a:pt x="35" y="42"/>
                    <a:pt x="35" y="42"/>
                  </a:cubicBezTo>
                  <a:cubicBezTo>
                    <a:pt x="36" y="41"/>
                    <a:pt x="36" y="41"/>
                    <a:pt x="36" y="41"/>
                  </a:cubicBezTo>
                  <a:cubicBezTo>
                    <a:pt x="36" y="41"/>
                    <a:pt x="36" y="41"/>
                    <a:pt x="36" y="41"/>
                  </a:cubicBezTo>
                  <a:cubicBezTo>
                    <a:pt x="36" y="41"/>
                    <a:pt x="36" y="41"/>
                    <a:pt x="36" y="41"/>
                  </a:cubicBezTo>
                  <a:cubicBezTo>
                    <a:pt x="36" y="43"/>
                    <a:pt x="36" y="43"/>
                    <a:pt x="36" y="43"/>
                  </a:cubicBezTo>
                  <a:cubicBezTo>
                    <a:pt x="36" y="43"/>
                    <a:pt x="36" y="43"/>
                    <a:pt x="36" y="43"/>
                  </a:cubicBezTo>
                  <a:moveTo>
                    <a:pt x="8" y="43"/>
                  </a:moveTo>
                  <a:cubicBezTo>
                    <a:pt x="9" y="41"/>
                    <a:pt x="9" y="41"/>
                    <a:pt x="9" y="41"/>
                  </a:cubicBezTo>
                  <a:cubicBezTo>
                    <a:pt x="9" y="41"/>
                    <a:pt x="9" y="41"/>
                    <a:pt x="9" y="41"/>
                  </a:cubicBezTo>
                  <a:cubicBezTo>
                    <a:pt x="9" y="41"/>
                    <a:pt x="9" y="41"/>
                    <a:pt x="9" y="41"/>
                  </a:cubicBezTo>
                  <a:cubicBezTo>
                    <a:pt x="9" y="42"/>
                    <a:pt x="9" y="42"/>
                    <a:pt x="9" y="42"/>
                  </a:cubicBezTo>
                  <a:cubicBezTo>
                    <a:pt x="9" y="42"/>
                    <a:pt x="9" y="42"/>
                    <a:pt x="9" y="42"/>
                  </a:cubicBezTo>
                  <a:cubicBezTo>
                    <a:pt x="9" y="43"/>
                    <a:pt x="9" y="43"/>
                    <a:pt x="9" y="43"/>
                  </a:cubicBezTo>
                  <a:cubicBezTo>
                    <a:pt x="9" y="43"/>
                    <a:pt x="9" y="43"/>
                    <a:pt x="9" y="43"/>
                  </a:cubicBezTo>
                  <a:cubicBezTo>
                    <a:pt x="8" y="43"/>
                    <a:pt x="8" y="43"/>
                    <a:pt x="8" y="43"/>
                  </a:cubicBezTo>
                  <a:moveTo>
                    <a:pt x="22" y="46"/>
                  </a:moveTo>
                  <a:cubicBezTo>
                    <a:pt x="22" y="46"/>
                    <a:pt x="22" y="45"/>
                    <a:pt x="22" y="44"/>
                  </a:cubicBezTo>
                  <a:cubicBezTo>
                    <a:pt x="22" y="44"/>
                    <a:pt x="22" y="44"/>
                    <a:pt x="22" y="44"/>
                  </a:cubicBezTo>
                  <a:cubicBezTo>
                    <a:pt x="22" y="43"/>
                    <a:pt x="22" y="43"/>
                    <a:pt x="22" y="42"/>
                  </a:cubicBezTo>
                  <a:cubicBezTo>
                    <a:pt x="22" y="41"/>
                    <a:pt x="22" y="41"/>
                    <a:pt x="22" y="40"/>
                  </a:cubicBezTo>
                  <a:cubicBezTo>
                    <a:pt x="22" y="41"/>
                    <a:pt x="22" y="41"/>
                    <a:pt x="22" y="42"/>
                  </a:cubicBezTo>
                  <a:cubicBezTo>
                    <a:pt x="22" y="43"/>
                    <a:pt x="22" y="45"/>
                    <a:pt x="23" y="46"/>
                  </a:cubicBezTo>
                  <a:cubicBezTo>
                    <a:pt x="22" y="46"/>
                    <a:pt x="22" y="46"/>
                    <a:pt x="22" y="46"/>
                  </a:cubicBezTo>
                  <a:moveTo>
                    <a:pt x="5" y="42"/>
                  </a:moveTo>
                  <a:cubicBezTo>
                    <a:pt x="4" y="41"/>
                    <a:pt x="4" y="40"/>
                    <a:pt x="4" y="39"/>
                  </a:cubicBezTo>
                  <a:cubicBezTo>
                    <a:pt x="4" y="39"/>
                    <a:pt x="4" y="39"/>
                    <a:pt x="4" y="39"/>
                  </a:cubicBezTo>
                  <a:cubicBezTo>
                    <a:pt x="4" y="39"/>
                    <a:pt x="4" y="39"/>
                    <a:pt x="4" y="39"/>
                  </a:cubicBezTo>
                  <a:cubicBezTo>
                    <a:pt x="4" y="40"/>
                    <a:pt x="4" y="40"/>
                    <a:pt x="4" y="40"/>
                  </a:cubicBezTo>
                  <a:cubicBezTo>
                    <a:pt x="4" y="40"/>
                    <a:pt x="4" y="40"/>
                    <a:pt x="4" y="40"/>
                  </a:cubicBezTo>
                  <a:cubicBezTo>
                    <a:pt x="4" y="41"/>
                    <a:pt x="4" y="41"/>
                    <a:pt x="5" y="42"/>
                  </a:cubicBezTo>
                  <a:cubicBezTo>
                    <a:pt x="5" y="42"/>
                    <a:pt x="5" y="42"/>
                    <a:pt x="5" y="42"/>
                  </a:cubicBezTo>
                  <a:moveTo>
                    <a:pt x="33" y="47"/>
                  </a:moveTo>
                  <a:cubicBezTo>
                    <a:pt x="33" y="47"/>
                    <a:pt x="33" y="47"/>
                    <a:pt x="33" y="47"/>
                  </a:cubicBezTo>
                  <a:cubicBezTo>
                    <a:pt x="34" y="47"/>
                    <a:pt x="35" y="46"/>
                    <a:pt x="35" y="46"/>
                  </a:cubicBezTo>
                  <a:cubicBezTo>
                    <a:pt x="36" y="45"/>
                    <a:pt x="36" y="45"/>
                    <a:pt x="36" y="44"/>
                  </a:cubicBezTo>
                  <a:cubicBezTo>
                    <a:pt x="36" y="44"/>
                    <a:pt x="36" y="44"/>
                    <a:pt x="36" y="44"/>
                  </a:cubicBezTo>
                  <a:cubicBezTo>
                    <a:pt x="36" y="43"/>
                    <a:pt x="36" y="43"/>
                    <a:pt x="36" y="43"/>
                  </a:cubicBezTo>
                  <a:cubicBezTo>
                    <a:pt x="38" y="43"/>
                    <a:pt x="40" y="42"/>
                    <a:pt x="40" y="40"/>
                  </a:cubicBezTo>
                  <a:cubicBezTo>
                    <a:pt x="40" y="40"/>
                    <a:pt x="40" y="40"/>
                    <a:pt x="40" y="40"/>
                  </a:cubicBezTo>
                  <a:cubicBezTo>
                    <a:pt x="40" y="39"/>
                    <a:pt x="40" y="39"/>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9"/>
                    <a:pt x="41" y="39"/>
                    <a:pt x="41" y="39"/>
                  </a:cubicBezTo>
                  <a:cubicBezTo>
                    <a:pt x="41" y="40"/>
                    <a:pt x="41" y="40"/>
                    <a:pt x="41" y="40"/>
                  </a:cubicBezTo>
                  <a:cubicBezTo>
                    <a:pt x="40" y="40"/>
                    <a:pt x="40" y="40"/>
                    <a:pt x="40" y="40"/>
                  </a:cubicBezTo>
                  <a:cubicBezTo>
                    <a:pt x="40" y="41"/>
                    <a:pt x="40" y="41"/>
                    <a:pt x="40" y="42"/>
                  </a:cubicBezTo>
                  <a:cubicBezTo>
                    <a:pt x="40" y="42"/>
                    <a:pt x="40" y="42"/>
                    <a:pt x="40" y="43"/>
                  </a:cubicBezTo>
                  <a:cubicBezTo>
                    <a:pt x="40" y="43"/>
                    <a:pt x="39" y="43"/>
                    <a:pt x="39" y="44"/>
                  </a:cubicBezTo>
                  <a:cubicBezTo>
                    <a:pt x="38" y="44"/>
                    <a:pt x="38" y="44"/>
                    <a:pt x="37" y="45"/>
                  </a:cubicBezTo>
                  <a:cubicBezTo>
                    <a:pt x="37" y="45"/>
                    <a:pt x="37" y="45"/>
                    <a:pt x="36" y="46"/>
                  </a:cubicBezTo>
                  <a:cubicBezTo>
                    <a:pt x="36" y="46"/>
                    <a:pt x="36" y="47"/>
                    <a:pt x="35" y="47"/>
                  </a:cubicBezTo>
                  <a:cubicBezTo>
                    <a:pt x="35" y="47"/>
                    <a:pt x="35" y="47"/>
                    <a:pt x="35" y="47"/>
                  </a:cubicBezTo>
                  <a:cubicBezTo>
                    <a:pt x="34" y="47"/>
                    <a:pt x="34" y="47"/>
                    <a:pt x="34" y="47"/>
                  </a:cubicBezTo>
                  <a:cubicBezTo>
                    <a:pt x="33" y="47"/>
                    <a:pt x="33" y="47"/>
                    <a:pt x="33" y="47"/>
                  </a:cubicBezTo>
                  <a:moveTo>
                    <a:pt x="4" y="38"/>
                  </a:moveTo>
                  <a:cubicBezTo>
                    <a:pt x="4" y="38"/>
                    <a:pt x="4" y="38"/>
                    <a:pt x="4" y="38"/>
                  </a:cubicBezTo>
                  <a:cubicBezTo>
                    <a:pt x="4" y="38"/>
                    <a:pt x="4" y="38"/>
                    <a:pt x="4" y="38"/>
                  </a:cubicBezTo>
                  <a:cubicBezTo>
                    <a:pt x="4" y="37"/>
                    <a:pt x="4" y="37"/>
                    <a:pt x="4" y="37"/>
                  </a:cubicBezTo>
                  <a:cubicBezTo>
                    <a:pt x="5" y="37"/>
                    <a:pt x="5" y="37"/>
                    <a:pt x="5" y="37"/>
                  </a:cubicBezTo>
                  <a:cubicBezTo>
                    <a:pt x="5" y="37"/>
                    <a:pt x="5" y="37"/>
                    <a:pt x="5" y="37"/>
                  </a:cubicBezTo>
                  <a:cubicBezTo>
                    <a:pt x="5" y="37"/>
                    <a:pt x="5" y="38"/>
                    <a:pt x="4" y="38"/>
                  </a:cubicBezTo>
                  <a:moveTo>
                    <a:pt x="40" y="38"/>
                  </a:moveTo>
                  <a:cubicBezTo>
                    <a:pt x="40" y="38"/>
                    <a:pt x="39" y="37"/>
                    <a:pt x="39" y="37"/>
                  </a:cubicBezTo>
                  <a:cubicBezTo>
                    <a:pt x="39" y="37"/>
                    <a:pt x="39" y="37"/>
                    <a:pt x="39" y="37"/>
                  </a:cubicBezTo>
                  <a:cubicBezTo>
                    <a:pt x="39" y="37"/>
                    <a:pt x="40" y="37"/>
                    <a:pt x="40" y="37"/>
                  </a:cubicBezTo>
                  <a:cubicBezTo>
                    <a:pt x="40" y="38"/>
                    <a:pt x="40" y="38"/>
                    <a:pt x="40" y="38"/>
                  </a:cubicBezTo>
                  <a:cubicBezTo>
                    <a:pt x="40" y="38"/>
                    <a:pt x="40" y="38"/>
                    <a:pt x="40" y="38"/>
                  </a:cubicBezTo>
                  <a:cubicBezTo>
                    <a:pt x="40" y="38"/>
                    <a:pt x="40" y="38"/>
                    <a:pt x="40" y="38"/>
                  </a:cubicBezTo>
                  <a:moveTo>
                    <a:pt x="10" y="37"/>
                  </a:moveTo>
                  <a:cubicBezTo>
                    <a:pt x="10" y="37"/>
                    <a:pt x="9" y="37"/>
                    <a:pt x="9" y="37"/>
                  </a:cubicBezTo>
                  <a:cubicBezTo>
                    <a:pt x="9" y="37"/>
                    <a:pt x="9" y="37"/>
                    <a:pt x="9" y="37"/>
                  </a:cubicBezTo>
                  <a:cubicBezTo>
                    <a:pt x="10" y="37"/>
                    <a:pt x="10" y="37"/>
                    <a:pt x="10" y="37"/>
                  </a:cubicBezTo>
                  <a:cubicBezTo>
                    <a:pt x="10" y="37"/>
                    <a:pt x="10" y="37"/>
                    <a:pt x="10" y="37"/>
                  </a:cubicBezTo>
                  <a:cubicBezTo>
                    <a:pt x="11" y="37"/>
                    <a:pt x="11" y="37"/>
                    <a:pt x="11" y="37"/>
                  </a:cubicBezTo>
                  <a:cubicBezTo>
                    <a:pt x="11" y="37"/>
                    <a:pt x="11" y="37"/>
                    <a:pt x="11" y="37"/>
                  </a:cubicBezTo>
                  <a:cubicBezTo>
                    <a:pt x="10" y="37"/>
                    <a:pt x="10" y="37"/>
                    <a:pt x="10" y="37"/>
                  </a:cubicBezTo>
                  <a:cubicBezTo>
                    <a:pt x="10" y="37"/>
                    <a:pt x="10" y="37"/>
                    <a:pt x="10" y="37"/>
                  </a:cubicBezTo>
                  <a:moveTo>
                    <a:pt x="35" y="37"/>
                  </a:moveTo>
                  <a:cubicBezTo>
                    <a:pt x="35" y="37"/>
                    <a:pt x="35" y="37"/>
                    <a:pt x="35" y="37"/>
                  </a:cubicBezTo>
                  <a:cubicBezTo>
                    <a:pt x="35" y="37"/>
                    <a:pt x="35" y="37"/>
                    <a:pt x="35" y="37"/>
                  </a:cubicBezTo>
                  <a:cubicBezTo>
                    <a:pt x="35" y="37"/>
                    <a:pt x="35" y="37"/>
                    <a:pt x="35" y="37"/>
                  </a:cubicBezTo>
                  <a:cubicBezTo>
                    <a:pt x="35" y="37"/>
                    <a:pt x="35" y="37"/>
                    <a:pt x="34" y="37"/>
                  </a:cubicBezTo>
                  <a:cubicBezTo>
                    <a:pt x="34" y="37"/>
                    <a:pt x="34" y="37"/>
                    <a:pt x="34" y="37"/>
                  </a:cubicBezTo>
                  <a:cubicBezTo>
                    <a:pt x="34" y="37"/>
                    <a:pt x="34" y="37"/>
                    <a:pt x="34" y="37"/>
                  </a:cubicBezTo>
                  <a:cubicBezTo>
                    <a:pt x="34" y="37"/>
                    <a:pt x="34" y="37"/>
                    <a:pt x="34" y="37"/>
                  </a:cubicBezTo>
                  <a:cubicBezTo>
                    <a:pt x="35" y="37"/>
                    <a:pt x="35" y="37"/>
                    <a:pt x="35" y="37"/>
                  </a:cubicBezTo>
                  <a:moveTo>
                    <a:pt x="21" y="38"/>
                  </a:moveTo>
                  <a:cubicBezTo>
                    <a:pt x="21" y="37"/>
                    <a:pt x="21" y="37"/>
                    <a:pt x="21" y="37"/>
                  </a:cubicBezTo>
                  <a:cubicBezTo>
                    <a:pt x="21" y="36"/>
                    <a:pt x="21" y="36"/>
                    <a:pt x="21" y="36"/>
                  </a:cubicBezTo>
                  <a:cubicBezTo>
                    <a:pt x="21" y="37"/>
                    <a:pt x="21" y="37"/>
                    <a:pt x="21" y="38"/>
                  </a:cubicBezTo>
                  <a:moveTo>
                    <a:pt x="23" y="38"/>
                  </a:moveTo>
                  <a:cubicBezTo>
                    <a:pt x="23" y="37"/>
                    <a:pt x="23" y="37"/>
                    <a:pt x="23" y="36"/>
                  </a:cubicBezTo>
                  <a:cubicBezTo>
                    <a:pt x="23" y="37"/>
                    <a:pt x="23" y="37"/>
                    <a:pt x="23" y="37"/>
                  </a:cubicBezTo>
                  <a:cubicBezTo>
                    <a:pt x="23" y="38"/>
                    <a:pt x="23" y="38"/>
                    <a:pt x="23" y="38"/>
                  </a:cubicBezTo>
                  <a:moveTo>
                    <a:pt x="5" y="36"/>
                  </a:moveTo>
                  <a:cubicBezTo>
                    <a:pt x="5" y="36"/>
                    <a:pt x="5" y="36"/>
                    <a:pt x="5" y="36"/>
                  </a:cubicBezTo>
                  <a:cubicBezTo>
                    <a:pt x="5" y="36"/>
                    <a:pt x="5" y="37"/>
                    <a:pt x="4" y="37"/>
                  </a:cubicBezTo>
                  <a:cubicBezTo>
                    <a:pt x="4" y="36"/>
                    <a:pt x="4" y="36"/>
                    <a:pt x="4" y="36"/>
                  </a:cubicBezTo>
                  <a:cubicBezTo>
                    <a:pt x="4" y="36"/>
                    <a:pt x="4" y="36"/>
                    <a:pt x="4" y="36"/>
                  </a:cubicBezTo>
                  <a:cubicBezTo>
                    <a:pt x="5" y="36"/>
                    <a:pt x="5" y="36"/>
                    <a:pt x="5" y="36"/>
                  </a:cubicBezTo>
                  <a:moveTo>
                    <a:pt x="40" y="37"/>
                  </a:moveTo>
                  <a:cubicBezTo>
                    <a:pt x="40" y="37"/>
                    <a:pt x="39" y="36"/>
                    <a:pt x="39" y="36"/>
                  </a:cubicBezTo>
                  <a:cubicBezTo>
                    <a:pt x="40" y="36"/>
                    <a:pt x="40" y="36"/>
                    <a:pt x="40" y="36"/>
                  </a:cubicBezTo>
                  <a:cubicBezTo>
                    <a:pt x="40" y="36"/>
                    <a:pt x="40" y="36"/>
                    <a:pt x="40" y="36"/>
                  </a:cubicBezTo>
                  <a:cubicBezTo>
                    <a:pt x="40" y="36"/>
                    <a:pt x="40" y="36"/>
                    <a:pt x="40" y="36"/>
                  </a:cubicBezTo>
                  <a:cubicBezTo>
                    <a:pt x="40" y="37"/>
                    <a:pt x="40" y="37"/>
                    <a:pt x="40" y="37"/>
                  </a:cubicBezTo>
                  <a:moveTo>
                    <a:pt x="3" y="37"/>
                  </a:moveTo>
                  <a:cubicBezTo>
                    <a:pt x="3" y="37"/>
                    <a:pt x="3" y="37"/>
                    <a:pt x="3" y="37"/>
                  </a:cubicBezTo>
                  <a:cubicBezTo>
                    <a:pt x="3" y="37"/>
                    <a:pt x="3" y="37"/>
                    <a:pt x="3" y="37"/>
                  </a:cubicBezTo>
                  <a:cubicBezTo>
                    <a:pt x="3" y="37"/>
                    <a:pt x="3" y="36"/>
                    <a:pt x="3" y="36"/>
                  </a:cubicBezTo>
                  <a:cubicBezTo>
                    <a:pt x="4" y="36"/>
                    <a:pt x="4" y="36"/>
                    <a:pt x="4" y="36"/>
                  </a:cubicBezTo>
                  <a:cubicBezTo>
                    <a:pt x="4" y="36"/>
                    <a:pt x="4" y="36"/>
                    <a:pt x="4" y="36"/>
                  </a:cubicBezTo>
                  <a:cubicBezTo>
                    <a:pt x="4" y="36"/>
                    <a:pt x="4" y="36"/>
                    <a:pt x="4" y="36"/>
                  </a:cubicBezTo>
                  <a:cubicBezTo>
                    <a:pt x="4" y="37"/>
                    <a:pt x="4" y="37"/>
                    <a:pt x="4" y="37"/>
                  </a:cubicBezTo>
                  <a:cubicBezTo>
                    <a:pt x="3" y="37"/>
                    <a:pt x="3" y="37"/>
                    <a:pt x="3" y="37"/>
                  </a:cubicBezTo>
                  <a:moveTo>
                    <a:pt x="41" y="37"/>
                  </a:moveTo>
                  <a:cubicBezTo>
                    <a:pt x="41" y="37"/>
                    <a:pt x="41" y="37"/>
                    <a:pt x="41" y="37"/>
                  </a:cubicBezTo>
                  <a:cubicBezTo>
                    <a:pt x="41" y="36"/>
                    <a:pt x="41" y="36"/>
                    <a:pt x="41" y="36"/>
                  </a:cubicBezTo>
                  <a:cubicBezTo>
                    <a:pt x="40" y="36"/>
                    <a:pt x="40" y="36"/>
                    <a:pt x="40" y="36"/>
                  </a:cubicBezTo>
                  <a:cubicBezTo>
                    <a:pt x="41" y="36"/>
                    <a:pt x="41" y="36"/>
                    <a:pt x="41" y="36"/>
                  </a:cubicBezTo>
                  <a:cubicBezTo>
                    <a:pt x="41" y="36"/>
                    <a:pt x="41" y="36"/>
                    <a:pt x="41" y="36"/>
                  </a:cubicBezTo>
                  <a:cubicBezTo>
                    <a:pt x="41" y="36"/>
                    <a:pt x="41" y="37"/>
                    <a:pt x="41" y="37"/>
                  </a:cubicBezTo>
                  <a:cubicBezTo>
                    <a:pt x="41" y="37"/>
                    <a:pt x="41" y="37"/>
                    <a:pt x="41" y="37"/>
                  </a:cubicBezTo>
                  <a:cubicBezTo>
                    <a:pt x="41" y="37"/>
                    <a:pt x="41" y="37"/>
                    <a:pt x="41" y="37"/>
                  </a:cubicBezTo>
                  <a:moveTo>
                    <a:pt x="21" y="37"/>
                  </a:moveTo>
                  <a:cubicBezTo>
                    <a:pt x="20" y="37"/>
                    <a:pt x="20" y="37"/>
                    <a:pt x="20" y="37"/>
                  </a:cubicBezTo>
                  <a:cubicBezTo>
                    <a:pt x="21" y="36"/>
                    <a:pt x="21" y="36"/>
                    <a:pt x="21" y="36"/>
                  </a:cubicBezTo>
                  <a:cubicBezTo>
                    <a:pt x="21" y="36"/>
                    <a:pt x="21" y="36"/>
                    <a:pt x="21" y="35"/>
                  </a:cubicBezTo>
                  <a:cubicBezTo>
                    <a:pt x="21" y="36"/>
                    <a:pt x="21" y="36"/>
                    <a:pt x="21" y="36"/>
                  </a:cubicBezTo>
                  <a:cubicBezTo>
                    <a:pt x="21" y="36"/>
                    <a:pt x="21" y="36"/>
                    <a:pt x="21" y="36"/>
                  </a:cubicBezTo>
                  <a:cubicBezTo>
                    <a:pt x="21" y="37"/>
                    <a:pt x="21" y="37"/>
                    <a:pt x="21" y="37"/>
                  </a:cubicBezTo>
                  <a:moveTo>
                    <a:pt x="24" y="37"/>
                  </a:moveTo>
                  <a:cubicBezTo>
                    <a:pt x="23" y="36"/>
                    <a:pt x="23" y="36"/>
                    <a:pt x="23" y="36"/>
                  </a:cubicBezTo>
                  <a:cubicBezTo>
                    <a:pt x="23" y="36"/>
                    <a:pt x="23" y="36"/>
                    <a:pt x="23" y="36"/>
                  </a:cubicBezTo>
                  <a:cubicBezTo>
                    <a:pt x="23" y="35"/>
                    <a:pt x="23" y="35"/>
                    <a:pt x="23" y="35"/>
                  </a:cubicBezTo>
                  <a:cubicBezTo>
                    <a:pt x="23" y="36"/>
                    <a:pt x="23" y="36"/>
                    <a:pt x="24" y="36"/>
                  </a:cubicBezTo>
                  <a:cubicBezTo>
                    <a:pt x="24" y="37"/>
                    <a:pt x="24" y="37"/>
                    <a:pt x="24" y="37"/>
                  </a:cubicBezTo>
                  <a:cubicBezTo>
                    <a:pt x="24" y="37"/>
                    <a:pt x="24" y="37"/>
                    <a:pt x="24" y="37"/>
                  </a:cubicBezTo>
                  <a:moveTo>
                    <a:pt x="3" y="37"/>
                  </a:moveTo>
                  <a:cubicBezTo>
                    <a:pt x="3" y="37"/>
                    <a:pt x="3" y="37"/>
                    <a:pt x="3" y="37"/>
                  </a:cubicBezTo>
                  <a:cubicBezTo>
                    <a:pt x="3" y="36"/>
                    <a:pt x="2" y="36"/>
                    <a:pt x="3" y="35"/>
                  </a:cubicBezTo>
                  <a:cubicBezTo>
                    <a:pt x="3" y="36"/>
                    <a:pt x="3" y="36"/>
                    <a:pt x="3" y="36"/>
                  </a:cubicBezTo>
                  <a:cubicBezTo>
                    <a:pt x="3" y="37"/>
                    <a:pt x="3" y="37"/>
                    <a:pt x="3" y="37"/>
                  </a:cubicBezTo>
                  <a:moveTo>
                    <a:pt x="41" y="37"/>
                  </a:moveTo>
                  <a:cubicBezTo>
                    <a:pt x="41" y="36"/>
                    <a:pt x="42" y="36"/>
                    <a:pt x="41" y="36"/>
                  </a:cubicBezTo>
                  <a:cubicBezTo>
                    <a:pt x="42" y="35"/>
                    <a:pt x="42" y="35"/>
                    <a:pt x="42" y="35"/>
                  </a:cubicBezTo>
                  <a:cubicBezTo>
                    <a:pt x="42" y="36"/>
                    <a:pt x="42" y="36"/>
                    <a:pt x="41" y="37"/>
                  </a:cubicBezTo>
                  <a:moveTo>
                    <a:pt x="14" y="34"/>
                  </a:moveTo>
                  <a:cubicBezTo>
                    <a:pt x="14" y="34"/>
                    <a:pt x="14" y="34"/>
                    <a:pt x="14" y="34"/>
                  </a:cubicBezTo>
                  <a:cubicBezTo>
                    <a:pt x="14" y="34"/>
                    <a:pt x="14" y="34"/>
                    <a:pt x="14" y="34"/>
                  </a:cubicBezTo>
                  <a:cubicBezTo>
                    <a:pt x="14" y="34"/>
                    <a:pt x="14" y="34"/>
                    <a:pt x="14" y="34"/>
                  </a:cubicBezTo>
                  <a:moveTo>
                    <a:pt x="31" y="34"/>
                  </a:moveTo>
                  <a:cubicBezTo>
                    <a:pt x="31" y="34"/>
                    <a:pt x="31" y="34"/>
                    <a:pt x="31" y="34"/>
                  </a:cubicBezTo>
                  <a:cubicBezTo>
                    <a:pt x="31" y="34"/>
                    <a:pt x="31" y="34"/>
                    <a:pt x="31" y="34"/>
                  </a:cubicBezTo>
                  <a:cubicBezTo>
                    <a:pt x="31" y="34"/>
                    <a:pt x="31" y="34"/>
                    <a:pt x="31" y="34"/>
                  </a:cubicBezTo>
                  <a:moveTo>
                    <a:pt x="21" y="33"/>
                  </a:moveTo>
                  <a:cubicBezTo>
                    <a:pt x="21" y="33"/>
                    <a:pt x="21" y="33"/>
                    <a:pt x="21" y="33"/>
                  </a:cubicBezTo>
                  <a:cubicBezTo>
                    <a:pt x="21" y="32"/>
                    <a:pt x="21" y="32"/>
                    <a:pt x="21" y="32"/>
                  </a:cubicBezTo>
                  <a:cubicBezTo>
                    <a:pt x="21" y="33"/>
                    <a:pt x="21" y="33"/>
                    <a:pt x="21" y="33"/>
                  </a:cubicBezTo>
                  <a:cubicBezTo>
                    <a:pt x="21" y="33"/>
                    <a:pt x="21" y="33"/>
                    <a:pt x="21" y="33"/>
                  </a:cubicBezTo>
                  <a:moveTo>
                    <a:pt x="23" y="33"/>
                  </a:moveTo>
                  <a:cubicBezTo>
                    <a:pt x="23" y="33"/>
                    <a:pt x="23" y="33"/>
                    <a:pt x="23" y="33"/>
                  </a:cubicBezTo>
                  <a:cubicBezTo>
                    <a:pt x="23" y="32"/>
                    <a:pt x="23" y="32"/>
                    <a:pt x="23" y="32"/>
                  </a:cubicBezTo>
                  <a:cubicBezTo>
                    <a:pt x="23" y="33"/>
                    <a:pt x="23" y="33"/>
                    <a:pt x="23" y="33"/>
                  </a:cubicBezTo>
                  <a:cubicBezTo>
                    <a:pt x="23" y="33"/>
                    <a:pt x="23" y="33"/>
                    <a:pt x="23" y="33"/>
                  </a:cubicBezTo>
                  <a:moveTo>
                    <a:pt x="31" y="33"/>
                  </a:moveTo>
                  <a:cubicBezTo>
                    <a:pt x="32" y="33"/>
                    <a:pt x="32" y="32"/>
                    <a:pt x="32" y="32"/>
                  </a:cubicBezTo>
                  <a:cubicBezTo>
                    <a:pt x="32" y="32"/>
                    <a:pt x="32" y="32"/>
                    <a:pt x="32" y="32"/>
                  </a:cubicBezTo>
                  <a:cubicBezTo>
                    <a:pt x="32" y="32"/>
                    <a:pt x="32" y="32"/>
                    <a:pt x="32" y="32"/>
                  </a:cubicBezTo>
                  <a:cubicBezTo>
                    <a:pt x="32" y="33"/>
                    <a:pt x="31" y="33"/>
                    <a:pt x="31" y="33"/>
                  </a:cubicBezTo>
                  <a:moveTo>
                    <a:pt x="13" y="33"/>
                  </a:moveTo>
                  <a:cubicBezTo>
                    <a:pt x="13" y="33"/>
                    <a:pt x="12" y="33"/>
                    <a:pt x="12" y="32"/>
                  </a:cubicBezTo>
                  <a:cubicBezTo>
                    <a:pt x="12" y="32"/>
                    <a:pt x="12" y="32"/>
                    <a:pt x="12" y="32"/>
                  </a:cubicBezTo>
                  <a:cubicBezTo>
                    <a:pt x="12" y="32"/>
                    <a:pt x="12" y="32"/>
                    <a:pt x="12" y="32"/>
                  </a:cubicBezTo>
                  <a:cubicBezTo>
                    <a:pt x="12" y="32"/>
                    <a:pt x="13" y="33"/>
                    <a:pt x="13" y="33"/>
                  </a:cubicBezTo>
                  <a:moveTo>
                    <a:pt x="11" y="32"/>
                  </a:moveTo>
                  <a:cubicBezTo>
                    <a:pt x="11" y="31"/>
                    <a:pt x="11" y="31"/>
                    <a:pt x="11" y="31"/>
                  </a:cubicBezTo>
                  <a:cubicBezTo>
                    <a:pt x="12" y="31"/>
                    <a:pt x="12" y="31"/>
                    <a:pt x="12" y="31"/>
                  </a:cubicBezTo>
                  <a:cubicBezTo>
                    <a:pt x="12" y="31"/>
                    <a:pt x="12" y="31"/>
                    <a:pt x="12" y="31"/>
                  </a:cubicBezTo>
                  <a:cubicBezTo>
                    <a:pt x="12" y="31"/>
                    <a:pt x="12" y="31"/>
                    <a:pt x="12" y="31"/>
                  </a:cubicBezTo>
                  <a:cubicBezTo>
                    <a:pt x="12" y="31"/>
                    <a:pt x="12" y="31"/>
                    <a:pt x="12" y="31"/>
                  </a:cubicBezTo>
                  <a:cubicBezTo>
                    <a:pt x="12" y="32"/>
                    <a:pt x="12" y="32"/>
                    <a:pt x="12" y="32"/>
                  </a:cubicBezTo>
                  <a:cubicBezTo>
                    <a:pt x="12" y="32"/>
                    <a:pt x="12" y="32"/>
                    <a:pt x="12" y="32"/>
                  </a:cubicBezTo>
                  <a:cubicBezTo>
                    <a:pt x="11" y="32"/>
                    <a:pt x="11" y="32"/>
                    <a:pt x="11" y="32"/>
                  </a:cubicBezTo>
                  <a:moveTo>
                    <a:pt x="32" y="31"/>
                  </a:moveTo>
                  <a:cubicBezTo>
                    <a:pt x="32" y="31"/>
                    <a:pt x="32" y="31"/>
                    <a:pt x="32" y="31"/>
                  </a:cubicBezTo>
                  <a:cubicBezTo>
                    <a:pt x="33" y="31"/>
                    <a:pt x="33" y="31"/>
                    <a:pt x="33" y="31"/>
                  </a:cubicBezTo>
                  <a:cubicBezTo>
                    <a:pt x="33" y="32"/>
                    <a:pt x="33" y="32"/>
                    <a:pt x="33" y="32"/>
                  </a:cubicBezTo>
                  <a:cubicBezTo>
                    <a:pt x="33" y="32"/>
                    <a:pt x="33" y="32"/>
                    <a:pt x="33" y="32"/>
                  </a:cubicBezTo>
                  <a:cubicBezTo>
                    <a:pt x="32" y="32"/>
                    <a:pt x="32" y="32"/>
                    <a:pt x="32" y="32"/>
                  </a:cubicBezTo>
                  <a:cubicBezTo>
                    <a:pt x="32" y="31"/>
                    <a:pt x="32" y="31"/>
                    <a:pt x="32" y="31"/>
                  </a:cubicBezTo>
                  <a:cubicBezTo>
                    <a:pt x="32" y="31"/>
                    <a:pt x="32" y="31"/>
                    <a:pt x="32" y="31"/>
                  </a:cubicBezTo>
                  <a:cubicBezTo>
                    <a:pt x="32" y="31"/>
                    <a:pt x="32" y="31"/>
                    <a:pt x="32" y="31"/>
                  </a:cubicBezTo>
                  <a:moveTo>
                    <a:pt x="11" y="32"/>
                  </a:moveTo>
                  <a:cubicBezTo>
                    <a:pt x="10" y="32"/>
                    <a:pt x="10" y="32"/>
                    <a:pt x="10" y="32"/>
                  </a:cubicBezTo>
                  <a:cubicBezTo>
                    <a:pt x="10" y="31"/>
                    <a:pt x="10" y="31"/>
                    <a:pt x="10" y="31"/>
                  </a:cubicBezTo>
                  <a:cubicBezTo>
                    <a:pt x="11" y="31"/>
                    <a:pt x="11" y="31"/>
                    <a:pt x="11" y="31"/>
                  </a:cubicBezTo>
                  <a:cubicBezTo>
                    <a:pt x="11" y="32"/>
                    <a:pt x="11" y="32"/>
                    <a:pt x="11" y="32"/>
                  </a:cubicBezTo>
                  <a:moveTo>
                    <a:pt x="34" y="32"/>
                  </a:moveTo>
                  <a:cubicBezTo>
                    <a:pt x="33" y="31"/>
                    <a:pt x="33" y="31"/>
                    <a:pt x="33" y="31"/>
                  </a:cubicBezTo>
                  <a:cubicBezTo>
                    <a:pt x="34" y="31"/>
                    <a:pt x="34" y="31"/>
                    <a:pt x="34" y="31"/>
                  </a:cubicBezTo>
                  <a:cubicBezTo>
                    <a:pt x="34" y="32"/>
                    <a:pt x="34" y="32"/>
                    <a:pt x="34" y="32"/>
                  </a:cubicBezTo>
                  <a:cubicBezTo>
                    <a:pt x="34" y="32"/>
                    <a:pt x="34" y="32"/>
                    <a:pt x="34" y="32"/>
                  </a:cubicBezTo>
                  <a:moveTo>
                    <a:pt x="21" y="32"/>
                  </a:moveTo>
                  <a:cubicBezTo>
                    <a:pt x="21" y="32"/>
                    <a:pt x="21" y="32"/>
                    <a:pt x="21" y="32"/>
                  </a:cubicBezTo>
                  <a:cubicBezTo>
                    <a:pt x="21" y="31"/>
                    <a:pt x="21" y="31"/>
                    <a:pt x="21" y="31"/>
                  </a:cubicBezTo>
                  <a:cubicBezTo>
                    <a:pt x="21" y="32"/>
                    <a:pt x="21" y="32"/>
                    <a:pt x="21" y="32"/>
                  </a:cubicBezTo>
                  <a:cubicBezTo>
                    <a:pt x="21" y="32"/>
                    <a:pt x="21" y="32"/>
                    <a:pt x="21" y="32"/>
                  </a:cubicBezTo>
                  <a:cubicBezTo>
                    <a:pt x="21" y="32"/>
                    <a:pt x="21" y="32"/>
                    <a:pt x="21" y="32"/>
                  </a:cubicBezTo>
                  <a:moveTo>
                    <a:pt x="24" y="32"/>
                  </a:moveTo>
                  <a:cubicBezTo>
                    <a:pt x="23" y="32"/>
                    <a:pt x="23" y="32"/>
                    <a:pt x="23" y="32"/>
                  </a:cubicBezTo>
                  <a:cubicBezTo>
                    <a:pt x="23" y="32"/>
                    <a:pt x="23" y="32"/>
                    <a:pt x="23" y="32"/>
                  </a:cubicBezTo>
                  <a:cubicBezTo>
                    <a:pt x="23" y="31"/>
                    <a:pt x="23" y="31"/>
                    <a:pt x="23" y="31"/>
                  </a:cubicBezTo>
                  <a:cubicBezTo>
                    <a:pt x="24" y="32"/>
                    <a:pt x="24" y="32"/>
                    <a:pt x="24" y="32"/>
                  </a:cubicBezTo>
                  <a:cubicBezTo>
                    <a:pt x="24" y="32"/>
                    <a:pt x="24" y="32"/>
                    <a:pt x="24" y="32"/>
                  </a:cubicBezTo>
                  <a:moveTo>
                    <a:pt x="10" y="32"/>
                  </a:moveTo>
                  <a:cubicBezTo>
                    <a:pt x="9" y="31"/>
                    <a:pt x="9" y="31"/>
                    <a:pt x="9" y="31"/>
                  </a:cubicBezTo>
                  <a:cubicBezTo>
                    <a:pt x="9" y="31"/>
                    <a:pt x="9" y="31"/>
                    <a:pt x="9" y="31"/>
                  </a:cubicBezTo>
                  <a:cubicBezTo>
                    <a:pt x="9" y="31"/>
                    <a:pt x="9" y="31"/>
                    <a:pt x="9" y="31"/>
                  </a:cubicBezTo>
                  <a:cubicBezTo>
                    <a:pt x="10" y="31"/>
                    <a:pt x="10" y="31"/>
                    <a:pt x="10" y="31"/>
                  </a:cubicBezTo>
                  <a:cubicBezTo>
                    <a:pt x="10" y="32"/>
                    <a:pt x="10" y="32"/>
                    <a:pt x="10" y="32"/>
                  </a:cubicBezTo>
                  <a:moveTo>
                    <a:pt x="35" y="32"/>
                  </a:moveTo>
                  <a:cubicBezTo>
                    <a:pt x="34" y="31"/>
                    <a:pt x="34" y="31"/>
                    <a:pt x="34" y="31"/>
                  </a:cubicBezTo>
                  <a:cubicBezTo>
                    <a:pt x="35" y="31"/>
                    <a:pt x="35" y="31"/>
                    <a:pt x="35" y="31"/>
                  </a:cubicBezTo>
                  <a:cubicBezTo>
                    <a:pt x="35" y="31"/>
                    <a:pt x="35" y="31"/>
                    <a:pt x="35" y="31"/>
                  </a:cubicBezTo>
                  <a:cubicBezTo>
                    <a:pt x="35" y="31"/>
                    <a:pt x="35" y="31"/>
                    <a:pt x="35" y="31"/>
                  </a:cubicBezTo>
                  <a:cubicBezTo>
                    <a:pt x="35" y="32"/>
                    <a:pt x="35" y="32"/>
                    <a:pt x="35" y="32"/>
                  </a:cubicBezTo>
                  <a:moveTo>
                    <a:pt x="20" y="31"/>
                  </a:moveTo>
                  <a:cubicBezTo>
                    <a:pt x="19" y="31"/>
                    <a:pt x="19" y="31"/>
                    <a:pt x="19" y="31"/>
                  </a:cubicBezTo>
                  <a:cubicBezTo>
                    <a:pt x="20" y="31"/>
                    <a:pt x="20" y="31"/>
                    <a:pt x="20" y="31"/>
                  </a:cubicBezTo>
                  <a:cubicBezTo>
                    <a:pt x="20" y="31"/>
                    <a:pt x="20" y="31"/>
                    <a:pt x="20" y="31"/>
                  </a:cubicBezTo>
                  <a:cubicBezTo>
                    <a:pt x="20" y="31"/>
                    <a:pt x="20" y="31"/>
                    <a:pt x="20" y="31"/>
                  </a:cubicBezTo>
                  <a:moveTo>
                    <a:pt x="24" y="31"/>
                  </a:moveTo>
                  <a:cubicBezTo>
                    <a:pt x="25" y="31"/>
                    <a:pt x="25" y="31"/>
                    <a:pt x="25" y="31"/>
                  </a:cubicBezTo>
                  <a:cubicBezTo>
                    <a:pt x="25" y="31"/>
                    <a:pt x="25" y="31"/>
                    <a:pt x="25" y="31"/>
                  </a:cubicBezTo>
                  <a:cubicBezTo>
                    <a:pt x="24" y="31"/>
                    <a:pt x="24" y="31"/>
                    <a:pt x="24" y="31"/>
                  </a:cubicBezTo>
                  <a:cubicBezTo>
                    <a:pt x="24" y="31"/>
                    <a:pt x="24" y="31"/>
                    <a:pt x="24" y="31"/>
                  </a:cubicBezTo>
                  <a:moveTo>
                    <a:pt x="3" y="32"/>
                  </a:moveTo>
                  <a:cubicBezTo>
                    <a:pt x="3" y="31"/>
                    <a:pt x="3" y="31"/>
                    <a:pt x="3" y="30"/>
                  </a:cubicBezTo>
                  <a:cubicBezTo>
                    <a:pt x="4" y="31"/>
                    <a:pt x="4" y="31"/>
                    <a:pt x="4" y="31"/>
                  </a:cubicBezTo>
                  <a:cubicBezTo>
                    <a:pt x="4" y="31"/>
                    <a:pt x="4" y="31"/>
                    <a:pt x="4" y="31"/>
                  </a:cubicBezTo>
                  <a:cubicBezTo>
                    <a:pt x="3" y="32"/>
                    <a:pt x="3" y="32"/>
                    <a:pt x="3" y="32"/>
                  </a:cubicBezTo>
                  <a:moveTo>
                    <a:pt x="41" y="32"/>
                  </a:moveTo>
                  <a:cubicBezTo>
                    <a:pt x="41" y="31"/>
                    <a:pt x="41" y="31"/>
                    <a:pt x="41" y="31"/>
                  </a:cubicBezTo>
                  <a:cubicBezTo>
                    <a:pt x="41" y="31"/>
                    <a:pt x="41" y="31"/>
                    <a:pt x="41" y="31"/>
                  </a:cubicBezTo>
                  <a:cubicBezTo>
                    <a:pt x="41" y="30"/>
                    <a:pt x="41" y="30"/>
                    <a:pt x="41" y="30"/>
                  </a:cubicBezTo>
                  <a:cubicBezTo>
                    <a:pt x="41" y="31"/>
                    <a:pt x="41" y="31"/>
                    <a:pt x="41" y="32"/>
                  </a:cubicBezTo>
                  <a:moveTo>
                    <a:pt x="5" y="31"/>
                  </a:moveTo>
                  <a:cubicBezTo>
                    <a:pt x="5" y="31"/>
                    <a:pt x="6" y="31"/>
                    <a:pt x="6" y="31"/>
                  </a:cubicBezTo>
                  <a:cubicBezTo>
                    <a:pt x="7" y="30"/>
                    <a:pt x="7" y="30"/>
                    <a:pt x="7" y="30"/>
                  </a:cubicBezTo>
                  <a:cubicBezTo>
                    <a:pt x="7" y="30"/>
                    <a:pt x="7" y="30"/>
                    <a:pt x="7" y="30"/>
                  </a:cubicBezTo>
                  <a:cubicBezTo>
                    <a:pt x="6" y="31"/>
                    <a:pt x="6" y="31"/>
                    <a:pt x="6" y="31"/>
                  </a:cubicBezTo>
                  <a:cubicBezTo>
                    <a:pt x="6" y="31"/>
                    <a:pt x="6" y="31"/>
                    <a:pt x="6" y="31"/>
                  </a:cubicBezTo>
                  <a:cubicBezTo>
                    <a:pt x="6" y="31"/>
                    <a:pt x="5" y="31"/>
                    <a:pt x="5" y="31"/>
                  </a:cubicBezTo>
                  <a:cubicBezTo>
                    <a:pt x="4" y="31"/>
                    <a:pt x="4" y="31"/>
                    <a:pt x="4" y="31"/>
                  </a:cubicBezTo>
                  <a:cubicBezTo>
                    <a:pt x="4" y="31"/>
                    <a:pt x="4" y="31"/>
                    <a:pt x="4" y="31"/>
                  </a:cubicBezTo>
                  <a:cubicBezTo>
                    <a:pt x="4" y="31"/>
                    <a:pt x="4" y="31"/>
                    <a:pt x="4" y="31"/>
                  </a:cubicBezTo>
                  <a:cubicBezTo>
                    <a:pt x="5" y="31"/>
                    <a:pt x="5" y="31"/>
                    <a:pt x="5" y="31"/>
                  </a:cubicBezTo>
                  <a:moveTo>
                    <a:pt x="40" y="31"/>
                  </a:moveTo>
                  <a:cubicBezTo>
                    <a:pt x="40" y="31"/>
                    <a:pt x="40" y="31"/>
                    <a:pt x="40" y="31"/>
                  </a:cubicBezTo>
                  <a:cubicBezTo>
                    <a:pt x="39" y="31"/>
                    <a:pt x="39" y="31"/>
                    <a:pt x="38" y="31"/>
                  </a:cubicBezTo>
                  <a:cubicBezTo>
                    <a:pt x="38" y="31"/>
                    <a:pt x="38" y="31"/>
                    <a:pt x="38" y="31"/>
                  </a:cubicBezTo>
                  <a:cubicBezTo>
                    <a:pt x="38" y="30"/>
                    <a:pt x="38" y="30"/>
                    <a:pt x="38" y="30"/>
                  </a:cubicBezTo>
                  <a:cubicBezTo>
                    <a:pt x="38" y="30"/>
                    <a:pt x="38" y="30"/>
                    <a:pt x="38" y="30"/>
                  </a:cubicBezTo>
                  <a:cubicBezTo>
                    <a:pt x="38" y="31"/>
                    <a:pt x="38" y="31"/>
                    <a:pt x="38" y="31"/>
                  </a:cubicBezTo>
                  <a:cubicBezTo>
                    <a:pt x="39" y="31"/>
                    <a:pt x="39" y="31"/>
                    <a:pt x="40" y="31"/>
                  </a:cubicBezTo>
                  <a:cubicBezTo>
                    <a:pt x="40" y="31"/>
                    <a:pt x="40" y="31"/>
                    <a:pt x="40" y="31"/>
                  </a:cubicBezTo>
                  <a:cubicBezTo>
                    <a:pt x="40" y="31"/>
                    <a:pt x="40" y="31"/>
                    <a:pt x="40" y="31"/>
                  </a:cubicBezTo>
                  <a:cubicBezTo>
                    <a:pt x="40" y="31"/>
                    <a:pt x="40" y="31"/>
                    <a:pt x="40" y="31"/>
                  </a:cubicBezTo>
                  <a:moveTo>
                    <a:pt x="20" y="32"/>
                  </a:moveTo>
                  <a:cubicBezTo>
                    <a:pt x="20" y="31"/>
                    <a:pt x="20" y="31"/>
                    <a:pt x="20" y="31"/>
                  </a:cubicBezTo>
                  <a:cubicBezTo>
                    <a:pt x="21" y="31"/>
                    <a:pt x="21" y="31"/>
                    <a:pt x="21" y="31"/>
                  </a:cubicBezTo>
                  <a:cubicBezTo>
                    <a:pt x="21" y="30"/>
                    <a:pt x="21" y="30"/>
                    <a:pt x="21" y="30"/>
                  </a:cubicBezTo>
                  <a:cubicBezTo>
                    <a:pt x="21" y="30"/>
                    <a:pt x="21" y="30"/>
                    <a:pt x="21" y="30"/>
                  </a:cubicBezTo>
                  <a:cubicBezTo>
                    <a:pt x="21" y="30"/>
                    <a:pt x="21" y="30"/>
                    <a:pt x="21" y="30"/>
                  </a:cubicBezTo>
                  <a:cubicBezTo>
                    <a:pt x="21" y="31"/>
                    <a:pt x="21" y="31"/>
                    <a:pt x="20" y="32"/>
                  </a:cubicBezTo>
                  <a:moveTo>
                    <a:pt x="24" y="32"/>
                  </a:moveTo>
                  <a:cubicBezTo>
                    <a:pt x="24" y="31"/>
                    <a:pt x="23" y="31"/>
                    <a:pt x="23" y="30"/>
                  </a:cubicBezTo>
                  <a:cubicBezTo>
                    <a:pt x="23" y="30"/>
                    <a:pt x="23" y="30"/>
                    <a:pt x="23" y="30"/>
                  </a:cubicBezTo>
                  <a:cubicBezTo>
                    <a:pt x="23" y="30"/>
                    <a:pt x="23" y="30"/>
                    <a:pt x="23" y="30"/>
                  </a:cubicBezTo>
                  <a:cubicBezTo>
                    <a:pt x="24" y="31"/>
                    <a:pt x="24" y="31"/>
                    <a:pt x="24" y="31"/>
                  </a:cubicBezTo>
                  <a:cubicBezTo>
                    <a:pt x="24" y="31"/>
                    <a:pt x="24" y="31"/>
                    <a:pt x="24" y="31"/>
                  </a:cubicBezTo>
                  <a:cubicBezTo>
                    <a:pt x="24" y="32"/>
                    <a:pt x="24" y="32"/>
                    <a:pt x="24" y="32"/>
                  </a:cubicBezTo>
                  <a:moveTo>
                    <a:pt x="9" y="31"/>
                  </a:moveTo>
                  <a:cubicBezTo>
                    <a:pt x="8" y="31"/>
                    <a:pt x="8" y="31"/>
                    <a:pt x="8" y="31"/>
                  </a:cubicBezTo>
                  <a:cubicBezTo>
                    <a:pt x="8" y="30"/>
                    <a:pt x="8" y="30"/>
                    <a:pt x="8" y="30"/>
                  </a:cubicBezTo>
                  <a:cubicBezTo>
                    <a:pt x="9" y="31"/>
                    <a:pt x="9" y="31"/>
                    <a:pt x="9" y="31"/>
                  </a:cubicBezTo>
                  <a:cubicBezTo>
                    <a:pt x="9" y="31"/>
                    <a:pt x="9" y="31"/>
                    <a:pt x="9" y="31"/>
                  </a:cubicBezTo>
                  <a:cubicBezTo>
                    <a:pt x="9" y="31"/>
                    <a:pt x="9" y="31"/>
                    <a:pt x="9" y="31"/>
                  </a:cubicBezTo>
                  <a:moveTo>
                    <a:pt x="36" y="31"/>
                  </a:moveTo>
                  <a:cubicBezTo>
                    <a:pt x="35" y="31"/>
                    <a:pt x="35" y="31"/>
                    <a:pt x="35" y="31"/>
                  </a:cubicBezTo>
                  <a:cubicBezTo>
                    <a:pt x="35" y="31"/>
                    <a:pt x="35" y="31"/>
                    <a:pt x="35" y="31"/>
                  </a:cubicBezTo>
                  <a:cubicBezTo>
                    <a:pt x="36" y="30"/>
                    <a:pt x="36" y="30"/>
                    <a:pt x="36" y="30"/>
                  </a:cubicBezTo>
                  <a:cubicBezTo>
                    <a:pt x="36" y="31"/>
                    <a:pt x="36" y="31"/>
                    <a:pt x="36" y="31"/>
                  </a:cubicBezTo>
                  <a:cubicBezTo>
                    <a:pt x="36" y="31"/>
                    <a:pt x="36" y="31"/>
                    <a:pt x="36" y="31"/>
                  </a:cubicBezTo>
                  <a:moveTo>
                    <a:pt x="40" y="30"/>
                  </a:moveTo>
                  <a:cubicBezTo>
                    <a:pt x="39" y="30"/>
                    <a:pt x="39" y="29"/>
                    <a:pt x="39" y="29"/>
                  </a:cubicBezTo>
                  <a:cubicBezTo>
                    <a:pt x="40" y="29"/>
                    <a:pt x="40" y="29"/>
                    <a:pt x="40" y="29"/>
                  </a:cubicBezTo>
                  <a:cubicBezTo>
                    <a:pt x="40" y="30"/>
                    <a:pt x="40" y="30"/>
                    <a:pt x="40" y="30"/>
                  </a:cubicBezTo>
                  <a:cubicBezTo>
                    <a:pt x="40" y="30"/>
                    <a:pt x="40" y="30"/>
                    <a:pt x="40" y="30"/>
                  </a:cubicBezTo>
                  <a:cubicBezTo>
                    <a:pt x="40" y="30"/>
                    <a:pt x="40" y="30"/>
                    <a:pt x="40" y="30"/>
                  </a:cubicBezTo>
                  <a:moveTo>
                    <a:pt x="5" y="30"/>
                  </a:moveTo>
                  <a:cubicBezTo>
                    <a:pt x="4" y="30"/>
                    <a:pt x="4" y="30"/>
                    <a:pt x="4" y="30"/>
                  </a:cubicBezTo>
                  <a:cubicBezTo>
                    <a:pt x="5" y="29"/>
                    <a:pt x="5" y="29"/>
                    <a:pt x="5" y="29"/>
                  </a:cubicBezTo>
                  <a:cubicBezTo>
                    <a:pt x="5" y="29"/>
                    <a:pt x="5" y="29"/>
                    <a:pt x="5" y="29"/>
                  </a:cubicBezTo>
                  <a:cubicBezTo>
                    <a:pt x="5" y="29"/>
                    <a:pt x="5" y="30"/>
                    <a:pt x="5" y="30"/>
                  </a:cubicBezTo>
                  <a:cubicBezTo>
                    <a:pt x="5" y="30"/>
                    <a:pt x="5" y="30"/>
                    <a:pt x="5" y="30"/>
                  </a:cubicBezTo>
                  <a:moveTo>
                    <a:pt x="4" y="30"/>
                  </a:moveTo>
                  <a:cubicBezTo>
                    <a:pt x="3" y="29"/>
                    <a:pt x="3" y="29"/>
                    <a:pt x="3" y="29"/>
                  </a:cubicBezTo>
                  <a:cubicBezTo>
                    <a:pt x="3" y="29"/>
                    <a:pt x="3" y="29"/>
                    <a:pt x="3" y="29"/>
                  </a:cubicBezTo>
                  <a:cubicBezTo>
                    <a:pt x="4" y="29"/>
                    <a:pt x="4" y="29"/>
                    <a:pt x="4" y="29"/>
                  </a:cubicBezTo>
                  <a:cubicBezTo>
                    <a:pt x="4" y="29"/>
                    <a:pt x="4" y="29"/>
                    <a:pt x="4" y="29"/>
                  </a:cubicBezTo>
                  <a:cubicBezTo>
                    <a:pt x="4" y="30"/>
                    <a:pt x="4" y="30"/>
                    <a:pt x="4" y="30"/>
                  </a:cubicBezTo>
                  <a:moveTo>
                    <a:pt x="40" y="30"/>
                  </a:moveTo>
                  <a:cubicBezTo>
                    <a:pt x="40" y="29"/>
                    <a:pt x="40" y="29"/>
                    <a:pt x="40" y="29"/>
                  </a:cubicBezTo>
                  <a:cubicBezTo>
                    <a:pt x="41" y="29"/>
                    <a:pt x="41" y="29"/>
                    <a:pt x="41" y="29"/>
                  </a:cubicBezTo>
                  <a:cubicBezTo>
                    <a:pt x="41" y="29"/>
                    <a:pt x="41" y="29"/>
                    <a:pt x="41" y="29"/>
                  </a:cubicBezTo>
                  <a:cubicBezTo>
                    <a:pt x="41" y="29"/>
                    <a:pt x="41" y="29"/>
                    <a:pt x="41" y="29"/>
                  </a:cubicBezTo>
                  <a:cubicBezTo>
                    <a:pt x="40" y="30"/>
                    <a:pt x="40" y="30"/>
                    <a:pt x="40" y="30"/>
                  </a:cubicBezTo>
                  <a:moveTo>
                    <a:pt x="39" y="30"/>
                  </a:moveTo>
                  <a:cubicBezTo>
                    <a:pt x="39" y="30"/>
                    <a:pt x="39" y="30"/>
                    <a:pt x="39" y="30"/>
                  </a:cubicBezTo>
                  <a:cubicBezTo>
                    <a:pt x="39" y="30"/>
                    <a:pt x="39" y="30"/>
                    <a:pt x="39" y="30"/>
                  </a:cubicBezTo>
                  <a:cubicBezTo>
                    <a:pt x="38" y="29"/>
                    <a:pt x="38" y="29"/>
                    <a:pt x="38" y="29"/>
                  </a:cubicBezTo>
                  <a:cubicBezTo>
                    <a:pt x="38" y="29"/>
                    <a:pt x="39" y="29"/>
                    <a:pt x="39" y="29"/>
                  </a:cubicBezTo>
                  <a:cubicBezTo>
                    <a:pt x="39" y="29"/>
                    <a:pt x="39" y="30"/>
                    <a:pt x="39" y="30"/>
                  </a:cubicBezTo>
                  <a:moveTo>
                    <a:pt x="5" y="30"/>
                  </a:moveTo>
                  <a:cubicBezTo>
                    <a:pt x="5" y="30"/>
                    <a:pt x="5" y="29"/>
                    <a:pt x="6" y="29"/>
                  </a:cubicBezTo>
                  <a:cubicBezTo>
                    <a:pt x="6" y="29"/>
                    <a:pt x="6" y="29"/>
                    <a:pt x="6" y="29"/>
                  </a:cubicBezTo>
                  <a:cubicBezTo>
                    <a:pt x="6" y="29"/>
                    <a:pt x="6" y="29"/>
                    <a:pt x="6" y="30"/>
                  </a:cubicBezTo>
                  <a:cubicBezTo>
                    <a:pt x="6" y="30"/>
                    <a:pt x="6" y="30"/>
                    <a:pt x="6" y="30"/>
                  </a:cubicBezTo>
                  <a:cubicBezTo>
                    <a:pt x="5" y="30"/>
                    <a:pt x="5" y="30"/>
                    <a:pt x="5" y="30"/>
                  </a:cubicBezTo>
                  <a:moveTo>
                    <a:pt x="3" y="29"/>
                  </a:moveTo>
                  <a:cubicBezTo>
                    <a:pt x="3" y="29"/>
                    <a:pt x="3" y="29"/>
                    <a:pt x="3" y="29"/>
                  </a:cubicBezTo>
                  <a:cubicBezTo>
                    <a:pt x="2" y="28"/>
                    <a:pt x="2" y="28"/>
                    <a:pt x="2" y="28"/>
                  </a:cubicBezTo>
                  <a:cubicBezTo>
                    <a:pt x="3" y="29"/>
                    <a:pt x="3" y="29"/>
                    <a:pt x="3" y="29"/>
                  </a:cubicBezTo>
                  <a:cubicBezTo>
                    <a:pt x="3" y="29"/>
                    <a:pt x="3" y="29"/>
                    <a:pt x="3" y="29"/>
                  </a:cubicBezTo>
                  <a:moveTo>
                    <a:pt x="19" y="29"/>
                  </a:moveTo>
                  <a:cubicBezTo>
                    <a:pt x="18" y="29"/>
                    <a:pt x="18" y="29"/>
                    <a:pt x="18" y="29"/>
                  </a:cubicBezTo>
                  <a:cubicBezTo>
                    <a:pt x="18" y="28"/>
                    <a:pt x="18" y="28"/>
                    <a:pt x="18" y="28"/>
                  </a:cubicBezTo>
                  <a:cubicBezTo>
                    <a:pt x="18" y="29"/>
                    <a:pt x="18" y="29"/>
                    <a:pt x="18" y="29"/>
                  </a:cubicBezTo>
                  <a:cubicBezTo>
                    <a:pt x="19" y="29"/>
                    <a:pt x="19" y="29"/>
                    <a:pt x="19" y="29"/>
                  </a:cubicBezTo>
                  <a:cubicBezTo>
                    <a:pt x="19" y="29"/>
                    <a:pt x="19" y="29"/>
                    <a:pt x="19" y="29"/>
                  </a:cubicBezTo>
                  <a:moveTo>
                    <a:pt x="42" y="29"/>
                  </a:moveTo>
                  <a:cubicBezTo>
                    <a:pt x="42" y="29"/>
                    <a:pt x="42" y="29"/>
                    <a:pt x="42" y="29"/>
                  </a:cubicBezTo>
                  <a:cubicBezTo>
                    <a:pt x="42" y="28"/>
                    <a:pt x="42" y="28"/>
                    <a:pt x="42" y="28"/>
                  </a:cubicBezTo>
                  <a:cubicBezTo>
                    <a:pt x="42" y="29"/>
                    <a:pt x="42" y="29"/>
                    <a:pt x="42" y="29"/>
                  </a:cubicBezTo>
                  <a:cubicBezTo>
                    <a:pt x="42" y="29"/>
                    <a:pt x="42" y="29"/>
                    <a:pt x="42" y="29"/>
                  </a:cubicBezTo>
                  <a:moveTo>
                    <a:pt x="26" y="29"/>
                  </a:moveTo>
                  <a:cubicBezTo>
                    <a:pt x="26" y="29"/>
                    <a:pt x="26" y="29"/>
                    <a:pt x="26" y="29"/>
                  </a:cubicBezTo>
                  <a:cubicBezTo>
                    <a:pt x="26" y="29"/>
                    <a:pt x="26" y="29"/>
                    <a:pt x="26" y="29"/>
                  </a:cubicBezTo>
                  <a:cubicBezTo>
                    <a:pt x="26" y="28"/>
                    <a:pt x="26" y="28"/>
                    <a:pt x="26" y="28"/>
                  </a:cubicBezTo>
                  <a:cubicBezTo>
                    <a:pt x="26" y="29"/>
                    <a:pt x="26" y="29"/>
                    <a:pt x="26" y="29"/>
                  </a:cubicBezTo>
                  <a:cubicBezTo>
                    <a:pt x="26" y="29"/>
                    <a:pt x="26" y="29"/>
                    <a:pt x="26" y="29"/>
                  </a:cubicBezTo>
                  <a:moveTo>
                    <a:pt x="6" y="29"/>
                  </a:moveTo>
                  <a:cubicBezTo>
                    <a:pt x="6" y="29"/>
                    <a:pt x="6" y="29"/>
                    <a:pt x="7" y="28"/>
                  </a:cubicBezTo>
                  <a:cubicBezTo>
                    <a:pt x="7" y="29"/>
                    <a:pt x="7" y="29"/>
                    <a:pt x="8" y="30"/>
                  </a:cubicBezTo>
                  <a:cubicBezTo>
                    <a:pt x="8" y="30"/>
                    <a:pt x="8" y="30"/>
                    <a:pt x="8" y="30"/>
                  </a:cubicBezTo>
                  <a:cubicBezTo>
                    <a:pt x="8" y="30"/>
                    <a:pt x="8" y="30"/>
                    <a:pt x="8" y="30"/>
                  </a:cubicBezTo>
                  <a:cubicBezTo>
                    <a:pt x="7" y="30"/>
                    <a:pt x="7" y="30"/>
                    <a:pt x="7" y="29"/>
                  </a:cubicBezTo>
                  <a:cubicBezTo>
                    <a:pt x="7" y="29"/>
                    <a:pt x="7" y="29"/>
                    <a:pt x="7" y="29"/>
                  </a:cubicBezTo>
                  <a:cubicBezTo>
                    <a:pt x="7" y="29"/>
                    <a:pt x="7" y="29"/>
                    <a:pt x="7" y="29"/>
                  </a:cubicBezTo>
                  <a:cubicBezTo>
                    <a:pt x="6" y="29"/>
                    <a:pt x="6" y="29"/>
                    <a:pt x="6" y="29"/>
                  </a:cubicBezTo>
                  <a:cubicBezTo>
                    <a:pt x="6" y="29"/>
                    <a:pt x="6" y="29"/>
                    <a:pt x="6" y="29"/>
                  </a:cubicBezTo>
                  <a:moveTo>
                    <a:pt x="37" y="30"/>
                  </a:moveTo>
                  <a:cubicBezTo>
                    <a:pt x="36" y="30"/>
                    <a:pt x="36" y="30"/>
                    <a:pt x="36" y="30"/>
                  </a:cubicBezTo>
                  <a:cubicBezTo>
                    <a:pt x="37" y="29"/>
                    <a:pt x="37" y="29"/>
                    <a:pt x="38" y="28"/>
                  </a:cubicBezTo>
                  <a:cubicBezTo>
                    <a:pt x="38" y="29"/>
                    <a:pt x="38" y="29"/>
                    <a:pt x="38" y="29"/>
                  </a:cubicBezTo>
                  <a:cubicBezTo>
                    <a:pt x="38" y="29"/>
                    <a:pt x="38" y="29"/>
                    <a:pt x="38" y="29"/>
                  </a:cubicBezTo>
                  <a:cubicBezTo>
                    <a:pt x="38" y="29"/>
                    <a:pt x="38" y="29"/>
                    <a:pt x="38" y="29"/>
                  </a:cubicBezTo>
                  <a:cubicBezTo>
                    <a:pt x="38" y="29"/>
                    <a:pt x="38" y="29"/>
                    <a:pt x="38" y="29"/>
                  </a:cubicBezTo>
                  <a:cubicBezTo>
                    <a:pt x="37" y="29"/>
                    <a:pt x="37" y="29"/>
                    <a:pt x="37" y="29"/>
                  </a:cubicBezTo>
                  <a:cubicBezTo>
                    <a:pt x="37" y="30"/>
                    <a:pt x="37" y="30"/>
                    <a:pt x="37" y="30"/>
                  </a:cubicBezTo>
                  <a:cubicBezTo>
                    <a:pt x="37" y="30"/>
                    <a:pt x="37" y="30"/>
                    <a:pt x="37" y="30"/>
                  </a:cubicBezTo>
                  <a:moveTo>
                    <a:pt x="21" y="27"/>
                  </a:moveTo>
                  <a:cubicBezTo>
                    <a:pt x="21" y="27"/>
                    <a:pt x="21" y="27"/>
                    <a:pt x="21" y="27"/>
                  </a:cubicBezTo>
                  <a:cubicBezTo>
                    <a:pt x="21" y="27"/>
                    <a:pt x="21" y="27"/>
                    <a:pt x="21" y="27"/>
                  </a:cubicBezTo>
                  <a:cubicBezTo>
                    <a:pt x="21" y="27"/>
                    <a:pt x="21" y="27"/>
                    <a:pt x="21" y="27"/>
                  </a:cubicBezTo>
                  <a:moveTo>
                    <a:pt x="23" y="27"/>
                  </a:moveTo>
                  <a:cubicBezTo>
                    <a:pt x="23" y="27"/>
                    <a:pt x="23" y="27"/>
                    <a:pt x="23" y="27"/>
                  </a:cubicBezTo>
                  <a:cubicBezTo>
                    <a:pt x="23" y="27"/>
                    <a:pt x="23" y="27"/>
                    <a:pt x="23" y="27"/>
                  </a:cubicBezTo>
                  <a:cubicBezTo>
                    <a:pt x="23" y="27"/>
                    <a:pt x="23" y="27"/>
                    <a:pt x="23" y="27"/>
                  </a:cubicBezTo>
                  <a:moveTo>
                    <a:pt x="15" y="28"/>
                  </a:moveTo>
                  <a:cubicBezTo>
                    <a:pt x="15" y="28"/>
                    <a:pt x="15" y="28"/>
                    <a:pt x="15" y="28"/>
                  </a:cubicBezTo>
                  <a:cubicBezTo>
                    <a:pt x="15" y="28"/>
                    <a:pt x="15" y="28"/>
                    <a:pt x="15" y="28"/>
                  </a:cubicBezTo>
                  <a:cubicBezTo>
                    <a:pt x="15" y="27"/>
                    <a:pt x="15" y="27"/>
                    <a:pt x="15" y="27"/>
                  </a:cubicBezTo>
                  <a:cubicBezTo>
                    <a:pt x="16" y="27"/>
                    <a:pt x="16" y="27"/>
                    <a:pt x="16" y="27"/>
                  </a:cubicBezTo>
                  <a:cubicBezTo>
                    <a:pt x="16" y="27"/>
                    <a:pt x="16" y="27"/>
                    <a:pt x="16" y="27"/>
                  </a:cubicBezTo>
                  <a:cubicBezTo>
                    <a:pt x="16" y="27"/>
                    <a:pt x="16" y="28"/>
                    <a:pt x="15" y="28"/>
                  </a:cubicBezTo>
                  <a:moveTo>
                    <a:pt x="29" y="28"/>
                  </a:moveTo>
                  <a:cubicBezTo>
                    <a:pt x="29" y="28"/>
                    <a:pt x="29" y="27"/>
                    <a:pt x="28" y="27"/>
                  </a:cubicBezTo>
                  <a:cubicBezTo>
                    <a:pt x="29" y="27"/>
                    <a:pt x="29" y="27"/>
                    <a:pt x="29" y="27"/>
                  </a:cubicBezTo>
                  <a:cubicBezTo>
                    <a:pt x="29" y="27"/>
                    <a:pt x="29" y="27"/>
                    <a:pt x="29" y="27"/>
                  </a:cubicBezTo>
                  <a:cubicBezTo>
                    <a:pt x="30" y="28"/>
                    <a:pt x="30" y="28"/>
                    <a:pt x="30" y="28"/>
                  </a:cubicBezTo>
                  <a:cubicBezTo>
                    <a:pt x="30" y="28"/>
                    <a:pt x="30" y="28"/>
                    <a:pt x="30" y="28"/>
                  </a:cubicBezTo>
                  <a:cubicBezTo>
                    <a:pt x="29" y="28"/>
                    <a:pt x="29" y="28"/>
                    <a:pt x="29" y="28"/>
                  </a:cubicBezTo>
                  <a:moveTo>
                    <a:pt x="16" y="28"/>
                  </a:moveTo>
                  <a:cubicBezTo>
                    <a:pt x="16" y="28"/>
                    <a:pt x="16" y="27"/>
                    <a:pt x="16" y="27"/>
                  </a:cubicBezTo>
                  <a:cubicBezTo>
                    <a:pt x="17" y="27"/>
                    <a:pt x="17" y="27"/>
                    <a:pt x="18" y="26"/>
                  </a:cubicBezTo>
                  <a:cubicBezTo>
                    <a:pt x="18" y="27"/>
                    <a:pt x="18" y="27"/>
                    <a:pt x="18" y="28"/>
                  </a:cubicBezTo>
                  <a:cubicBezTo>
                    <a:pt x="18" y="28"/>
                    <a:pt x="18" y="28"/>
                    <a:pt x="18" y="28"/>
                  </a:cubicBezTo>
                  <a:cubicBezTo>
                    <a:pt x="18" y="28"/>
                    <a:pt x="18" y="28"/>
                    <a:pt x="18" y="28"/>
                  </a:cubicBezTo>
                  <a:cubicBezTo>
                    <a:pt x="17" y="28"/>
                    <a:pt x="17" y="28"/>
                    <a:pt x="17" y="28"/>
                  </a:cubicBezTo>
                  <a:cubicBezTo>
                    <a:pt x="17" y="28"/>
                    <a:pt x="17" y="28"/>
                    <a:pt x="17" y="28"/>
                  </a:cubicBezTo>
                  <a:cubicBezTo>
                    <a:pt x="18" y="27"/>
                    <a:pt x="18" y="27"/>
                    <a:pt x="18" y="27"/>
                  </a:cubicBezTo>
                  <a:cubicBezTo>
                    <a:pt x="18" y="27"/>
                    <a:pt x="18" y="27"/>
                    <a:pt x="18" y="27"/>
                  </a:cubicBezTo>
                  <a:cubicBezTo>
                    <a:pt x="17" y="27"/>
                    <a:pt x="17" y="27"/>
                    <a:pt x="17" y="27"/>
                  </a:cubicBezTo>
                  <a:cubicBezTo>
                    <a:pt x="17" y="27"/>
                    <a:pt x="17" y="27"/>
                    <a:pt x="17" y="28"/>
                  </a:cubicBezTo>
                  <a:cubicBezTo>
                    <a:pt x="16" y="28"/>
                    <a:pt x="16" y="28"/>
                    <a:pt x="16" y="28"/>
                  </a:cubicBezTo>
                  <a:moveTo>
                    <a:pt x="27" y="28"/>
                  </a:moveTo>
                  <a:cubicBezTo>
                    <a:pt x="27" y="28"/>
                    <a:pt x="27" y="28"/>
                    <a:pt x="27" y="28"/>
                  </a:cubicBezTo>
                  <a:cubicBezTo>
                    <a:pt x="26" y="28"/>
                    <a:pt x="26" y="28"/>
                    <a:pt x="26" y="28"/>
                  </a:cubicBezTo>
                  <a:cubicBezTo>
                    <a:pt x="27" y="27"/>
                    <a:pt x="27" y="27"/>
                    <a:pt x="27" y="26"/>
                  </a:cubicBezTo>
                  <a:cubicBezTo>
                    <a:pt x="27" y="27"/>
                    <a:pt x="28" y="27"/>
                    <a:pt x="28" y="27"/>
                  </a:cubicBezTo>
                  <a:cubicBezTo>
                    <a:pt x="28" y="27"/>
                    <a:pt x="28" y="28"/>
                    <a:pt x="29" y="28"/>
                  </a:cubicBezTo>
                  <a:cubicBezTo>
                    <a:pt x="28" y="28"/>
                    <a:pt x="28" y="28"/>
                    <a:pt x="28" y="28"/>
                  </a:cubicBezTo>
                  <a:cubicBezTo>
                    <a:pt x="27" y="27"/>
                    <a:pt x="27" y="27"/>
                    <a:pt x="27" y="27"/>
                  </a:cubicBezTo>
                  <a:cubicBezTo>
                    <a:pt x="27" y="27"/>
                    <a:pt x="27" y="27"/>
                    <a:pt x="27" y="27"/>
                  </a:cubicBezTo>
                  <a:cubicBezTo>
                    <a:pt x="27" y="27"/>
                    <a:pt x="27" y="27"/>
                    <a:pt x="27" y="27"/>
                  </a:cubicBezTo>
                  <a:cubicBezTo>
                    <a:pt x="27" y="28"/>
                    <a:pt x="27" y="28"/>
                    <a:pt x="27" y="28"/>
                  </a:cubicBezTo>
                  <a:cubicBezTo>
                    <a:pt x="27" y="28"/>
                    <a:pt x="27" y="28"/>
                    <a:pt x="27" y="28"/>
                  </a:cubicBezTo>
                  <a:cubicBezTo>
                    <a:pt x="27" y="28"/>
                    <a:pt x="27" y="28"/>
                    <a:pt x="27" y="28"/>
                  </a:cubicBezTo>
                  <a:moveTo>
                    <a:pt x="14" y="28"/>
                  </a:moveTo>
                  <a:cubicBezTo>
                    <a:pt x="14" y="27"/>
                    <a:pt x="14" y="27"/>
                    <a:pt x="14" y="27"/>
                  </a:cubicBezTo>
                  <a:cubicBezTo>
                    <a:pt x="14" y="27"/>
                    <a:pt x="14" y="26"/>
                    <a:pt x="15" y="26"/>
                  </a:cubicBezTo>
                  <a:cubicBezTo>
                    <a:pt x="15" y="26"/>
                    <a:pt x="15" y="26"/>
                    <a:pt x="15" y="26"/>
                  </a:cubicBezTo>
                  <a:cubicBezTo>
                    <a:pt x="15" y="26"/>
                    <a:pt x="15" y="26"/>
                    <a:pt x="15" y="26"/>
                  </a:cubicBezTo>
                  <a:cubicBezTo>
                    <a:pt x="14" y="28"/>
                    <a:pt x="14" y="28"/>
                    <a:pt x="14" y="28"/>
                  </a:cubicBezTo>
                  <a:moveTo>
                    <a:pt x="30" y="28"/>
                  </a:moveTo>
                  <a:cubicBezTo>
                    <a:pt x="29" y="26"/>
                    <a:pt x="29" y="26"/>
                    <a:pt x="29" y="26"/>
                  </a:cubicBezTo>
                  <a:cubicBezTo>
                    <a:pt x="30" y="26"/>
                    <a:pt x="30" y="26"/>
                    <a:pt x="30" y="26"/>
                  </a:cubicBezTo>
                  <a:cubicBezTo>
                    <a:pt x="30" y="26"/>
                    <a:pt x="30" y="26"/>
                    <a:pt x="30" y="26"/>
                  </a:cubicBezTo>
                  <a:cubicBezTo>
                    <a:pt x="30" y="26"/>
                    <a:pt x="30" y="27"/>
                    <a:pt x="30" y="27"/>
                  </a:cubicBezTo>
                  <a:cubicBezTo>
                    <a:pt x="30" y="28"/>
                    <a:pt x="30" y="28"/>
                    <a:pt x="30" y="28"/>
                  </a:cubicBezTo>
                  <a:moveTo>
                    <a:pt x="20" y="27"/>
                  </a:moveTo>
                  <a:cubicBezTo>
                    <a:pt x="20" y="27"/>
                    <a:pt x="20" y="27"/>
                    <a:pt x="20" y="27"/>
                  </a:cubicBezTo>
                  <a:cubicBezTo>
                    <a:pt x="21" y="27"/>
                    <a:pt x="21" y="26"/>
                    <a:pt x="21" y="26"/>
                  </a:cubicBezTo>
                  <a:cubicBezTo>
                    <a:pt x="21" y="26"/>
                    <a:pt x="21" y="26"/>
                    <a:pt x="21" y="26"/>
                  </a:cubicBezTo>
                  <a:cubicBezTo>
                    <a:pt x="20" y="27"/>
                    <a:pt x="20" y="27"/>
                    <a:pt x="20" y="27"/>
                  </a:cubicBezTo>
                  <a:moveTo>
                    <a:pt x="24" y="27"/>
                  </a:moveTo>
                  <a:cubicBezTo>
                    <a:pt x="23" y="26"/>
                    <a:pt x="23" y="26"/>
                    <a:pt x="23" y="26"/>
                  </a:cubicBezTo>
                  <a:cubicBezTo>
                    <a:pt x="23" y="26"/>
                    <a:pt x="23" y="26"/>
                    <a:pt x="23" y="26"/>
                  </a:cubicBezTo>
                  <a:cubicBezTo>
                    <a:pt x="23" y="26"/>
                    <a:pt x="24" y="27"/>
                    <a:pt x="24" y="27"/>
                  </a:cubicBezTo>
                  <a:cubicBezTo>
                    <a:pt x="24" y="27"/>
                    <a:pt x="24" y="27"/>
                    <a:pt x="24" y="27"/>
                  </a:cubicBezTo>
                  <a:moveTo>
                    <a:pt x="9" y="25"/>
                  </a:moveTo>
                  <a:cubicBezTo>
                    <a:pt x="9" y="25"/>
                    <a:pt x="9" y="25"/>
                    <a:pt x="9" y="25"/>
                  </a:cubicBezTo>
                  <a:cubicBezTo>
                    <a:pt x="9" y="25"/>
                    <a:pt x="9" y="25"/>
                    <a:pt x="9" y="25"/>
                  </a:cubicBezTo>
                  <a:cubicBezTo>
                    <a:pt x="9" y="25"/>
                    <a:pt x="9" y="25"/>
                    <a:pt x="9" y="25"/>
                  </a:cubicBezTo>
                  <a:moveTo>
                    <a:pt x="35" y="25"/>
                  </a:moveTo>
                  <a:cubicBezTo>
                    <a:pt x="35" y="25"/>
                    <a:pt x="35" y="25"/>
                    <a:pt x="35" y="25"/>
                  </a:cubicBezTo>
                  <a:cubicBezTo>
                    <a:pt x="35" y="25"/>
                    <a:pt x="35" y="25"/>
                    <a:pt x="35" y="25"/>
                  </a:cubicBezTo>
                  <a:cubicBezTo>
                    <a:pt x="35" y="25"/>
                    <a:pt x="35" y="25"/>
                    <a:pt x="35" y="25"/>
                  </a:cubicBezTo>
                  <a:moveTo>
                    <a:pt x="8" y="25"/>
                  </a:moveTo>
                  <a:cubicBezTo>
                    <a:pt x="8" y="25"/>
                    <a:pt x="8" y="25"/>
                    <a:pt x="8" y="25"/>
                  </a:cubicBezTo>
                  <a:cubicBezTo>
                    <a:pt x="8" y="25"/>
                    <a:pt x="8" y="25"/>
                    <a:pt x="8" y="25"/>
                  </a:cubicBezTo>
                  <a:cubicBezTo>
                    <a:pt x="8" y="25"/>
                    <a:pt x="8" y="25"/>
                    <a:pt x="8" y="25"/>
                  </a:cubicBezTo>
                  <a:cubicBezTo>
                    <a:pt x="8" y="25"/>
                    <a:pt x="8" y="25"/>
                    <a:pt x="8" y="25"/>
                  </a:cubicBezTo>
                  <a:moveTo>
                    <a:pt x="37" y="25"/>
                  </a:moveTo>
                  <a:cubicBezTo>
                    <a:pt x="36" y="25"/>
                    <a:pt x="36" y="25"/>
                    <a:pt x="36" y="25"/>
                  </a:cubicBezTo>
                  <a:cubicBezTo>
                    <a:pt x="36" y="25"/>
                    <a:pt x="36" y="25"/>
                    <a:pt x="36" y="25"/>
                  </a:cubicBezTo>
                  <a:cubicBezTo>
                    <a:pt x="36" y="25"/>
                    <a:pt x="36" y="25"/>
                    <a:pt x="36" y="25"/>
                  </a:cubicBezTo>
                  <a:cubicBezTo>
                    <a:pt x="37" y="25"/>
                    <a:pt x="37" y="25"/>
                    <a:pt x="37" y="25"/>
                  </a:cubicBezTo>
                  <a:moveTo>
                    <a:pt x="13" y="26"/>
                  </a:moveTo>
                  <a:cubicBezTo>
                    <a:pt x="13" y="25"/>
                    <a:pt x="13" y="25"/>
                    <a:pt x="13" y="25"/>
                  </a:cubicBezTo>
                  <a:cubicBezTo>
                    <a:pt x="13" y="25"/>
                    <a:pt x="13" y="25"/>
                    <a:pt x="13" y="25"/>
                  </a:cubicBezTo>
                  <a:cubicBezTo>
                    <a:pt x="13" y="25"/>
                    <a:pt x="13" y="25"/>
                    <a:pt x="13" y="25"/>
                  </a:cubicBezTo>
                  <a:cubicBezTo>
                    <a:pt x="13" y="25"/>
                    <a:pt x="13" y="25"/>
                    <a:pt x="13" y="25"/>
                  </a:cubicBezTo>
                  <a:cubicBezTo>
                    <a:pt x="13" y="26"/>
                    <a:pt x="13" y="26"/>
                    <a:pt x="13" y="26"/>
                  </a:cubicBezTo>
                  <a:moveTo>
                    <a:pt x="31" y="26"/>
                  </a:moveTo>
                  <a:cubicBezTo>
                    <a:pt x="31" y="25"/>
                    <a:pt x="31" y="25"/>
                    <a:pt x="31" y="25"/>
                  </a:cubicBezTo>
                  <a:cubicBezTo>
                    <a:pt x="32" y="25"/>
                    <a:pt x="32" y="25"/>
                    <a:pt x="32" y="25"/>
                  </a:cubicBezTo>
                  <a:cubicBezTo>
                    <a:pt x="32" y="25"/>
                    <a:pt x="32" y="25"/>
                    <a:pt x="32" y="25"/>
                  </a:cubicBezTo>
                  <a:cubicBezTo>
                    <a:pt x="32" y="25"/>
                    <a:pt x="32" y="25"/>
                    <a:pt x="32" y="25"/>
                  </a:cubicBezTo>
                  <a:cubicBezTo>
                    <a:pt x="31" y="26"/>
                    <a:pt x="31" y="26"/>
                    <a:pt x="31" y="26"/>
                  </a:cubicBezTo>
                  <a:moveTo>
                    <a:pt x="14" y="27"/>
                  </a:moveTo>
                  <a:cubicBezTo>
                    <a:pt x="14" y="26"/>
                    <a:pt x="14" y="26"/>
                    <a:pt x="14" y="26"/>
                  </a:cubicBezTo>
                  <a:cubicBezTo>
                    <a:pt x="14" y="26"/>
                    <a:pt x="14" y="26"/>
                    <a:pt x="14" y="26"/>
                  </a:cubicBezTo>
                  <a:cubicBezTo>
                    <a:pt x="14" y="26"/>
                    <a:pt x="14" y="26"/>
                    <a:pt x="14" y="26"/>
                  </a:cubicBezTo>
                  <a:cubicBezTo>
                    <a:pt x="14" y="25"/>
                    <a:pt x="14" y="25"/>
                    <a:pt x="14" y="25"/>
                  </a:cubicBezTo>
                  <a:cubicBezTo>
                    <a:pt x="14" y="25"/>
                    <a:pt x="14" y="25"/>
                    <a:pt x="14" y="25"/>
                  </a:cubicBezTo>
                  <a:cubicBezTo>
                    <a:pt x="14" y="25"/>
                    <a:pt x="14" y="25"/>
                    <a:pt x="14" y="25"/>
                  </a:cubicBezTo>
                  <a:cubicBezTo>
                    <a:pt x="15" y="26"/>
                    <a:pt x="15" y="26"/>
                    <a:pt x="15" y="26"/>
                  </a:cubicBezTo>
                  <a:cubicBezTo>
                    <a:pt x="14" y="26"/>
                    <a:pt x="14" y="26"/>
                    <a:pt x="14" y="26"/>
                  </a:cubicBezTo>
                  <a:cubicBezTo>
                    <a:pt x="14" y="27"/>
                    <a:pt x="14" y="27"/>
                    <a:pt x="14" y="27"/>
                  </a:cubicBezTo>
                  <a:moveTo>
                    <a:pt x="31" y="27"/>
                  </a:moveTo>
                  <a:cubicBezTo>
                    <a:pt x="30" y="26"/>
                    <a:pt x="30" y="26"/>
                    <a:pt x="30" y="26"/>
                  </a:cubicBezTo>
                  <a:cubicBezTo>
                    <a:pt x="30" y="26"/>
                    <a:pt x="30" y="26"/>
                    <a:pt x="30" y="26"/>
                  </a:cubicBezTo>
                  <a:cubicBezTo>
                    <a:pt x="30" y="25"/>
                    <a:pt x="30" y="25"/>
                    <a:pt x="30" y="25"/>
                  </a:cubicBezTo>
                  <a:cubicBezTo>
                    <a:pt x="30" y="25"/>
                    <a:pt x="30" y="25"/>
                    <a:pt x="30" y="25"/>
                  </a:cubicBezTo>
                  <a:cubicBezTo>
                    <a:pt x="30" y="25"/>
                    <a:pt x="30" y="25"/>
                    <a:pt x="30" y="25"/>
                  </a:cubicBezTo>
                  <a:cubicBezTo>
                    <a:pt x="31" y="26"/>
                    <a:pt x="31" y="26"/>
                    <a:pt x="31" y="26"/>
                  </a:cubicBezTo>
                  <a:cubicBezTo>
                    <a:pt x="30" y="26"/>
                    <a:pt x="30" y="26"/>
                    <a:pt x="30" y="26"/>
                  </a:cubicBezTo>
                  <a:cubicBezTo>
                    <a:pt x="30" y="26"/>
                    <a:pt x="30" y="26"/>
                    <a:pt x="30" y="26"/>
                  </a:cubicBezTo>
                  <a:cubicBezTo>
                    <a:pt x="31" y="27"/>
                    <a:pt x="31" y="27"/>
                    <a:pt x="31" y="27"/>
                  </a:cubicBezTo>
                  <a:moveTo>
                    <a:pt x="32" y="25"/>
                  </a:moveTo>
                  <a:cubicBezTo>
                    <a:pt x="32" y="25"/>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2" y="25"/>
                    <a:pt x="32" y="25"/>
                    <a:pt x="32" y="25"/>
                  </a:cubicBezTo>
                  <a:moveTo>
                    <a:pt x="12" y="25"/>
                  </a:move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moveTo>
                    <a:pt x="6" y="25"/>
                  </a:moveTo>
                  <a:cubicBezTo>
                    <a:pt x="6" y="25"/>
                    <a:pt x="6" y="25"/>
                    <a:pt x="6" y="25"/>
                  </a:cubicBezTo>
                  <a:cubicBezTo>
                    <a:pt x="6" y="25"/>
                    <a:pt x="6" y="25"/>
                    <a:pt x="6" y="25"/>
                  </a:cubicBezTo>
                  <a:cubicBezTo>
                    <a:pt x="6" y="25"/>
                    <a:pt x="6" y="25"/>
                    <a:pt x="6" y="25"/>
                  </a:cubicBezTo>
                  <a:moveTo>
                    <a:pt x="39" y="25"/>
                  </a:moveTo>
                  <a:cubicBezTo>
                    <a:pt x="38" y="25"/>
                    <a:pt x="38" y="25"/>
                    <a:pt x="38" y="25"/>
                  </a:cubicBezTo>
                  <a:cubicBezTo>
                    <a:pt x="38" y="25"/>
                    <a:pt x="38" y="25"/>
                    <a:pt x="38" y="25"/>
                  </a:cubicBezTo>
                  <a:cubicBezTo>
                    <a:pt x="39" y="25"/>
                    <a:pt x="39" y="25"/>
                    <a:pt x="39" y="25"/>
                  </a:cubicBezTo>
                  <a:moveTo>
                    <a:pt x="11" y="25"/>
                  </a:moveTo>
                  <a:cubicBezTo>
                    <a:pt x="11" y="25"/>
                    <a:pt x="11" y="25"/>
                    <a:pt x="11" y="25"/>
                  </a:cubicBezTo>
                  <a:cubicBezTo>
                    <a:pt x="11" y="25"/>
                    <a:pt x="11" y="25"/>
                    <a:pt x="11" y="25"/>
                  </a:cubicBezTo>
                  <a:cubicBezTo>
                    <a:pt x="11" y="25"/>
                    <a:pt x="11" y="25"/>
                    <a:pt x="11" y="25"/>
                  </a:cubicBezTo>
                  <a:moveTo>
                    <a:pt x="33" y="25"/>
                  </a:moveTo>
                  <a:cubicBezTo>
                    <a:pt x="33" y="25"/>
                    <a:pt x="33" y="25"/>
                    <a:pt x="33" y="25"/>
                  </a:cubicBezTo>
                  <a:cubicBezTo>
                    <a:pt x="33" y="25"/>
                    <a:pt x="33" y="25"/>
                    <a:pt x="33" y="25"/>
                  </a:cubicBezTo>
                  <a:cubicBezTo>
                    <a:pt x="33" y="25"/>
                    <a:pt x="33" y="25"/>
                    <a:pt x="33" y="25"/>
                  </a:cubicBezTo>
                  <a:moveTo>
                    <a:pt x="7" y="25"/>
                  </a:move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moveTo>
                    <a:pt x="37" y="25"/>
                  </a:moveTo>
                  <a:cubicBezTo>
                    <a:pt x="37" y="25"/>
                    <a:pt x="37" y="25"/>
                    <a:pt x="37" y="25"/>
                  </a:cubicBezTo>
                  <a:cubicBezTo>
                    <a:pt x="38" y="25"/>
                    <a:pt x="38" y="25"/>
                    <a:pt x="38" y="25"/>
                  </a:cubicBezTo>
                  <a:cubicBezTo>
                    <a:pt x="37" y="25"/>
                    <a:pt x="37" y="25"/>
                    <a:pt x="37" y="25"/>
                  </a:cubicBezTo>
                  <a:cubicBezTo>
                    <a:pt x="37" y="25"/>
                    <a:pt x="37" y="25"/>
                    <a:pt x="37" y="25"/>
                  </a:cubicBezTo>
                  <a:cubicBezTo>
                    <a:pt x="37" y="25"/>
                    <a:pt x="37" y="25"/>
                    <a:pt x="37" y="25"/>
                  </a:cubicBezTo>
                  <a:moveTo>
                    <a:pt x="6" y="25"/>
                  </a:moveTo>
                  <a:cubicBezTo>
                    <a:pt x="6" y="25"/>
                    <a:pt x="6" y="25"/>
                    <a:pt x="6" y="25"/>
                  </a:cubicBezTo>
                  <a:cubicBezTo>
                    <a:pt x="7" y="25"/>
                    <a:pt x="7" y="25"/>
                    <a:pt x="7" y="25"/>
                  </a:cubicBezTo>
                  <a:cubicBezTo>
                    <a:pt x="7" y="25"/>
                    <a:pt x="7" y="25"/>
                    <a:pt x="7" y="25"/>
                  </a:cubicBezTo>
                  <a:cubicBezTo>
                    <a:pt x="6" y="25"/>
                    <a:pt x="6" y="25"/>
                    <a:pt x="6" y="25"/>
                  </a:cubicBezTo>
                  <a:moveTo>
                    <a:pt x="38" y="25"/>
                  </a:moveTo>
                  <a:cubicBezTo>
                    <a:pt x="38" y="25"/>
                    <a:pt x="38" y="25"/>
                    <a:pt x="38" y="25"/>
                  </a:cubicBezTo>
                  <a:cubicBezTo>
                    <a:pt x="38" y="25"/>
                    <a:pt x="38" y="25"/>
                    <a:pt x="38" y="25"/>
                  </a:cubicBezTo>
                  <a:cubicBezTo>
                    <a:pt x="38" y="25"/>
                    <a:pt x="38" y="25"/>
                    <a:pt x="38" y="25"/>
                  </a:cubicBezTo>
                  <a:cubicBezTo>
                    <a:pt x="38" y="25"/>
                    <a:pt x="38" y="25"/>
                    <a:pt x="38" y="25"/>
                  </a:cubicBezTo>
                  <a:moveTo>
                    <a:pt x="6" y="25"/>
                  </a:moveTo>
                  <a:cubicBezTo>
                    <a:pt x="6" y="24"/>
                    <a:pt x="6" y="24"/>
                    <a:pt x="6" y="24"/>
                  </a:cubicBezTo>
                  <a:cubicBezTo>
                    <a:pt x="6" y="24"/>
                    <a:pt x="6" y="24"/>
                    <a:pt x="6" y="24"/>
                  </a:cubicBezTo>
                  <a:cubicBezTo>
                    <a:pt x="6" y="25"/>
                    <a:pt x="6" y="25"/>
                    <a:pt x="6" y="25"/>
                  </a:cubicBezTo>
                  <a:moveTo>
                    <a:pt x="39" y="25"/>
                  </a:moveTo>
                  <a:cubicBezTo>
                    <a:pt x="39" y="24"/>
                    <a:pt x="39" y="24"/>
                    <a:pt x="39" y="24"/>
                  </a:cubicBezTo>
                  <a:cubicBezTo>
                    <a:pt x="39" y="24"/>
                    <a:pt x="39" y="24"/>
                    <a:pt x="39" y="24"/>
                  </a:cubicBezTo>
                  <a:cubicBezTo>
                    <a:pt x="39" y="25"/>
                    <a:pt x="39" y="25"/>
                    <a:pt x="39" y="25"/>
                  </a:cubicBezTo>
                  <a:moveTo>
                    <a:pt x="5" y="25"/>
                  </a:moveTo>
                  <a:cubicBezTo>
                    <a:pt x="5" y="24"/>
                    <a:pt x="5" y="24"/>
                    <a:pt x="5" y="24"/>
                  </a:cubicBezTo>
                  <a:cubicBezTo>
                    <a:pt x="5" y="24"/>
                    <a:pt x="5" y="24"/>
                    <a:pt x="5" y="24"/>
                  </a:cubicBezTo>
                  <a:cubicBezTo>
                    <a:pt x="5" y="24"/>
                    <a:pt x="5" y="24"/>
                    <a:pt x="5" y="24"/>
                  </a:cubicBezTo>
                  <a:cubicBezTo>
                    <a:pt x="5" y="24"/>
                    <a:pt x="5" y="24"/>
                    <a:pt x="5" y="24"/>
                  </a:cubicBezTo>
                  <a:cubicBezTo>
                    <a:pt x="5" y="23"/>
                    <a:pt x="5" y="23"/>
                    <a:pt x="5" y="23"/>
                  </a:cubicBezTo>
                  <a:cubicBezTo>
                    <a:pt x="6" y="23"/>
                    <a:pt x="6" y="23"/>
                    <a:pt x="6" y="23"/>
                  </a:cubicBezTo>
                  <a:cubicBezTo>
                    <a:pt x="5" y="24"/>
                    <a:pt x="5" y="24"/>
                    <a:pt x="5" y="25"/>
                  </a:cubicBezTo>
                  <a:cubicBezTo>
                    <a:pt x="5" y="25"/>
                    <a:pt x="5" y="25"/>
                    <a:pt x="5" y="25"/>
                  </a:cubicBezTo>
                  <a:moveTo>
                    <a:pt x="39" y="25"/>
                  </a:moveTo>
                  <a:cubicBezTo>
                    <a:pt x="39" y="25"/>
                    <a:pt x="39" y="25"/>
                    <a:pt x="39" y="25"/>
                  </a:cubicBezTo>
                  <a:cubicBezTo>
                    <a:pt x="39" y="24"/>
                    <a:pt x="39" y="24"/>
                    <a:pt x="39" y="23"/>
                  </a:cubicBezTo>
                  <a:cubicBezTo>
                    <a:pt x="39" y="23"/>
                    <a:pt x="39" y="23"/>
                    <a:pt x="39" y="23"/>
                  </a:cubicBezTo>
                  <a:cubicBezTo>
                    <a:pt x="39" y="24"/>
                    <a:pt x="39" y="24"/>
                    <a:pt x="39" y="24"/>
                  </a:cubicBezTo>
                  <a:cubicBezTo>
                    <a:pt x="39" y="24"/>
                    <a:pt x="39" y="24"/>
                    <a:pt x="39" y="24"/>
                  </a:cubicBezTo>
                  <a:cubicBezTo>
                    <a:pt x="39" y="24"/>
                    <a:pt x="39" y="24"/>
                    <a:pt x="39" y="24"/>
                  </a:cubicBezTo>
                  <a:cubicBezTo>
                    <a:pt x="40" y="24"/>
                    <a:pt x="40" y="24"/>
                    <a:pt x="40" y="24"/>
                  </a:cubicBezTo>
                  <a:cubicBezTo>
                    <a:pt x="39" y="25"/>
                    <a:pt x="39" y="25"/>
                    <a:pt x="39" y="25"/>
                  </a:cubicBezTo>
                  <a:moveTo>
                    <a:pt x="21" y="23"/>
                  </a:moveTo>
                  <a:cubicBezTo>
                    <a:pt x="21" y="23"/>
                    <a:pt x="21" y="23"/>
                    <a:pt x="21" y="23"/>
                  </a:cubicBezTo>
                  <a:cubicBezTo>
                    <a:pt x="21" y="22"/>
                    <a:pt x="21" y="22"/>
                    <a:pt x="21" y="22"/>
                  </a:cubicBezTo>
                  <a:cubicBezTo>
                    <a:pt x="21" y="23"/>
                    <a:pt x="21" y="23"/>
                    <a:pt x="21" y="23"/>
                  </a:cubicBezTo>
                  <a:moveTo>
                    <a:pt x="23" y="23"/>
                  </a:moveTo>
                  <a:cubicBezTo>
                    <a:pt x="23" y="23"/>
                    <a:pt x="23" y="23"/>
                    <a:pt x="23" y="22"/>
                  </a:cubicBezTo>
                  <a:cubicBezTo>
                    <a:pt x="24" y="23"/>
                    <a:pt x="24" y="23"/>
                    <a:pt x="24" y="23"/>
                  </a:cubicBezTo>
                  <a:cubicBezTo>
                    <a:pt x="23" y="23"/>
                    <a:pt x="23" y="23"/>
                    <a:pt x="23" y="23"/>
                  </a:cubicBezTo>
                  <a:moveTo>
                    <a:pt x="40" y="24"/>
                  </a:moveTo>
                  <a:cubicBezTo>
                    <a:pt x="39" y="22"/>
                    <a:pt x="39" y="22"/>
                    <a:pt x="39" y="22"/>
                  </a:cubicBezTo>
                  <a:cubicBezTo>
                    <a:pt x="40" y="22"/>
                    <a:pt x="40" y="22"/>
                    <a:pt x="40" y="22"/>
                  </a:cubicBezTo>
                  <a:cubicBezTo>
                    <a:pt x="40" y="22"/>
                    <a:pt x="40" y="23"/>
                    <a:pt x="40" y="23"/>
                  </a:cubicBezTo>
                  <a:cubicBezTo>
                    <a:pt x="40" y="23"/>
                    <a:pt x="40" y="23"/>
                    <a:pt x="40" y="23"/>
                  </a:cubicBezTo>
                  <a:cubicBezTo>
                    <a:pt x="40" y="24"/>
                    <a:pt x="40" y="24"/>
                    <a:pt x="40" y="24"/>
                  </a:cubicBezTo>
                  <a:cubicBezTo>
                    <a:pt x="40" y="24"/>
                    <a:pt x="40" y="24"/>
                    <a:pt x="40" y="24"/>
                  </a:cubicBezTo>
                  <a:moveTo>
                    <a:pt x="4" y="24"/>
                  </a:moveTo>
                  <a:cubicBezTo>
                    <a:pt x="4" y="24"/>
                    <a:pt x="4" y="24"/>
                    <a:pt x="4" y="24"/>
                  </a:cubicBezTo>
                  <a:cubicBezTo>
                    <a:pt x="4" y="23"/>
                    <a:pt x="4" y="23"/>
                    <a:pt x="4" y="23"/>
                  </a:cubicBezTo>
                  <a:cubicBezTo>
                    <a:pt x="4" y="23"/>
                    <a:pt x="4" y="23"/>
                    <a:pt x="4" y="23"/>
                  </a:cubicBezTo>
                  <a:cubicBezTo>
                    <a:pt x="4" y="23"/>
                    <a:pt x="4" y="22"/>
                    <a:pt x="5" y="22"/>
                  </a:cubicBezTo>
                  <a:cubicBezTo>
                    <a:pt x="5" y="22"/>
                    <a:pt x="5" y="22"/>
                    <a:pt x="5" y="22"/>
                  </a:cubicBezTo>
                  <a:cubicBezTo>
                    <a:pt x="4" y="24"/>
                    <a:pt x="4" y="24"/>
                    <a:pt x="4" y="24"/>
                  </a:cubicBezTo>
                  <a:moveTo>
                    <a:pt x="3" y="24"/>
                  </a:moveTo>
                  <a:cubicBezTo>
                    <a:pt x="3" y="23"/>
                    <a:pt x="3" y="23"/>
                    <a:pt x="3" y="22"/>
                  </a:cubicBezTo>
                  <a:cubicBezTo>
                    <a:pt x="3" y="22"/>
                    <a:pt x="3" y="22"/>
                    <a:pt x="3" y="22"/>
                  </a:cubicBezTo>
                  <a:cubicBezTo>
                    <a:pt x="3" y="22"/>
                    <a:pt x="3" y="22"/>
                    <a:pt x="3" y="22"/>
                  </a:cubicBezTo>
                  <a:cubicBezTo>
                    <a:pt x="4" y="22"/>
                    <a:pt x="4" y="22"/>
                    <a:pt x="4" y="22"/>
                  </a:cubicBezTo>
                  <a:cubicBezTo>
                    <a:pt x="4" y="22"/>
                    <a:pt x="4" y="23"/>
                    <a:pt x="3" y="23"/>
                  </a:cubicBezTo>
                  <a:cubicBezTo>
                    <a:pt x="3" y="23"/>
                    <a:pt x="3" y="23"/>
                    <a:pt x="3" y="23"/>
                  </a:cubicBezTo>
                  <a:cubicBezTo>
                    <a:pt x="3" y="24"/>
                    <a:pt x="3" y="24"/>
                    <a:pt x="3" y="24"/>
                  </a:cubicBezTo>
                  <a:moveTo>
                    <a:pt x="42" y="24"/>
                  </a:moveTo>
                  <a:cubicBezTo>
                    <a:pt x="41" y="23"/>
                    <a:pt x="41" y="23"/>
                    <a:pt x="41" y="23"/>
                  </a:cubicBezTo>
                  <a:cubicBezTo>
                    <a:pt x="41" y="23"/>
                    <a:pt x="41" y="23"/>
                    <a:pt x="41" y="23"/>
                  </a:cubicBezTo>
                  <a:cubicBezTo>
                    <a:pt x="41" y="23"/>
                    <a:pt x="40" y="22"/>
                    <a:pt x="40" y="22"/>
                  </a:cubicBezTo>
                  <a:cubicBezTo>
                    <a:pt x="41" y="22"/>
                    <a:pt x="41" y="22"/>
                    <a:pt x="41" y="22"/>
                  </a:cubicBezTo>
                  <a:cubicBezTo>
                    <a:pt x="41" y="22"/>
                    <a:pt x="41" y="22"/>
                    <a:pt x="41" y="22"/>
                  </a:cubicBezTo>
                  <a:cubicBezTo>
                    <a:pt x="41" y="22"/>
                    <a:pt x="41" y="22"/>
                    <a:pt x="41" y="22"/>
                  </a:cubicBezTo>
                  <a:cubicBezTo>
                    <a:pt x="41" y="23"/>
                    <a:pt x="42" y="23"/>
                    <a:pt x="42" y="24"/>
                  </a:cubicBezTo>
                  <a:moveTo>
                    <a:pt x="20" y="22"/>
                  </a:moveTo>
                  <a:cubicBezTo>
                    <a:pt x="20" y="22"/>
                    <a:pt x="20" y="22"/>
                    <a:pt x="20" y="22"/>
                  </a:cubicBezTo>
                  <a:cubicBezTo>
                    <a:pt x="20" y="22"/>
                    <a:pt x="20" y="22"/>
                    <a:pt x="20" y="22"/>
                  </a:cubicBezTo>
                  <a:cubicBezTo>
                    <a:pt x="21" y="22"/>
                    <a:pt x="21" y="22"/>
                    <a:pt x="21" y="22"/>
                  </a:cubicBezTo>
                  <a:cubicBezTo>
                    <a:pt x="21" y="21"/>
                    <a:pt x="21" y="21"/>
                    <a:pt x="21" y="21"/>
                  </a:cubicBezTo>
                  <a:cubicBezTo>
                    <a:pt x="21" y="21"/>
                    <a:pt x="21" y="21"/>
                    <a:pt x="21" y="21"/>
                  </a:cubicBezTo>
                  <a:cubicBezTo>
                    <a:pt x="20" y="22"/>
                    <a:pt x="20" y="22"/>
                    <a:pt x="20" y="22"/>
                  </a:cubicBezTo>
                  <a:moveTo>
                    <a:pt x="24" y="22"/>
                  </a:moveTo>
                  <a:cubicBezTo>
                    <a:pt x="23" y="21"/>
                    <a:pt x="23" y="21"/>
                    <a:pt x="23" y="21"/>
                  </a:cubicBezTo>
                  <a:cubicBezTo>
                    <a:pt x="23" y="21"/>
                    <a:pt x="23" y="21"/>
                    <a:pt x="23" y="21"/>
                  </a:cubicBezTo>
                  <a:cubicBezTo>
                    <a:pt x="23" y="22"/>
                    <a:pt x="23" y="22"/>
                    <a:pt x="23" y="22"/>
                  </a:cubicBezTo>
                  <a:cubicBezTo>
                    <a:pt x="24" y="22"/>
                    <a:pt x="24" y="22"/>
                    <a:pt x="24" y="22"/>
                  </a:cubicBezTo>
                  <a:cubicBezTo>
                    <a:pt x="24" y="22"/>
                    <a:pt x="24" y="22"/>
                    <a:pt x="24" y="22"/>
                  </a:cubicBezTo>
                  <a:cubicBezTo>
                    <a:pt x="24" y="22"/>
                    <a:pt x="24" y="22"/>
                    <a:pt x="24" y="22"/>
                  </a:cubicBezTo>
                  <a:moveTo>
                    <a:pt x="5" y="21"/>
                  </a:moveTo>
                  <a:cubicBezTo>
                    <a:pt x="6" y="21"/>
                    <a:pt x="6" y="21"/>
                    <a:pt x="6" y="21"/>
                  </a:cubicBezTo>
                  <a:cubicBezTo>
                    <a:pt x="6" y="20"/>
                    <a:pt x="6" y="20"/>
                    <a:pt x="6" y="20"/>
                  </a:cubicBezTo>
                  <a:cubicBezTo>
                    <a:pt x="6" y="22"/>
                    <a:pt x="6" y="22"/>
                    <a:pt x="6" y="22"/>
                  </a:cubicBezTo>
                  <a:cubicBezTo>
                    <a:pt x="6" y="22"/>
                    <a:pt x="5" y="21"/>
                    <a:pt x="5" y="21"/>
                  </a:cubicBezTo>
                  <a:cubicBezTo>
                    <a:pt x="4" y="21"/>
                    <a:pt x="4" y="21"/>
                    <a:pt x="4" y="21"/>
                  </a:cubicBezTo>
                  <a:cubicBezTo>
                    <a:pt x="4" y="21"/>
                    <a:pt x="4" y="21"/>
                    <a:pt x="4" y="21"/>
                  </a:cubicBezTo>
                  <a:cubicBezTo>
                    <a:pt x="4" y="21"/>
                    <a:pt x="4" y="21"/>
                    <a:pt x="4" y="21"/>
                  </a:cubicBezTo>
                  <a:cubicBezTo>
                    <a:pt x="5" y="21"/>
                    <a:pt x="5" y="21"/>
                    <a:pt x="5" y="21"/>
                  </a:cubicBezTo>
                  <a:moveTo>
                    <a:pt x="38" y="22"/>
                  </a:moveTo>
                  <a:cubicBezTo>
                    <a:pt x="38" y="20"/>
                    <a:pt x="38" y="20"/>
                    <a:pt x="38" y="20"/>
                  </a:cubicBezTo>
                  <a:cubicBezTo>
                    <a:pt x="38" y="21"/>
                    <a:pt x="38" y="21"/>
                    <a:pt x="38" y="21"/>
                  </a:cubicBezTo>
                  <a:cubicBezTo>
                    <a:pt x="39" y="21"/>
                    <a:pt x="39" y="21"/>
                    <a:pt x="39" y="21"/>
                  </a:cubicBezTo>
                  <a:cubicBezTo>
                    <a:pt x="40" y="21"/>
                    <a:pt x="40" y="21"/>
                    <a:pt x="40" y="21"/>
                  </a:cubicBezTo>
                  <a:cubicBezTo>
                    <a:pt x="40" y="21"/>
                    <a:pt x="40" y="21"/>
                    <a:pt x="40" y="21"/>
                  </a:cubicBezTo>
                  <a:cubicBezTo>
                    <a:pt x="40" y="21"/>
                    <a:pt x="40" y="21"/>
                    <a:pt x="40" y="21"/>
                  </a:cubicBezTo>
                  <a:cubicBezTo>
                    <a:pt x="39" y="21"/>
                    <a:pt x="39" y="21"/>
                    <a:pt x="39" y="21"/>
                  </a:cubicBezTo>
                  <a:cubicBezTo>
                    <a:pt x="39" y="21"/>
                    <a:pt x="39" y="22"/>
                    <a:pt x="38" y="22"/>
                  </a:cubicBezTo>
                  <a:moveTo>
                    <a:pt x="22" y="32"/>
                  </a:moveTo>
                  <a:cubicBezTo>
                    <a:pt x="22" y="32"/>
                    <a:pt x="22" y="31"/>
                    <a:pt x="22" y="31"/>
                  </a:cubicBezTo>
                  <a:cubicBezTo>
                    <a:pt x="22" y="27"/>
                    <a:pt x="22" y="23"/>
                    <a:pt x="22" y="19"/>
                  </a:cubicBezTo>
                  <a:cubicBezTo>
                    <a:pt x="22" y="18"/>
                    <a:pt x="22" y="18"/>
                    <a:pt x="22" y="17"/>
                  </a:cubicBezTo>
                  <a:cubicBezTo>
                    <a:pt x="22" y="18"/>
                    <a:pt x="22" y="18"/>
                    <a:pt x="22" y="19"/>
                  </a:cubicBezTo>
                  <a:cubicBezTo>
                    <a:pt x="23" y="23"/>
                    <a:pt x="22" y="27"/>
                    <a:pt x="22" y="31"/>
                  </a:cubicBezTo>
                  <a:cubicBezTo>
                    <a:pt x="22" y="31"/>
                    <a:pt x="22" y="32"/>
                    <a:pt x="22" y="32"/>
                  </a:cubicBezTo>
                  <a:moveTo>
                    <a:pt x="7" y="13"/>
                  </a:moveTo>
                  <a:cubicBezTo>
                    <a:pt x="8" y="13"/>
                    <a:pt x="8" y="13"/>
                    <a:pt x="8" y="13"/>
                  </a:cubicBezTo>
                  <a:cubicBezTo>
                    <a:pt x="8" y="13"/>
                    <a:pt x="8" y="13"/>
                    <a:pt x="8" y="13"/>
                  </a:cubicBezTo>
                  <a:cubicBezTo>
                    <a:pt x="8" y="14"/>
                    <a:pt x="8" y="14"/>
                    <a:pt x="8" y="14"/>
                  </a:cubicBezTo>
                  <a:cubicBezTo>
                    <a:pt x="8" y="14"/>
                    <a:pt x="8" y="14"/>
                    <a:pt x="8" y="14"/>
                  </a:cubicBezTo>
                  <a:cubicBezTo>
                    <a:pt x="7" y="14"/>
                    <a:pt x="7" y="14"/>
                    <a:pt x="7" y="14"/>
                  </a:cubicBezTo>
                  <a:cubicBezTo>
                    <a:pt x="7" y="13"/>
                    <a:pt x="7" y="13"/>
                    <a:pt x="7" y="13"/>
                  </a:cubicBezTo>
                  <a:cubicBezTo>
                    <a:pt x="7" y="13"/>
                    <a:pt x="7" y="13"/>
                    <a:pt x="7" y="13"/>
                  </a:cubicBezTo>
                  <a:moveTo>
                    <a:pt x="37" y="14"/>
                  </a:moveTo>
                  <a:cubicBezTo>
                    <a:pt x="37" y="14"/>
                    <a:pt x="37" y="14"/>
                    <a:pt x="37" y="14"/>
                  </a:cubicBezTo>
                  <a:cubicBezTo>
                    <a:pt x="37" y="13"/>
                    <a:pt x="37" y="13"/>
                    <a:pt x="37" y="13"/>
                  </a:cubicBezTo>
                  <a:cubicBezTo>
                    <a:pt x="37" y="13"/>
                    <a:pt x="37" y="13"/>
                    <a:pt x="37" y="13"/>
                  </a:cubicBezTo>
                  <a:cubicBezTo>
                    <a:pt x="37" y="13"/>
                    <a:pt x="37" y="13"/>
                    <a:pt x="37" y="13"/>
                  </a:cubicBezTo>
                  <a:cubicBezTo>
                    <a:pt x="37" y="13"/>
                    <a:pt x="37" y="13"/>
                    <a:pt x="37" y="13"/>
                  </a:cubicBezTo>
                  <a:cubicBezTo>
                    <a:pt x="37" y="14"/>
                    <a:pt x="37" y="14"/>
                    <a:pt x="37" y="14"/>
                  </a:cubicBezTo>
                  <a:cubicBezTo>
                    <a:pt x="37" y="14"/>
                    <a:pt x="37" y="14"/>
                    <a:pt x="37" y="14"/>
                  </a:cubicBezTo>
                  <a:moveTo>
                    <a:pt x="6" y="13"/>
                  </a:moveTo>
                  <a:cubicBezTo>
                    <a:pt x="6" y="13"/>
                    <a:pt x="6" y="13"/>
                    <a:pt x="6" y="13"/>
                  </a:cubicBezTo>
                  <a:cubicBezTo>
                    <a:pt x="6" y="13"/>
                    <a:pt x="6" y="13"/>
                    <a:pt x="6" y="13"/>
                  </a:cubicBezTo>
                  <a:cubicBezTo>
                    <a:pt x="6" y="13"/>
                    <a:pt x="6" y="13"/>
                    <a:pt x="6" y="13"/>
                  </a:cubicBezTo>
                  <a:cubicBezTo>
                    <a:pt x="6" y="13"/>
                    <a:pt x="6" y="13"/>
                    <a:pt x="6" y="13"/>
                  </a:cubicBezTo>
                  <a:moveTo>
                    <a:pt x="38" y="13"/>
                  </a:moveTo>
                  <a:cubicBezTo>
                    <a:pt x="38" y="13"/>
                    <a:pt x="38" y="13"/>
                    <a:pt x="38" y="13"/>
                  </a:cubicBezTo>
                  <a:cubicBezTo>
                    <a:pt x="38" y="13"/>
                    <a:pt x="38" y="13"/>
                    <a:pt x="38" y="13"/>
                  </a:cubicBezTo>
                  <a:cubicBezTo>
                    <a:pt x="38" y="13"/>
                    <a:pt x="38" y="13"/>
                    <a:pt x="38" y="13"/>
                  </a:cubicBezTo>
                  <a:cubicBezTo>
                    <a:pt x="38" y="13"/>
                    <a:pt x="38" y="13"/>
                    <a:pt x="38" y="13"/>
                  </a:cubicBezTo>
                  <a:moveTo>
                    <a:pt x="12" y="14"/>
                  </a:moveTo>
                  <a:cubicBezTo>
                    <a:pt x="11" y="13"/>
                    <a:pt x="11" y="13"/>
                    <a:pt x="11" y="13"/>
                  </a:cubicBezTo>
                  <a:cubicBezTo>
                    <a:pt x="11" y="13"/>
                    <a:pt x="11" y="13"/>
                    <a:pt x="11" y="13"/>
                  </a:cubicBezTo>
                  <a:cubicBezTo>
                    <a:pt x="12" y="13"/>
                    <a:pt x="12" y="13"/>
                    <a:pt x="12" y="13"/>
                  </a:cubicBezTo>
                  <a:cubicBezTo>
                    <a:pt x="12" y="13"/>
                    <a:pt x="12" y="13"/>
                    <a:pt x="12" y="13"/>
                  </a:cubicBezTo>
                  <a:cubicBezTo>
                    <a:pt x="12" y="14"/>
                    <a:pt x="12" y="14"/>
                    <a:pt x="12" y="14"/>
                  </a:cubicBezTo>
                  <a:moveTo>
                    <a:pt x="33" y="13"/>
                  </a:moveTo>
                  <a:cubicBezTo>
                    <a:pt x="33" y="13"/>
                    <a:pt x="33" y="13"/>
                    <a:pt x="33" y="13"/>
                  </a:cubicBezTo>
                  <a:cubicBezTo>
                    <a:pt x="33" y="13"/>
                    <a:pt x="33" y="13"/>
                    <a:pt x="33" y="13"/>
                  </a:cubicBezTo>
                  <a:cubicBezTo>
                    <a:pt x="33" y="14"/>
                    <a:pt x="33" y="14"/>
                    <a:pt x="33" y="14"/>
                  </a:cubicBezTo>
                  <a:cubicBezTo>
                    <a:pt x="33" y="13"/>
                    <a:pt x="33" y="13"/>
                    <a:pt x="33" y="13"/>
                  </a:cubicBezTo>
                  <a:cubicBezTo>
                    <a:pt x="33" y="13"/>
                    <a:pt x="33" y="13"/>
                    <a:pt x="33" y="13"/>
                  </a:cubicBezTo>
                  <a:moveTo>
                    <a:pt x="8" y="14"/>
                  </a:moveTo>
                  <a:cubicBezTo>
                    <a:pt x="8" y="13"/>
                    <a:pt x="8" y="13"/>
                    <a:pt x="8" y="13"/>
                  </a:cubicBezTo>
                  <a:cubicBezTo>
                    <a:pt x="8" y="13"/>
                    <a:pt x="8" y="13"/>
                    <a:pt x="8" y="13"/>
                  </a:cubicBezTo>
                  <a:cubicBezTo>
                    <a:pt x="9" y="13"/>
                    <a:pt x="9" y="13"/>
                    <a:pt x="9" y="13"/>
                  </a:cubicBezTo>
                  <a:cubicBezTo>
                    <a:pt x="9" y="14"/>
                    <a:pt x="9" y="14"/>
                    <a:pt x="9" y="14"/>
                  </a:cubicBezTo>
                  <a:cubicBezTo>
                    <a:pt x="8" y="14"/>
                    <a:pt x="8" y="14"/>
                    <a:pt x="8" y="14"/>
                  </a:cubicBezTo>
                  <a:moveTo>
                    <a:pt x="36" y="14"/>
                  </a:moveTo>
                  <a:cubicBezTo>
                    <a:pt x="36" y="14"/>
                    <a:pt x="36" y="14"/>
                    <a:pt x="36" y="14"/>
                  </a:cubicBezTo>
                  <a:cubicBezTo>
                    <a:pt x="36" y="13"/>
                    <a:pt x="36" y="13"/>
                    <a:pt x="36" y="13"/>
                  </a:cubicBezTo>
                  <a:cubicBezTo>
                    <a:pt x="36" y="13"/>
                    <a:pt x="36" y="13"/>
                    <a:pt x="36" y="13"/>
                  </a:cubicBezTo>
                  <a:cubicBezTo>
                    <a:pt x="36" y="13"/>
                    <a:pt x="36" y="13"/>
                    <a:pt x="36" y="13"/>
                  </a:cubicBezTo>
                  <a:cubicBezTo>
                    <a:pt x="36" y="14"/>
                    <a:pt x="36" y="14"/>
                    <a:pt x="36" y="14"/>
                  </a:cubicBezTo>
                  <a:moveTo>
                    <a:pt x="12" y="14"/>
                  </a:moveTo>
                  <a:cubicBezTo>
                    <a:pt x="12" y="14"/>
                    <a:pt x="12" y="14"/>
                    <a:pt x="12" y="14"/>
                  </a:cubicBezTo>
                  <a:cubicBezTo>
                    <a:pt x="12" y="13"/>
                    <a:pt x="12" y="13"/>
                    <a:pt x="12" y="13"/>
                  </a:cubicBezTo>
                  <a:cubicBezTo>
                    <a:pt x="13" y="13"/>
                    <a:pt x="13" y="13"/>
                    <a:pt x="13" y="13"/>
                  </a:cubicBezTo>
                  <a:cubicBezTo>
                    <a:pt x="13" y="13"/>
                    <a:pt x="13" y="13"/>
                    <a:pt x="13" y="13"/>
                  </a:cubicBezTo>
                  <a:cubicBezTo>
                    <a:pt x="12" y="14"/>
                    <a:pt x="12" y="14"/>
                    <a:pt x="12" y="14"/>
                  </a:cubicBezTo>
                  <a:moveTo>
                    <a:pt x="32" y="14"/>
                  </a:moveTo>
                  <a:cubicBezTo>
                    <a:pt x="31" y="13"/>
                    <a:pt x="31" y="13"/>
                    <a:pt x="31" y="13"/>
                  </a:cubicBezTo>
                  <a:cubicBezTo>
                    <a:pt x="31" y="13"/>
                    <a:pt x="31" y="13"/>
                    <a:pt x="31" y="13"/>
                  </a:cubicBezTo>
                  <a:cubicBezTo>
                    <a:pt x="32" y="13"/>
                    <a:pt x="32" y="13"/>
                    <a:pt x="32" y="13"/>
                  </a:cubicBezTo>
                  <a:cubicBezTo>
                    <a:pt x="32" y="14"/>
                    <a:pt x="32" y="14"/>
                    <a:pt x="32" y="14"/>
                  </a:cubicBezTo>
                  <a:cubicBezTo>
                    <a:pt x="32" y="14"/>
                    <a:pt x="32" y="14"/>
                    <a:pt x="32" y="14"/>
                  </a:cubicBezTo>
                  <a:moveTo>
                    <a:pt x="23" y="14"/>
                  </a:moveTo>
                  <a:cubicBezTo>
                    <a:pt x="23" y="13"/>
                    <a:pt x="23" y="13"/>
                    <a:pt x="23" y="12"/>
                  </a:cubicBezTo>
                  <a:cubicBezTo>
                    <a:pt x="24" y="13"/>
                    <a:pt x="24" y="13"/>
                    <a:pt x="24" y="13"/>
                  </a:cubicBezTo>
                  <a:cubicBezTo>
                    <a:pt x="23" y="13"/>
                    <a:pt x="23" y="13"/>
                    <a:pt x="23" y="13"/>
                  </a:cubicBezTo>
                  <a:cubicBezTo>
                    <a:pt x="23" y="14"/>
                    <a:pt x="23" y="14"/>
                    <a:pt x="23" y="14"/>
                  </a:cubicBezTo>
                  <a:moveTo>
                    <a:pt x="21" y="14"/>
                  </a:moveTo>
                  <a:cubicBezTo>
                    <a:pt x="21" y="13"/>
                    <a:pt x="21" y="13"/>
                    <a:pt x="21" y="13"/>
                  </a:cubicBezTo>
                  <a:cubicBezTo>
                    <a:pt x="21" y="13"/>
                    <a:pt x="21" y="13"/>
                    <a:pt x="21" y="13"/>
                  </a:cubicBezTo>
                  <a:cubicBezTo>
                    <a:pt x="21" y="12"/>
                    <a:pt x="21" y="12"/>
                    <a:pt x="21" y="12"/>
                  </a:cubicBezTo>
                  <a:cubicBezTo>
                    <a:pt x="21" y="13"/>
                    <a:pt x="21" y="13"/>
                    <a:pt x="21" y="14"/>
                  </a:cubicBezTo>
                  <a:moveTo>
                    <a:pt x="15" y="13"/>
                  </a:moveTo>
                  <a:cubicBezTo>
                    <a:pt x="15" y="13"/>
                    <a:pt x="15" y="13"/>
                    <a:pt x="15" y="13"/>
                  </a:cubicBezTo>
                  <a:cubicBezTo>
                    <a:pt x="15" y="12"/>
                    <a:pt x="15" y="12"/>
                    <a:pt x="15" y="12"/>
                  </a:cubicBezTo>
                  <a:cubicBezTo>
                    <a:pt x="16" y="12"/>
                    <a:pt x="16" y="12"/>
                    <a:pt x="16" y="12"/>
                  </a:cubicBezTo>
                  <a:cubicBezTo>
                    <a:pt x="15" y="13"/>
                    <a:pt x="15" y="13"/>
                    <a:pt x="15" y="13"/>
                  </a:cubicBezTo>
                  <a:cubicBezTo>
                    <a:pt x="15" y="13"/>
                    <a:pt x="15" y="13"/>
                    <a:pt x="15" y="13"/>
                  </a:cubicBezTo>
                  <a:moveTo>
                    <a:pt x="29" y="13"/>
                  </a:moveTo>
                  <a:cubicBezTo>
                    <a:pt x="29" y="13"/>
                    <a:pt x="29" y="13"/>
                    <a:pt x="29" y="13"/>
                  </a:cubicBezTo>
                  <a:cubicBezTo>
                    <a:pt x="29" y="12"/>
                    <a:pt x="29" y="12"/>
                    <a:pt x="29" y="12"/>
                  </a:cubicBezTo>
                  <a:cubicBezTo>
                    <a:pt x="29" y="12"/>
                    <a:pt x="29" y="12"/>
                    <a:pt x="29" y="12"/>
                  </a:cubicBezTo>
                  <a:cubicBezTo>
                    <a:pt x="30" y="13"/>
                    <a:pt x="30" y="13"/>
                    <a:pt x="30" y="13"/>
                  </a:cubicBezTo>
                  <a:cubicBezTo>
                    <a:pt x="29" y="13"/>
                    <a:pt x="29" y="13"/>
                    <a:pt x="29" y="13"/>
                  </a:cubicBezTo>
                  <a:moveTo>
                    <a:pt x="14" y="12"/>
                  </a:moveTo>
                  <a:cubicBezTo>
                    <a:pt x="14" y="12"/>
                    <a:pt x="14" y="12"/>
                    <a:pt x="14" y="12"/>
                  </a:cubicBezTo>
                  <a:cubicBezTo>
                    <a:pt x="14" y="12"/>
                    <a:pt x="14" y="12"/>
                    <a:pt x="14" y="12"/>
                  </a:cubicBezTo>
                  <a:cubicBezTo>
                    <a:pt x="15" y="12"/>
                    <a:pt x="15" y="12"/>
                    <a:pt x="15" y="12"/>
                  </a:cubicBezTo>
                  <a:cubicBezTo>
                    <a:pt x="14" y="13"/>
                    <a:pt x="14" y="13"/>
                    <a:pt x="14" y="13"/>
                  </a:cubicBezTo>
                  <a:cubicBezTo>
                    <a:pt x="14" y="13"/>
                    <a:pt x="14" y="13"/>
                    <a:pt x="14" y="13"/>
                  </a:cubicBezTo>
                  <a:cubicBezTo>
                    <a:pt x="14" y="12"/>
                    <a:pt x="14" y="12"/>
                    <a:pt x="14" y="12"/>
                  </a:cubicBezTo>
                  <a:cubicBezTo>
                    <a:pt x="14" y="12"/>
                    <a:pt x="14" y="12"/>
                    <a:pt x="14" y="12"/>
                  </a:cubicBezTo>
                  <a:moveTo>
                    <a:pt x="30" y="13"/>
                  </a:moveTo>
                  <a:cubicBezTo>
                    <a:pt x="30" y="12"/>
                    <a:pt x="30" y="12"/>
                    <a:pt x="30" y="12"/>
                  </a:cubicBezTo>
                  <a:cubicBezTo>
                    <a:pt x="30" y="12"/>
                    <a:pt x="30" y="12"/>
                    <a:pt x="30" y="12"/>
                  </a:cubicBezTo>
                  <a:cubicBezTo>
                    <a:pt x="31" y="12"/>
                    <a:pt x="31" y="12"/>
                    <a:pt x="31" y="12"/>
                  </a:cubicBezTo>
                  <a:cubicBezTo>
                    <a:pt x="31" y="12"/>
                    <a:pt x="31" y="12"/>
                    <a:pt x="31" y="12"/>
                  </a:cubicBezTo>
                  <a:cubicBezTo>
                    <a:pt x="30" y="12"/>
                    <a:pt x="30" y="12"/>
                    <a:pt x="30" y="12"/>
                  </a:cubicBezTo>
                  <a:cubicBezTo>
                    <a:pt x="30" y="13"/>
                    <a:pt x="30" y="13"/>
                    <a:pt x="30" y="13"/>
                  </a:cubicBezTo>
                  <a:cubicBezTo>
                    <a:pt x="30" y="13"/>
                    <a:pt x="30" y="13"/>
                    <a:pt x="30" y="13"/>
                  </a:cubicBezTo>
                  <a:moveTo>
                    <a:pt x="11" y="13"/>
                  </a:moveTo>
                  <a:cubicBezTo>
                    <a:pt x="10" y="13"/>
                    <a:pt x="10" y="13"/>
                    <a:pt x="10" y="13"/>
                  </a:cubicBezTo>
                  <a:cubicBezTo>
                    <a:pt x="10" y="12"/>
                    <a:pt x="10" y="12"/>
                    <a:pt x="10" y="12"/>
                  </a:cubicBezTo>
                  <a:cubicBezTo>
                    <a:pt x="10" y="12"/>
                    <a:pt x="10" y="12"/>
                    <a:pt x="10" y="12"/>
                  </a:cubicBezTo>
                  <a:cubicBezTo>
                    <a:pt x="11" y="13"/>
                    <a:pt x="11" y="13"/>
                    <a:pt x="11" y="13"/>
                  </a:cubicBezTo>
                  <a:cubicBezTo>
                    <a:pt x="11" y="13"/>
                    <a:pt x="11" y="13"/>
                    <a:pt x="11" y="13"/>
                  </a:cubicBezTo>
                  <a:cubicBezTo>
                    <a:pt x="11" y="13"/>
                    <a:pt x="11" y="13"/>
                    <a:pt x="11" y="13"/>
                  </a:cubicBezTo>
                  <a:moveTo>
                    <a:pt x="34" y="13"/>
                  </a:moveTo>
                  <a:cubicBezTo>
                    <a:pt x="34" y="13"/>
                    <a:pt x="34" y="13"/>
                    <a:pt x="34" y="13"/>
                  </a:cubicBezTo>
                  <a:cubicBezTo>
                    <a:pt x="34" y="13"/>
                    <a:pt x="34" y="13"/>
                    <a:pt x="34" y="13"/>
                  </a:cubicBezTo>
                  <a:cubicBezTo>
                    <a:pt x="34" y="12"/>
                    <a:pt x="34" y="12"/>
                    <a:pt x="34" y="12"/>
                  </a:cubicBezTo>
                  <a:cubicBezTo>
                    <a:pt x="34" y="12"/>
                    <a:pt x="34" y="12"/>
                    <a:pt x="34" y="12"/>
                  </a:cubicBezTo>
                  <a:cubicBezTo>
                    <a:pt x="34" y="13"/>
                    <a:pt x="34" y="13"/>
                    <a:pt x="34" y="13"/>
                  </a:cubicBezTo>
                  <a:cubicBezTo>
                    <a:pt x="34" y="13"/>
                    <a:pt x="34" y="13"/>
                    <a:pt x="34" y="13"/>
                  </a:cubicBezTo>
                  <a:moveTo>
                    <a:pt x="35" y="13"/>
                  </a:moveTo>
                  <a:cubicBezTo>
                    <a:pt x="35" y="13"/>
                    <a:pt x="35" y="13"/>
                    <a:pt x="35" y="13"/>
                  </a:cubicBezTo>
                  <a:cubicBezTo>
                    <a:pt x="35" y="12"/>
                    <a:pt x="35" y="12"/>
                    <a:pt x="35" y="12"/>
                  </a:cubicBezTo>
                  <a:cubicBezTo>
                    <a:pt x="35" y="12"/>
                    <a:pt x="35" y="12"/>
                    <a:pt x="35" y="12"/>
                  </a:cubicBezTo>
                  <a:cubicBezTo>
                    <a:pt x="35" y="13"/>
                    <a:pt x="35" y="13"/>
                    <a:pt x="35" y="13"/>
                  </a:cubicBezTo>
                  <a:moveTo>
                    <a:pt x="9" y="13"/>
                  </a:moveTo>
                  <a:cubicBezTo>
                    <a:pt x="9" y="12"/>
                    <a:pt x="9" y="12"/>
                    <a:pt x="9" y="12"/>
                  </a:cubicBezTo>
                  <a:cubicBezTo>
                    <a:pt x="10" y="12"/>
                    <a:pt x="10" y="12"/>
                    <a:pt x="10" y="12"/>
                  </a:cubicBezTo>
                  <a:cubicBezTo>
                    <a:pt x="10" y="13"/>
                    <a:pt x="10" y="13"/>
                    <a:pt x="10" y="13"/>
                  </a:cubicBezTo>
                  <a:cubicBezTo>
                    <a:pt x="9" y="13"/>
                    <a:pt x="9" y="13"/>
                    <a:pt x="9" y="13"/>
                  </a:cubicBezTo>
                  <a:moveTo>
                    <a:pt x="16" y="13"/>
                  </a:moveTo>
                  <a:cubicBezTo>
                    <a:pt x="16" y="12"/>
                    <a:pt x="16" y="12"/>
                    <a:pt x="16" y="12"/>
                  </a:cubicBezTo>
                  <a:cubicBezTo>
                    <a:pt x="17" y="12"/>
                    <a:pt x="17" y="12"/>
                    <a:pt x="17" y="12"/>
                  </a:cubicBezTo>
                  <a:cubicBezTo>
                    <a:pt x="16" y="13"/>
                    <a:pt x="16" y="13"/>
                    <a:pt x="16" y="13"/>
                  </a:cubicBezTo>
                  <a:cubicBezTo>
                    <a:pt x="16" y="13"/>
                    <a:pt x="16" y="13"/>
                    <a:pt x="16" y="13"/>
                  </a:cubicBezTo>
                  <a:moveTo>
                    <a:pt x="29" y="13"/>
                  </a:moveTo>
                  <a:cubicBezTo>
                    <a:pt x="28" y="13"/>
                    <a:pt x="28" y="13"/>
                    <a:pt x="28" y="13"/>
                  </a:cubicBezTo>
                  <a:cubicBezTo>
                    <a:pt x="28" y="12"/>
                    <a:pt x="28" y="12"/>
                    <a:pt x="28" y="12"/>
                  </a:cubicBezTo>
                  <a:cubicBezTo>
                    <a:pt x="28" y="12"/>
                    <a:pt x="28" y="12"/>
                    <a:pt x="28" y="12"/>
                  </a:cubicBezTo>
                  <a:cubicBezTo>
                    <a:pt x="29" y="13"/>
                    <a:pt x="29" y="13"/>
                    <a:pt x="29" y="13"/>
                  </a:cubicBezTo>
                  <a:moveTo>
                    <a:pt x="20" y="13"/>
                  </a:moveTo>
                  <a:cubicBezTo>
                    <a:pt x="20" y="13"/>
                    <a:pt x="20" y="13"/>
                    <a:pt x="20" y="13"/>
                  </a:cubicBezTo>
                  <a:cubicBezTo>
                    <a:pt x="21" y="11"/>
                    <a:pt x="21" y="11"/>
                    <a:pt x="21" y="11"/>
                  </a:cubicBezTo>
                  <a:cubicBezTo>
                    <a:pt x="21" y="12"/>
                    <a:pt x="21" y="12"/>
                    <a:pt x="21" y="12"/>
                  </a:cubicBezTo>
                  <a:cubicBezTo>
                    <a:pt x="21" y="12"/>
                    <a:pt x="21" y="12"/>
                    <a:pt x="20" y="13"/>
                  </a:cubicBezTo>
                  <a:moveTo>
                    <a:pt x="24" y="13"/>
                  </a:moveTo>
                  <a:cubicBezTo>
                    <a:pt x="24" y="12"/>
                    <a:pt x="23" y="12"/>
                    <a:pt x="23" y="12"/>
                  </a:cubicBezTo>
                  <a:cubicBezTo>
                    <a:pt x="23" y="11"/>
                    <a:pt x="23" y="11"/>
                    <a:pt x="23" y="11"/>
                  </a:cubicBezTo>
                  <a:cubicBezTo>
                    <a:pt x="24" y="13"/>
                    <a:pt x="24" y="13"/>
                    <a:pt x="24" y="13"/>
                  </a:cubicBezTo>
                  <a:cubicBezTo>
                    <a:pt x="24" y="13"/>
                    <a:pt x="24" y="13"/>
                    <a:pt x="24" y="13"/>
                  </a:cubicBezTo>
                  <a:moveTo>
                    <a:pt x="20" y="12"/>
                  </a:moveTo>
                  <a:cubicBezTo>
                    <a:pt x="19" y="12"/>
                    <a:pt x="19" y="12"/>
                    <a:pt x="19" y="12"/>
                  </a:cubicBezTo>
                  <a:cubicBezTo>
                    <a:pt x="20" y="12"/>
                    <a:pt x="21" y="11"/>
                    <a:pt x="21" y="10"/>
                  </a:cubicBezTo>
                  <a:cubicBezTo>
                    <a:pt x="21" y="10"/>
                    <a:pt x="21" y="10"/>
                    <a:pt x="21" y="10"/>
                  </a:cubicBezTo>
                  <a:cubicBezTo>
                    <a:pt x="21" y="11"/>
                    <a:pt x="20" y="12"/>
                    <a:pt x="20" y="12"/>
                  </a:cubicBezTo>
                  <a:moveTo>
                    <a:pt x="25" y="12"/>
                  </a:moveTo>
                  <a:cubicBezTo>
                    <a:pt x="23" y="10"/>
                    <a:pt x="23" y="10"/>
                    <a:pt x="23" y="10"/>
                  </a:cubicBezTo>
                  <a:cubicBezTo>
                    <a:pt x="23" y="10"/>
                    <a:pt x="23" y="10"/>
                    <a:pt x="23" y="10"/>
                  </a:cubicBezTo>
                  <a:cubicBezTo>
                    <a:pt x="24" y="11"/>
                    <a:pt x="24" y="12"/>
                    <a:pt x="25" y="12"/>
                  </a:cubicBezTo>
                  <a:cubicBezTo>
                    <a:pt x="25" y="12"/>
                    <a:pt x="25" y="12"/>
                    <a:pt x="25" y="12"/>
                  </a:cubicBezTo>
                  <a:moveTo>
                    <a:pt x="22" y="12"/>
                  </a:moveTo>
                  <a:cubicBezTo>
                    <a:pt x="22" y="11"/>
                    <a:pt x="22" y="10"/>
                    <a:pt x="22" y="9"/>
                  </a:cubicBezTo>
                  <a:cubicBezTo>
                    <a:pt x="22" y="8"/>
                    <a:pt x="22" y="8"/>
                    <a:pt x="22" y="8"/>
                  </a:cubicBezTo>
                  <a:cubicBezTo>
                    <a:pt x="22" y="9"/>
                    <a:pt x="22" y="9"/>
                    <a:pt x="22" y="9"/>
                  </a:cubicBezTo>
                  <a:cubicBezTo>
                    <a:pt x="22" y="10"/>
                    <a:pt x="22" y="11"/>
                    <a:pt x="22" y="12"/>
                  </a:cubicBezTo>
                  <a:moveTo>
                    <a:pt x="21" y="7"/>
                  </a:moveTo>
                  <a:cubicBezTo>
                    <a:pt x="21" y="7"/>
                    <a:pt x="21" y="7"/>
                    <a:pt x="21" y="7"/>
                  </a:cubicBezTo>
                  <a:cubicBezTo>
                    <a:pt x="21" y="7"/>
                    <a:pt x="21" y="7"/>
                    <a:pt x="21" y="7"/>
                  </a:cubicBezTo>
                  <a:cubicBezTo>
                    <a:pt x="21" y="7"/>
                    <a:pt x="21" y="7"/>
                    <a:pt x="21" y="7"/>
                  </a:cubicBezTo>
                  <a:moveTo>
                    <a:pt x="23" y="7"/>
                  </a:moveTo>
                  <a:cubicBezTo>
                    <a:pt x="23" y="7"/>
                    <a:pt x="23" y="7"/>
                    <a:pt x="23" y="7"/>
                  </a:cubicBezTo>
                  <a:cubicBezTo>
                    <a:pt x="23" y="7"/>
                    <a:pt x="23" y="7"/>
                    <a:pt x="23" y="7"/>
                  </a:cubicBezTo>
                  <a:cubicBezTo>
                    <a:pt x="23" y="7"/>
                    <a:pt x="23" y="7"/>
                    <a:pt x="23" y="7"/>
                  </a:cubicBezTo>
                  <a:moveTo>
                    <a:pt x="20" y="6"/>
                  </a:moveTo>
                  <a:cubicBezTo>
                    <a:pt x="20" y="6"/>
                    <a:pt x="20" y="6"/>
                    <a:pt x="20" y="6"/>
                  </a:cubicBezTo>
                  <a:cubicBezTo>
                    <a:pt x="20" y="6"/>
                    <a:pt x="20" y="6"/>
                    <a:pt x="20" y="6"/>
                  </a:cubicBezTo>
                  <a:cubicBezTo>
                    <a:pt x="20" y="6"/>
                    <a:pt x="20" y="6"/>
                    <a:pt x="20" y="6"/>
                  </a:cubicBezTo>
                  <a:moveTo>
                    <a:pt x="24" y="6"/>
                  </a:moveTo>
                  <a:cubicBezTo>
                    <a:pt x="24" y="6"/>
                    <a:pt x="24" y="6"/>
                    <a:pt x="24" y="6"/>
                  </a:cubicBezTo>
                  <a:cubicBezTo>
                    <a:pt x="25" y="6"/>
                    <a:pt x="25" y="6"/>
                    <a:pt x="25" y="6"/>
                  </a:cubicBezTo>
                  <a:cubicBezTo>
                    <a:pt x="24" y="6"/>
                    <a:pt x="24" y="6"/>
                    <a:pt x="24" y="6"/>
                  </a:cubicBezTo>
                  <a:moveTo>
                    <a:pt x="17" y="6"/>
                  </a:moveTo>
                  <a:cubicBezTo>
                    <a:pt x="17" y="6"/>
                    <a:pt x="17" y="6"/>
                    <a:pt x="17" y="6"/>
                  </a:cubicBezTo>
                  <a:cubicBezTo>
                    <a:pt x="17" y="5"/>
                    <a:pt x="17" y="5"/>
                    <a:pt x="17" y="5"/>
                  </a:cubicBezTo>
                  <a:cubicBezTo>
                    <a:pt x="17" y="6"/>
                    <a:pt x="17" y="6"/>
                    <a:pt x="17" y="6"/>
                  </a:cubicBezTo>
                  <a:cubicBezTo>
                    <a:pt x="17" y="6"/>
                    <a:pt x="17" y="6"/>
                    <a:pt x="17" y="6"/>
                  </a:cubicBezTo>
                  <a:moveTo>
                    <a:pt x="27" y="6"/>
                  </a:moveTo>
                  <a:cubicBezTo>
                    <a:pt x="27" y="6"/>
                    <a:pt x="27" y="6"/>
                    <a:pt x="27" y="6"/>
                  </a:cubicBezTo>
                  <a:cubicBezTo>
                    <a:pt x="27" y="5"/>
                    <a:pt x="27" y="5"/>
                    <a:pt x="27" y="5"/>
                  </a:cubicBezTo>
                  <a:cubicBezTo>
                    <a:pt x="28" y="6"/>
                    <a:pt x="28" y="6"/>
                    <a:pt x="28" y="6"/>
                  </a:cubicBezTo>
                  <a:cubicBezTo>
                    <a:pt x="27" y="6"/>
                    <a:pt x="27" y="6"/>
                    <a:pt x="27" y="6"/>
                  </a:cubicBezTo>
                  <a:moveTo>
                    <a:pt x="23" y="7"/>
                  </a:moveTo>
                  <a:cubicBezTo>
                    <a:pt x="23" y="6"/>
                    <a:pt x="23" y="5"/>
                    <a:pt x="23" y="4"/>
                  </a:cubicBezTo>
                  <a:cubicBezTo>
                    <a:pt x="24" y="5"/>
                    <a:pt x="24" y="5"/>
                    <a:pt x="24" y="5"/>
                  </a:cubicBezTo>
                  <a:cubicBezTo>
                    <a:pt x="24" y="5"/>
                    <a:pt x="24" y="5"/>
                    <a:pt x="24" y="5"/>
                  </a:cubicBezTo>
                  <a:cubicBezTo>
                    <a:pt x="24" y="6"/>
                    <a:pt x="24" y="6"/>
                    <a:pt x="24" y="6"/>
                  </a:cubicBezTo>
                  <a:cubicBezTo>
                    <a:pt x="23" y="7"/>
                    <a:pt x="23" y="7"/>
                    <a:pt x="23" y="7"/>
                  </a:cubicBezTo>
                  <a:moveTo>
                    <a:pt x="21" y="7"/>
                  </a:moveTo>
                  <a:cubicBezTo>
                    <a:pt x="21" y="6"/>
                    <a:pt x="21" y="6"/>
                    <a:pt x="21" y="6"/>
                  </a:cubicBezTo>
                  <a:cubicBezTo>
                    <a:pt x="21" y="6"/>
                    <a:pt x="21" y="6"/>
                    <a:pt x="21" y="5"/>
                  </a:cubicBezTo>
                  <a:cubicBezTo>
                    <a:pt x="21" y="5"/>
                    <a:pt x="21" y="5"/>
                    <a:pt x="21" y="5"/>
                  </a:cubicBezTo>
                  <a:cubicBezTo>
                    <a:pt x="21" y="4"/>
                    <a:pt x="21" y="4"/>
                    <a:pt x="21" y="4"/>
                  </a:cubicBezTo>
                  <a:cubicBezTo>
                    <a:pt x="21" y="5"/>
                    <a:pt x="21" y="6"/>
                    <a:pt x="21" y="7"/>
                  </a:cubicBezTo>
                  <a:moveTo>
                    <a:pt x="16" y="4"/>
                  </a:moveTo>
                  <a:cubicBezTo>
                    <a:pt x="15" y="4"/>
                    <a:pt x="15" y="4"/>
                    <a:pt x="15" y="4"/>
                  </a:cubicBezTo>
                  <a:cubicBezTo>
                    <a:pt x="16" y="4"/>
                    <a:pt x="16" y="4"/>
                    <a:pt x="16" y="4"/>
                  </a:cubicBezTo>
                  <a:cubicBezTo>
                    <a:pt x="16" y="4"/>
                    <a:pt x="16" y="4"/>
                    <a:pt x="16" y="4"/>
                  </a:cubicBezTo>
                  <a:moveTo>
                    <a:pt x="29" y="4"/>
                  </a:moveTo>
                  <a:cubicBezTo>
                    <a:pt x="29" y="4"/>
                    <a:pt x="29" y="4"/>
                    <a:pt x="29" y="4"/>
                  </a:cubicBezTo>
                  <a:cubicBezTo>
                    <a:pt x="29" y="4"/>
                    <a:pt x="29" y="4"/>
                    <a:pt x="29" y="4"/>
                  </a:cubicBezTo>
                  <a:cubicBezTo>
                    <a:pt x="29" y="4"/>
                    <a:pt x="29" y="4"/>
                    <a:pt x="29" y="4"/>
                  </a:cubicBezTo>
                  <a:moveTo>
                    <a:pt x="12" y="7"/>
                  </a:moveTo>
                  <a:cubicBezTo>
                    <a:pt x="12" y="7"/>
                    <a:pt x="11" y="7"/>
                    <a:pt x="11" y="7"/>
                  </a:cubicBezTo>
                  <a:cubicBezTo>
                    <a:pt x="11" y="6"/>
                    <a:pt x="11" y="6"/>
                    <a:pt x="11" y="6"/>
                  </a:cubicBezTo>
                  <a:cubicBezTo>
                    <a:pt x="11" y="6"/>
                    <a:pt x="11" y="6"/>
                    <a:pt x="11" y="6"/>
                  </a:cubicBezTo>
                  <a:cubicBezTo>
                    <a:pt x="11" y="5"/>
                    <a:pt x="11" y="5"/>
                    <a:pt x="11" y="5"/>
                  </a:cubicBezTo>
                  <a:cubicBezTo>
                    <a:pt x="12" y="5"/>
                    <a:pt x="12" y="5"/>
                    <a:pt x="12" y="5"/>
                  </a:cubicBezTo>
                  <a:cubicBezTo>
                    <a:pt x="12" y="4"/>
                    <a:pt x="12" y="4"/>
                    <a:pt x="13" y="4"/>
                  </a:cubicBezTo>
                  <a:cubicBezTo>
                    <a:pt x="13" y="3"/>
                    <a:pt x="13" y="3"/>
                    <a:pt x="13" y="3"/>
                  </a:cubicBezTo>
                  <a:cubicBezTo>
                    <a:pt x="14" y="3"/>
                    <a:pt x="14" y="3"/>
                    <a:pt x="14" y="3"/>
                  </a:cubicBezTo>
                  <a:cubicBezTo>
                    <a:pt x="15" y="4"/>
                    <a:pt x="15" y="4"/>
                    <a:pt x="15" y="4"/>
                  </a:cubicBezTo>
                  <a:cubicBezTo>
                    <a:pt x="15" y="4"/>
                    <a:pt x="15" y="4"/>
                    <a:pt x="16" y="5"/>
                  </a:cubicBezTo>
                  <a:cubicBezTo>
                    <a:pt x="16" y="5"/>
                    <a:pt x="16" y="5"/>
                    <a:pt x="16" y="5"/>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7"/>
                    <a:pt x="17" y="7"/>
                    <a:pt x="17" y="7"/>
                  </a:cubicBezTo>
                  <a:cubicBezTo>
                    <a:pt x="17" y="7"/>
                    <a:pt x="17" y="7"/>
                    <a:pt x="17"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9" y="7"/>
                    <a:pt x="19" y="7"/>
                    <a:pt x="19" y="7"/>
                  </a:cubicBezTo>
                  <a:cubicBezTo>
                    <a:pt x="19" y="7"/>
                    <a:pt x="20" y="7"/>
                    <a:pt x="20" y="7"/>
                  </a:cubicBezTo>
                  <a:cubicBezTo>
                    <a:pt x="21" y="7"/>
                    <a:pt x="21" y="8"/>
                    <a:pt x="21" y="9"/>
                  </a:cubicBezTo>
                  <a:cubicBezTo>
                    <a:pt x="21" y="9"/>
                    <a:pt x="21" y="9"/>
                    <a:pt x="21" y="9"/>
                  </a:cubicBezTo>
                  <a:cubicBezTo>
                    <a:pt x="21" y="9"/>
                    <a:pt x="21" y="9"/>
                    <a:pt x="21" y="9"/>
                  </a:cubicBezTo>
                  <a:cubicBezTo>
                    <a:pt x="21" y="10"/>
                    <a:pt x="20" y="11"/>
                    <a:pt x="19" y="12"/>
                  </a:cubicBezTo>
                  <a:cubicBezTo>
                    <a:pt x="19" y="12"/>
                    <a:pt x="19" y="12"/>
                    <a:pt x="19" y="12"/>
                  </a:cubicBezTo>
                  <a:cubicBezTo>
                    <a:pt x="18" y="13"/>
                    <a:pt x="18" y="13"/>
                    <a:pt x="18" y="13"/>
                  </a:cubicBezTo>
                  <a:cubicBezTo>
                    <a:pt x="19" y="13"/>
                    <a:pt x="19" y="13"/>
                    <a:pt x="19" y="13"/>
                  </a:cubicBezTo>
                  <a:cubicBezTo>
                    <a:pt x="19" y="13"/>
                    <a:pt x="19" y="13"/>
                    <a:pt x="19" y="13"/>
                  </a:cubicBezTo>
                  <a:cubicBezTo>
                    <a:pt x="19" y="13"/>
                    <a:pt x="19" y="13"/>
                    <a:pt x="19" y="13"/>
                  </a:cubicBezTo>
                  <a:cubicBezTo>
                    <a:pt x="19" y="13"/>
                    <a:pt x="19" y="13"/>
                    <a:pt x="19" y="13"/>
                  </a:cubicBezTo>
                  <a:cubicBezTo>
                    <a:pt x="20" y="13"/>
                    <a:pt x="20" y="13"/>
                    <a:pt x="20" y="13"/>
                  </a:cubicBezTo>
                  <a:cubicBezTo>
                    <a:pt x="20" y="13"/>
                    <a:pt x="20" y="13"/>
                    <a:pt x="20" y="13"/>
                  </a:cubicBezTo>
                  <a:cubicBezTo>
                    <a:pt x="20" y="14"/>
                    <a:pt x="20" y="14"/>
                    <a:pt x="20" y="14"/>
                  </a:cubicBezTo>
                  <a:cubicBezTo>
                    <a:pt x="21" y="14"/>
                    <a:pt x="21" y="15"/>
                    <a:pt x="21" y="15"/>
                  </a:cubicBezTo>
                  <a:cubicBezTo>
                    <a:pt x="21" y="16"/>
                    <a:pt x="21" y="16"/>
                    <a:pt x="21" y="16"/>
                  </a:cubicBezTo>
                  <a:cubicBezTo>
                    <a:pt x="21" y="16"/>
                    <a:pt x="21" y="17"/>
                    <a:pt x="21" y="18"/>
                  </a:cubicBezTo>
                  <a:cubicBezTo>
                    <a:pt x="21" y="18"/>
                    <a:pt x="21" y="18"/>
                    <a:pt x="21" y="18"/>
                  </a:cubicBezTo>
                  <a:cubicBezTo>
                    <a:pt x="21" y="19"/>
                    <a:pt x="21" y="19"/>
                    <a:pt x="21" y="19"/>
                  </a:cubicBezTo>
                  <a:cubicBezTo>
                    <a:pt x="21" y="20"/>
                    <a:pt x="21" y="21"/>
                    <a:pt x="20" y="21"/>
                  </a:cubicBezTo>
                  <a:cubicBezTo>
                    <a:pt x="19" y="22"/>
                    <a:pt x="19" y="22"/>
                    <a:pt x="19" y="22"/>
                  </a:cubicBezTo>
                  <a:cubicBezTo>
                    <a:pt x="19" y="22"/>
                    <a:pt x="19" y="22"/>
                    <a:pt x="19" y="22"/>
                  </a:cubicBezTo>
                  <a:cubicBezTo>
                    <a:pt x="19" y="22"/>
                    <a:pt x="18" y="22"/>
                    <a:pt x="18" y="22"/>
                  </a:cubicBezTo>
                  <a:cubicBezTo>
                    <a:pt x="18" y="23"/>
                    <a:pt x="18" y="23"/>
                    <a:pt x="18" y="23"/>
                  </a:cubicBezTo>
                  <a:cubicBezTo>
                    <a:pt x="18" y="23"/>
                    <a:pt x="18" y="23"/>
                    <a:pt x="18" y="23"/>
                  </a:cubicBezTo>
                  <a:cubicBezTo>
                    <a:pt x="18" y="23"/>
                    <a:pt x="18" y="23"/>
                    <a:pt x="19" y="23"/>
                  </a:cubicBezTo>
                  <a:cubicBezTo>
                    <a:pt x="19" y="23"/>
                    <a:pt x="19" y="23"/>
                    <a:pt x="19" y="23"/>
                  </a:cubicBezTo>
                  <a:cubicBezTo>
                    <a:pt x="20" y="23"/>
                    <a:pt x="20" y="23"/>
                    <a:pt x="20" y="23"/>
                  </a:cubicBezTo>
                  <a:cubicBezTo>
                    <a:pt x="20" y="24"/>
                    <a:pt x="21" y="24"/>
                    <a:pt x="21" y="25"/>
                  </a:cubicBezTo>
                  <a:cubicBezTo>
                    <a:pt x="21" y="25"/>
                    <a:pt x="21" y="25"/>
                    <a:pt x="21" y="25"/>
                  </a:cubicBezTo>
                  <a:cubicBezTo>
                    <a:pt x="21" y="25"/>
                    <a:pt x="21" y="25"/>
                    <a:pt x="21" y="25"/>
                  </a:cubicBezTo>
                  <a:cubicBezTo>
                    <a:pt x="21" y="25"/>
                    <a:pt x="21" y="25"/>
                    <a:pt x="21" y="25"/>
                  </a:cubicBezTo>
                  <a:cubicBezTo>
                    <a:pt x="21" y="26"/>
                    <a:pt x="20" y="27"/>
                    <a:pt x="20" y="27"/>
                  </a:cubicBezTo>
                  <a:cubicBezTo>
                    <a:pt x="20" y="27"/>
                    <a:pt x="20" y="27"/>
                    <a:pt x="20" y="27"/>
                  </a:cubicBezTo>
                  <a:cubicBezTo>
                    <a:pt x="20" y="27"/>
                    <a:pt x="20" y="27"/>
                    <a:pt x="20" y="27"/>
                  </a:cubicBezTo>
                  <a:cubicBezTo>
                    <a:pt x="20" y="27"/>
                    <a:pt x="20" y="27"/>
                    <a:pt x="20" y="27"/>
                  </a:cubicBezTo>
                  <a:cubicBezTo>
                    <a:pt x="21" y="27"/>
                    <a:pt x="21" y="28"/>
                    <a:pt x="21" y="28"/>
                  </a:cubicBezTo>
                  <a:cubicBezTo>
                    <a:pt x="21" y="28"/>
                    <a:pt x="21" y="28"/>
                    <a:pt x="21" y="28"/>
                  </a:cubicBezTo>
                  <a:cubicBezTo>
                    <a:pt x="21" y="29"/>
                    <a:pt x="21" y="29"/>
                    <a:pt x="21" y="29"/>
                  </a:cubicBezTo>
                  <a:cubicBezTo>
                    <a:pt x="21" y="29"/>
                    <a:pt x="21" y="30"/>
                    <a:pt x="20" y="30"/>
                  </a:cubicBezTo>
                  <a:cubicBezTo>
                    <a:pt x="20" y="30"/>
                    <a:pt x="20" y="30"/>
                    <a:pt x="20" y="30"/>
                  </a:cubicBezTo>
                  <a:cubicBezTo>
                    <a:pt x="20" y="30"/>
                    <a:pt x="19" y="30"/>
                    <a:pt x="19" y="30"/>
                  </a:cubicBezTo>
                  <a:cubicBezTo>
                    <a:pt x="19" y="29"/>
                    <a:pt x="19" y="29"/>
                    <a:pt x="19" y="29"/>
                  </a:cubicBezTo>
                  <a:cubicBezTo>
                    <a:pt x="19" y="30"/>
                    <a:pt x="19" y="30"/>
                    <a:pt x="19" y="30"/>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8" y="29"/>
                    <a:pt x="18" y="28"/>
                    <a:pt x="18" y="28"/>
                  </a:cubicBezTo>
                  <a:cubicBezTo>
                    <a:pt x="18" y="27"/>
                    <a:pt x="18" y="27"/>
                    <a:pt x="18" y="26"/>
                  </a:cubicBezTo>
                  <a:cubicBezTo>
                    <a:pt x="18" y="26"/>
                    <a:pt x="18" y="26"/>
                    <a:pt x="18" y="26"/>
                  </a:cubicBezTo>
                  <a:cubicBezTo>
                    <a:pt x="18" y="26"/>
                    <a:pt x="18" y="26"/>
                    <a:pt x="18" y="26"/>
                  </a:cubicBezTo>
                  <a:cubicBezTo>
                    <a:pt x="18" y="26"/>
                    <a:pt x="17"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6"/>
                  </a:cubicBezTo>
                  <a:cubicBezTo>
                    <a:pt x="15" y="26"/>
                    <a:pt x="15" y="26"/>
                    <a:pt x="15" y="26"/>
                  </a:cubicBezTo>
                  <a:cubicBezTo>
                    <a:pt x="15" y="26"/>
                    <a:pt x="15" y="26"/>
                    <a:pt x="15" y="26"/>
                  </a:cubicBezTo>
                  <a:cubicBezTo>
                    <a:pt x="15" y="25"/>
                    <a:pt x="15" y="25"/>
                    <a:pt x="15" y="25"/>
                  </a:cubicBezTo>
                  <a:cubicBezTo>
                    <a:pt x="15" y="25"/>
                    <a:pt x="15" y="25"/>
                    <a:pt x="15" y="25"/>
                  </a:cubicBezTo>
                  <a:cubicBezTo>
                    <a:pt x="15" y="25"/>
                    <a:pt x="15" y="25"/>
                    <a:pt x="15" y="25"/>
                  </a:cubicBezTo>
                  <a:cubicBezTo>
                    <a:pt x="14" y="25"/>
                    <a:pt x="14" y="25"/>
                    <a:pt x="13" y="25"/>
                  </a:cubicBezTo>
                  <a:cubicBezTo>
                    <a:pt x="13" y="25"/>
                    <a:pt x="12" y="25"/>
                    <a:pt x="12" y="25"/>
                  </a:cubicBezTo>
                  <a:cubicBezTo>
                    <a:pt x="12" y="24"/>
                    <a:pt x="11" y="24"/>
                    <a:pt x="11" y="24"/>
                  </a:cubicBezTo>
                  <a:cubicBezTo>
                    <a:pt x="11" y="23"/>
                    <a:pt x="11" y="23"/>
                    <a:pt x="11" y="22"/>
                  </a:cubicBezTo>
                  <a:cubicBezTo>
                    <a:pt x="11" y="22"/>
                    <a:pt x="11" y="22"/>
                    <a:pt x="11" y="22"/>
                  </a:cubicBezTo>
                  <a:cubicBezTo>
                    <a:pt x="11" y="22"/>
                    <a:pt x="11" y="22"/>
                    <a:pt x="11" y="22"/>
                  </a:cubicBezTo>
                  <a:cubicBezTo>
                    <a:pt x="10" y="22"/>
                    <a:pt x="10" y="23"/>
                    <a:pt x="10" y="24"/>
                  </a:cubicBezTo>
                  <a:cubicBezTo>
                    <a:pt x="11" y="24"/>
                    <a:pt x="11" y="24"/>
                    <a:pt x="11" y="24"/>
                  </a:cubicBezTo>
                  <a:cubicBezTo>
                    <a:pt x="11" y="24"/>
                    <a:pt x="11" y="24"/>
                    <a:pt x="11" y="24"/>
                  </a:cubicBezTo>
                  <a:cubicBezTo>
                    <a:pt x="11" y="25"/>
                    <a:pt x="11" y="25"/>
                    <a:pt x="11" y="25"/>
                  </a:cubicBezTo>
                  <a:cubicBezTo>
                    <a:pt x="10" y="24"/>
                    <a:pt x="10" y="23"/>
                    <a:pt x="10" y="22"/>
                  </a:cubicBezTo>
                  <a:cubicBezTo>
                    <a:pt x="10" y="22"/>
                    <a:pt x="10" y="22"/>
                    <a:pt x="10" y="22"/>
                  </a:cubicBezTo>
                  <a:cubicBezTo>
                    <a:pt x="10" y="22"/>
                    <a:pt x="10" y="22"/>
                    <a:pt x="10" y="22"/>
                  </a:cubicBezTo>
                  <a:cubicBezTo>
                    <a:pt x="9" y="23"/>
                    <a:pt x="9" y="25"/>
                    <a:pt x="10" y="25"/>
                  </a:cubicBezTo>
                  <a:cubicBezTo>
                    <a:pt x="11" y="26"/>
                    <a:pt x="11" y="26"/>
                    <a:pt x="11" y="26"/>
                  </a:cubicBezTo>
                  <a:cubicBezTo>
                    <a:pt x="12" y="26"/>
                    <a:pt x="12" y="26"/>
                    <a:pt x="12" y="26"/>
                  </a:cubicBezTo>
                  <a:cubicBezTo>
                    <a:pt x="12" y="26"/>
                    <a:pt x="12" y="26"/>
                    <a:pt x="12" y="26"/>
                  </a:cubicBezTo>
                  <a:cubicBezTo>
                    <a:pt x="12" y="26"/>
                    <a:pt x="12" y="26"/>
                    <a:pt x="12" y="26"/>
                  </a:cubicBezTo>
                  <a:cubicBezTo>
                    <a:pt x="12" y="26"/>
                    <a:pt x="12" y="26"/>
                    <a:pt x="13" y="26"/>
                  </a:cubicBezTo>
                  <a:cubicBezTo>
                    <a:pt x="13" y="27"/>
                    <a:pt x="13" y="27"/>
                    <a:pt x="13" y="27"/>
                  </a:cubicBezTo>
                  <a:cubicBezTo>
                    <a:pt x="13" y="28"/>
                    <a:pt x="13" y="28"/>
                    <a:pt x="13" y="28"/>
                  </a:cubicBezTo>
                  <a:cubicBezTo>
                    <a:pt x="13" y="28"/>
                    <a:pt x="13" y="28"/>
                    <a:pt x="13" y="28"/>
                  </a:cubicBezTo>
                  <a:cubicBezTo>
                    <a:pt x="13" y="28"/>
                    <a:pt x="13" y="28"/>
                    <a:pt x="13" y="28"/>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5" y="29"/>
                    <a:pt x="15" y="29"/>
                    <a:pt x="15" y="29"/>
                  </a:cubicBezTo>
                  <a:cubicBezTo>
                    <a:pt x="16" y="29"/>
                    <a:pt x="16" y="29"/>
                    <a:pt x="17" y="29"/>
                  </a:cubicBezTo>
                  <a:cubicBezTo>
                    <a:pt x="17" y="29"/>
                    <a:pt x="18" y="30"/>
                    <a:pt x="18" y="30"/>
                  </a:cubicBezTo>
                  <a:cubicBezTo>
                    <a:pt x="19" y="30"/>
                    <a:pt x="19" y="30"/>
                    <a:pt x="19" y="30"/>
                  </a:cubicBezTo>
                  <a:cubicBezTo>
                    <a:pt x="19" y="31"/>
                    <a:pt x="19" y="31"/>
                    <a:pt x="19" y="31"/>
                  </a:cubicBezTo>
                  <a:cubicBezTo>
                    <a:pt x="20" y="31"/>
                    <a:pt x="20" y="31"/>
                    <a:pt x="20" y="31"/>
                  </a:cubicBezTo>
                  <a:cubicBezTo>
                    <a:pt x="20" y="31"/>
                    <a:pt x="20" y="31"/>
                    <a:pt x="20" y="31"/>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3"/>
                    <a:pt x="20" y="33"/>
                    <a:pt x="20" y="33"/>
                  </a:cubicBezTo>
                  <a:cubicBezTo>
                    <a:pt x="20" y="33"/>
                    <a:pt x="20" y="33"/>
                    <a:pt x="20" y="33"/>
                  </a:cubicBezTo>
                  <a:cubicBezTo>
                    <a:pt x="20" y="32"/>
                    <a:pt x="20" y="32"/>
                    <a:pt x="20" y="32"/>
                  </a:cubicBezTo>
                  <a:cubicBezTo>
                    <a:pt x="21" y="33"/>
                    <a:pt x="21" y="33"/>
                    <a:pt x="21" y="33"/>
                  </a:cubicBezTo>
                  <a:cubicBezTo>
                    <a:pt x="20" y="33"/>
                    <a:pt x="20" y="33"/>
                    <a:pt x="20" y="33"/>
                  </a:cubicBezTo>
                  <a:cubicBezTo>
                    <a:pt x="21" y="33"/>
                    <a:pt x="21" y="33"/>
                    <a:pt x="21" y="33"/>
                  </a:cubicBezTo>
                  <a:cubicBezTo>
                    <a:pt x="21" y="33"/>
                    <a:pt x="21" y="33"/>
                    <a:pt x="21" y="33"/>
                  </a:cubicBezTo>
                  <a:cubicBezTo>
                    <a:pt x="21" y="33"/>
                    <a:pt x="21" y="33"/>
                    <a:pt x="21" y="33"/>
                  </a:cubicBezTo>
                  <a:cubicBezTo>
                    <a:pt x="21" y="33"/>
                    <a:pt x="21" y="33"/>
                    <a:pt x="21" y="33"/>
                  </a:cubicBezTo>
                  <a:cubicBezTo>
                    <a:pt x="21" y="34"/>
                    <a:pt x="21" y="34"/>
                    <a:pt x="21" y="34"/>
                  </a:cubicBezTo>
                  <a:cubicBezTo>
                    <a:pt x="21" y="34"/>
                    <a:pt x="21" y="35"/>
                    <a:pt x="20" y="36"/>
                  </a:cubicBezTo>
                  <a:cubicBezTo>
                    <a:pt x="20" y="36"/>
                    <a:pt x="20" y="36"/>
                    <a:pt x="19" y="36"/>
                  </a:cubicBezTo>
                  <a:cubicBezTo>
                    <a:pt x="19" y="36"/>
                    <a:pt x="19" y="36"/>
                    <a:pt x="19" y="36"/>
                  </a:cubicBezTo>
                  <a:cubicBezTo>
                    <a:pt x="19" y="36"/>
                    <a:pt x="19" y="36"/>
                    <a:pt x="19" y="36"/>
                  </a:cubicBezTo>
                  <a:cubicBezTo>
                    <a:pt x="19" y="37"/>
                    <a:pt x="19" y="37"/>
                    <a:pt x="19" y="37"/>
                  </a:cubicBezTo>
                  <a:cubicBezTo>
                    <a:pt x="19" y="37"/>
                    <a:pt x="19" y="37"/>
                    <a:pt x="19" y="37"/>
                  </a:cubicBezTo>
                  <a:cubicBezTo>
                    <a:pt x="20" y="37"/>
                    <a:pt x="20" y="37"/>
                    <a:pt x="20" y="38"/>
                  </a:cubicBezTo>
                  <a:cubicBezTo>
                    <a:pt x="20" y="38"/>
                    <a:pt x="20" y="38"/>
                    <a:pt x="20" y="38"/>
                  </a:cubicBezTo>
                  <a:cubicBezTo>
                    <a:pt x="20" y="38"/>
                    <a:pt x="20" y="38"/>
                    <a:pt x="20" y="38"/>
                  </a:cubicBezTo>
                  <a:cubicBezTo>
                    <a:pt x="21" y="38"/>
                    <a:pt x="21" y="38"/>
                    <a:pt x="21" y="38"/>
                  </a:cubicBezTo>
                  <a:cubicBezTo>
                    <a:pt x="21" y="39"/>
                    <a:pt x="21" y="41"/>
                    <a:pt x="21" y="42"/>
                  </a:cubicBezTo>
                  <a:cubicBezTo>
                    <a:pt x="21" y="42"/>
                    <a:pt x="21" y="42"/>
                    <a:pt x="21" y="42"/>
                  </a:cubicBezTo>
                  <a:cubicBezTo>
                    <a:pt x="21" y="42"/>
                    <a:pt x="21" y="42"/>
                    <a:pt x="21" y="42"/>
                  </a:cubicBezTo>
                  <a:cubicBezTo>
                    <a:pt x="21" y="43"/>
                    <a:pt x="21" y="44"/>
                    <a:pt x="21" y="44"/>
                  </a:cubicBezTo>
                  <a:cubicBezTo>
                    <a:pt x="21" y="44"/>
                    <a:pt x="21" y="44"/>
                    <a:pt x="21" y="44"/>
                  </a:cubicBezTo>
                  <a:cubicBezTo>
                    <a:pt x="20" y="45"/>
                    <a:pt x="20" y="46"/>
                    <a:pt x="20" y="46"/>
                  </a:cubicBezTo>
                  <a:cubicBezTo>
                    <a:pt x="20" y="46"/>
                    <a:pt x="20" y="46"/>
                    <a:pt x="20" y="46"/>
                  </a:cubicBezTo>
                  <a:cubicBezTo>
                    <a:pt x="20" y="45"/>
                    <a:pt x="21" y="44"/>
                    <a:pt x="21" y="43"/>
                  </a:cubicBezTo>
                  <a:cubicBezTo>
                    <a:pt x="21" y="43"/>
                    <a:pt x="21" y="43"/>
                    <a:pt x="21" y="43"/>
                  </a:cubicBezTo>
                  <a:cubicBezTo>
                    <a:pt x="21" y="43"/>
                    <a:pt x="21" y="43"/>
                    <a:pt x="21" y="43"/>
                  </a:cubicBezTo>
                  <a:cubicBezTo>
                    <a:pt x="20" y="44"/>
                    <a:pt x="20" y="44"/>
                    <a:pt x="20" y="45"/>
                  </a:cubicBezTo>
                  <a:cubicBezTo>
                    <a:pt x="19" y="45"/>
                    <a:pt x="19" y="45"/>
                    <a:pt x="19" y="45"/>
                  </a:cubicBezTo>
                  <a:cubicBezTo>
                    <a:pt x="21" y="43"/>
                    <a:pt x="21" y="43"/>
                    <a:pt x="21" y="43"/>
                  </a:cubicBezTo>
                  <a:cubicBezTo>
                    <a:pt x="20" y="42"/>
                    <a:pt x="20" y="42"/>
                    <a:pt x="20" y="42"/>
                  </a:cubicBezTo>
                  <a:cubicBezTo>
                    <a:pt x="20" y="42"/>
                    <a:pt x="20" y="42"/>
                    <a:pt x="20" y="42"/>
                  </a:cubicBezTo>
                  <a:cubicBezTo>
                    <a:pt x="19" y="44"/>
                    <a:pt x="19" y="44"/>
                    <a:pt x="19" y="44"/>
                  </a:cubicBezTo>
                  <a:cubicBezTo>
                    <a:pt x="19" y="44"/>
                    <a:pt x="19" y="44"/>
                    <a:pt x="19" y="44"/>
                  </a:cubicBezTo>
                  <a:cubicBezTo>
                    <a:pt x="19" y="43"/>
                    <a:pt x="19" y="43"/>
                    <a:pt x="19" y="43"/>
                  </a:cubicBezTo>
                  <a:cubicBezTo>
                    <a:pt x="20" y="43"/>
                    <a:pt x="20" y="43"/>
                    <a:pt x="20" y="43"/>
                  </a:cubicBezTo>
                  <a:cubicBezTo>
                    <a:pt x="20" y="42"/>
                    <a:pt x="20" y="41"/>
                    <a:pt x="19" y="40"/>
                  </a:cubicBezTo>
                  <a:cubicBezTo>
                    <a:pt x="19" y="40"/>
                    <a:pt x="19" y="40"/>
                    <a:pt x="19" y="40"/>
                  </a:cubicBezTo>
                  <a:cubicBezTo>
                    <a:pt x="18" y="39"/>
                    <a:pt x="18" y="39"/>
                    <a:pt x="18" y="39"/>
                  </a:cubicBezTo>
                  <a:cubicBezTo>
                    <a:pt x="17" y="39"/>
                    <a:pt x="17" y="39"/>
                    <a:pt x="17" y="39"/>
                  </a:cubicBezTo>
                  <a:cubicBezTo>
                    <a:pt x="18" y="40"/>
                    <a:pt x="18" y="40"/>
                    <a:pt x="18" y="40"/>
                  </a:cubicBezTo>
                  <a:cubicBezTo>
                    <a:pt x="19" y="41"/>
                    <a:pt x="19" y="41"/>
                    <a:pt x="19" y="41"/>
                  </a:cubicBezTo>
                  <a:cubicBezTo>
                    <a:pt x="19" y="41"/>
                    <a:pt x="19" y="42"/>
                    <a:pt x="19" y="42"/>
                  </a:cubicBezTo>
                  <a:cubicBezTo>
                    <a:pt x="19" y="43"/>
                    <a:pt x="19" y="43"/>
                    <a:pt x="19" y="43"/>
                  </a:cubicBezTo>
                  <a:cubicBezTo>
                    <a:pt x="18" y="43"/>
                    <a:pt x="18" y="43"/>
                    <a:pt x="18" y="43"/>
                  </a:cubicBezTo>
                  <a:cubicBezTo>
                    <a:pt x="18" y="44"/>
                    <a:pt x="18" y="44"/>
                    <a:pt x="18" y="44"/>
                  </a:cubicBezTo>
                  <a:cubicBezTo>
                    <a:pt x="18" y="44"/>
                    <a:pt x="18" y="44"/>
                    <a:pt x="18" y="44"/>
                  </a:cubicBezTo>
                  <a:cubicBezTo>
                    <a:pt x="18" y="44"/>
                    <a:pt x="18"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6"/>
                    <a:pt x="19" y="46"/>
                    <a:pt x="19" y="46"/>
                  </a:cubicBezTo>
                  <a:cubicBezTo>
                    <a:pt x="19" y="46"/>
                    <a:pt x="19" y="46"/>
                    <a:pt x="19" y="46"/>
                  </a:cubicBezTo>
                  <a:cubicBezTo>
                    <a:pt x="19" y="46"/>
                    <a:pt x="19" y="46"/>
                    <a:pt x="19" y="46"/>
                  </a:cubicBezTo>
                  <a:cubicBezTo>
                    <a:pt x="19" y="46"/>
                    <a:pt x="19" y="46"/>
                    <a:pt x="19" y="46"/>
                  </a:cubicBezTo>
                  <a:cubicBezTo>
                    <a:pt x="19" y="47"/>
                    <a:pt x="18" y="48"/>
                    <a:pt x="18" y="49"/>
                  </a:cubicBezTo>
                  <a:cubicBezTo>
                    <a:pt x="18" y="49"/>
                    <a:pt x="18" y="49"/>
                    <a:pt x="18" y="49"/>
                  </a:cubicBezTo>
                  <a:cubicBezTo>
                    <a:pt x="17" y="49"/>
                    <a:pt x="17" y="49"/>
                    <a:pt x="17" y="49"/>
                  </a:cubicBezTo>
                  <a:cubicBezTo>
                    <a:pt x="17" y="49"/>
                    <a:pt x="17" y="49"/>
                    <a:pt x="17" y="49"/>
                  </a:cubicBezTo>
                  <a:cubicBezTo>
                    <a:pt x="17" y="49"/>
                    <a:pt x="17" y="49"/>
                    <a:pt x="17"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9"/>
                    <a:pt x="15" y="49"/>
                  </a:cubicBezTo>
                  <a:cubicBezTo>
                    <a:pt x="14" y="49"/>
                    <a:pt x="14" y="49"/>
                    <a:pt x="14" y="49"/>
                  </a:cubicBezTo>
                  <a:cubicBezTo>
                    <a:pt x="14" y="49"/>
                    <a:pt x="14" y="49"/>
                    <a:pt x="14" y="49"/>
                  </a:cubicBezTo>
                  <a:cubicBezTo>
                    <a:pt x="14" y="49"/>
                    <a:pt x="13" y="48"/>
                    <a:pt x="13" y="48"/>
                  </a:cubicBezTo>
                  <a:cubicBezTo>
                    <a:pt x="13" y="48"/>
                    <a:pt x="13" y="48"/>
                    <a:pt x="13" y="48"/>
                  </a:cubicBezTo>
                  <a:cubicBezTo>
                    <a:pt x="13" y="48"/>
                    <a:pt x="13" y="48"/>
                    <a:pt x="13" y="48"/>
                  </a:cubicBezTo>
                  <a:cubicBezTo>
                    <a:pt x="12" y="47"/>
                    <a:pt x="12" y="47"/>
                    <a:pt x="12" y="47"/>
                  </a:cubicBezTo>
                  <a:cubicBezTo>
                    <a:pt x="12" y="47"/>
                    <a:pt x="12" y="47"/>
                    <a:pt x="12" y="47"/>
                  </a:cubicBezTo>
                  <a:cubicBezTo>
                    <a:pt x="12" y="47"/>
                    <a:pt x="12" y="47"/>
                    <a:pt x="12" y="47"/>
                  </a:cubicBezTo>
                  <a:cubicBezTo>
                    <a:pt x="12" y="46"/>
                    <a:pt x="12" y="46"/>
                    <a:pt x="12" y="46"/>
                  </a:cubicBezTo>
                  <a:cubicBezTo>
                    <a:pt x="12" y="46"/>
                    <a:pt x="12" y="46"/>
                    <a:pt x="12" y="46"/>
                  </a:cubicBezTo>
                  <a:cubicBezTo>
                    <a:pt x="13" y="46"/>
                    <a:pt x="13" y="46"/>
                    <a:pt x="13" y="46"/>
                  </a:cubicBezTo>
                  <a:cubicBezTo>
                    <a:pt x="14" y="45"/>
                    <a:pt x="14" y="45"/>
                    <a:pt x="14" y="45"/>
                  </a:cubicBezTo>
                  <a:cubicBezTo>
                    <a:pt x="14" y="44"/>
                    <a:pt x="14" y="44"/>
                    <a:pt x="14" y="44"/>
                  </a:cubicBezTo>
                  <a:cubicBezTo>
                    <a:pt x="14" y="44"/>
                    <a:pt x="14" y="44"/>
                    <a:pt x="14" y="44"/>
                  </a:cubicBezTo>
                  <a:cubicBezTo>
                    <a:pt x="14" y="44"/>
                    <a:pt x="15" y="44"/>
                    <a:pt x="15" y="44"/>
                  </a:cubicBezTo>
                  <a:cubicBezTo>
                    <a:pt x="15" y="44"/>
                    <a:pt x="16" y="43"/>
                    <a:pt x="16" y="42"/>
                  </a:cubicBezTo>
                  <a:cubicBezTo>
                    <a:pt x="15" y="42"/>
                    <a:pt x="15" y="42"/>
                    <a:pt x="15" y="42"/>
                  </a:cubicBezTo>
                  <a:cubicBezTo>
                    <a:pt x="15" y="42"/>
                    <a:pt x="15" y="42"/>
                    <a:pt x="15" y="42"/>
                  </a:cubicBezTo>
                  <a:cubicBezTo>
                    <a:pt x="15" y="42"/>
                    <a:pt x="15" y="42"/>
                    <a:pt x="15" y="42"/>
                  </a:cubicBezTo>
                  <a:cubicBezTo>
                    <a:pt x="16" y="41"/>
                    <a:pt x="16" y="41"/>
                    <a:pt x="16" y="41"/>
                  </a:cubicBezTo>
                  <a:cubicBezTo>
                    <a:pt x="16" y="41"/>
                    <a:pt x="16" y="41"/>
                    <a:pt x="16" y="41"/>
                  </a:cubicBezTo>
                  <a:cubicBezTo>
                    <a:pt x="15" y="41"/>
                    <a:pt x="15" y="41"/>
                    <a:pt x="15" y="41"/>
                  </a:cubicBezTo>
                  <a:cubicBezTo>
                    <a:pt x="15" y="41"/>
                    <a:pt x="15" y="41"/>
                    <a:pt x="15" y="42"/>
                  </a:cubicBezTo>
                  <a:cubicBezTo>
                    <a:pt x="14" y="41"/>
                    <a:pt x="14" y="41"/>
                    <a:pt x="14" y="41"/>
                  </a:cubicBezTo>
                  <a:cubicBezTo>
                    <a:pt x="15" y="40"/>
                    <a:pt x="15" y="40"/>
                    <a:pt x="15" y="40"/>
                  </a:cubicBezTo>
                  <a:cubicBezTo>
                    <a:pt x="15" y="39"/>
                    <a:pt x="15" y="39"/>
                    <a:pt x="15" y="39"/>
                  </a:cubicBezTo>
                  <a:cubicBezTo>
                    <a:pt x="14" y="39"/>
                    <a:pt x="14" y="39"/>
                    <a:pt x="14" y="39"/>
                  </a:cubicBezTo>
                  <a:cubicBezTo>
                    <a:pt x="14" y="41"/>
                    <a:pt x="14" y="41"/>
                    <a:pt x="14" y="41"/>
                  </a:cubicBezTo>
                  <a:cubicBezTo>
                    <a:pt x="14" y="40"/>
                    <a:pt x="14" y="40"/>
                    <a:pt x="14" y="40"/>
                  </a:cubicBezTo>
                  <a:cubicBezTo>
                    <a:pt x="15" y="38"/>
                    <a:pt x="15" y="38"/>
                    <a:pt x="15" y="38"/>
                  </a:cubicBezTo>
                  <a:cubicBezTo>
                    <a:pt x="14" y="38"/>
                    <a:pt x="14" y="38"/>
                    <a:pt x="14" y="38"/>
                  </a:cubicBezTo>
                  <a:cubicBezTo>
                    <a:pt x="14" y="38"/>
                    <a:pt x="14" y="38"/>
                    <a:pt x="14" y="38"/>
                  </a:cubicBezTo>
                  <a:cubicBezTo>
                    <a:pt x="13" y="39"/>
                    <a:pt x="13" y="39"/>
                    <a:pt x="13" y="39"/>
                  </a:cubicBezTo>
                  <a:cubicBezTo>
                    <a:pt x="13" y="39"/>
                    <a:pt x="13" y="39"/>
                    <a:pt x="13" y="39"/>
                  </a:cubicBezTo>
                  <a:cubicBezTo>
                    <a:pt x="14" y="37"/>
                    <a:pt x="14" y="37"/>
                    <a:pt x="14" y="37"/>
                  </a:cubicBezTo>
                  <a:cubicBezTo>
                    <a:pt x="14" y="37"/>
                    <a:pt x="14" y="37"/>
                    <a:pt x="14" y="37"/>
                  </a:cubicBezTo>
                  <a:cubicBezTo>
                    <a:pt x="14" y="37"/>
                    <a:pt x="14" y="37"/>
                    <a:pt x="14" y="37"/>
                  </a:cubicBezTo>
                  <a:cubicBezTo>
                    <a:pt x="13" y="38"/>
                    <a:pt x="13" y="38"/>
                    <a:pt x="13" y="38"/>
                  </a:cubicBezTo>
                  <a:cubicBezTo>
                    <a:pt x="13" y="38"/>
                    <a:pt x="13" y="38"/>
                    <a:pt x="13" y="38"/>
                  </a:cubicBezTo>
                  <a:cubicBezTo>
                    <a:pt x="13" y="39"/>
                    <a:pt x="13" y="39"/>
                    <a:pt x="13" y="39"/>
                  </a:cubicBezTo>
                  <a:cubicBezTo>
                    <a:pt x="12" y="40"/>
                    <a:pt x="13" y="42"/>
                    <a:pt x="15" y="43"/>
                  </a:cubicBezTo>
                  <a:cubicBezTo>
                    <a:pt x="15" y="43"/>
                    <a:pt x="15" y="43"/>
                    <a:pt x="15" y="43"/>
                  </a:cubicBezTo>
                  <a:cubicBezTo>
                    <a:pt x="15" y="43"/>
                    <a:pt x="15" y="43"/>
                    <a:pt x="15" y="43"/>
                  </a:cubicBezTo>
                  <a:cubicBezTo>
                    <a:pt x="15" y="43"/>
                    <a:pt x="15" y="43"/>
                    <a:pt x="15" y="43"/>
                  </a:cubicBezTo>
                  <a:cubicBezTo>
                    <a:pt x="15" y="43"/>
                    <a:pt x="15" y="43"/>
                    <a:pt x="15" y="43"/>
                  </a:cubicBezTo>
                  <a:cubicBezTo>
                    <a:pt x="14" y="43"/>
                    <a:pt x="14" y="43"/>
                    <a:pt x="14" y="43"/>
                  </a:cubicBezTo>
                  <a:cubicBezTo>
                    <a:pt x="14" y="43"/>
                    <a:pt x="14" y="44"/>
                    <a:pt x="14" y="44"/>
                  </a:cubicBezTo>
                  <a:cubicBezTo>
                    <a:pt x="14" y="44"/>
                    <a:pt x="14" y="43"/>
                    <a:pt x="13" y="43"/>
                  </a:cubicBezTo>
                  <a:cubicBezTo>
                    <a:pt x="13" y="44"/>
                    <a:pt x="13" y="44"/>
                    <a:pt x="13" y="44"/>
                  </a:cubicBezTo>
                  <a:cubicBezTo>
                    <a:pt x="13" y="44"/>
                    <a:pt x="13" y="44"/>
                    <a:pt x="13" y="44"/>
                  </a:cubicBezTo>
                  <a:cubicBezTo>
                    <a:pt x="13" y="44"/>
                    <a:pt x="13" y="44"/>
                    <a:pt x="13" y="44"/>
                  </a:cubicBezTo>
                  <a:cubicBezTo>
                    <a:pt x="13" y="44"/>
                    <a:pt x="13" y="44"/>
                    <a:pt x="13" y="44"/>
                  </a:cubicBezTo>
                  <a:cubicBezTo>
                    <a:pt x="12" y="44"/>
                    <a:pt x="12" y="44"/>
                    <a:pt x="12" y="44"/>
                  </a:cubicBezTo>
                  <a:cubicBezTo>
                    <a:pt x="11" y="45"/>
                    <a:pt x="11" y="45"/>
                    <a:pt x="11" y="45"/>
                  </a:cubicBezTo>
                  <a:cubicBezTo>
                    <a:pt x="11" y="45"/>
                    <a:pt x="11" y="45"/>
                    <a:pt x="11" y="45"/>
                  </a:cubicBezTo>
                  <a:cubicBezTo>
                    <a:pt x="11" y="45"/>
                    <a:pt x="11" y="45"/>
                    <a:pt x="11" y="45"/>
                  </a:cubicBezTo>
                  <a:cubicBezTo>
                    <a:pt x="11" y="45"/>
                    <a:pt x="11" y="45"/>
                    <a:pt x="11" y="45"/>
                  </a:cubicBezTo>
                  <a:cubicBezTo>
                    <a:pt x="11" y="45"/>
                    <a:pt x="11" y="45"/>
                    <a:pt x="11" y="45"/>
                  </a:cubicBezTo>
                  <a:cubicBezTo>
                    <a:pt x="10" y="45"/>
                    <a:pt x="10" y="45"/>
                    <a:pt x="10" y="45"/>
                  </a:cubicBezTo>
                  <a:cubicBezTo>
                    <a:pt x="10" y="45"/>
                    <a:pt x="10" y="45"/>
                    <a:pt x="10" y="45"/>
                  </a:cubicBezTo>
                  <a:cubicBezTo>
                    <a:pt x="10" y="45"/>
                    <a:pt x="10" y="45"/>
                    <a:pt x="10" y="45"/>
                  </a:cubicBezTo>
                  <a:cubicBezTo>
                    <a:pt x="10" y="45"/>
                    <a:pt x="10" y="45"/>
                    <a:pt x="10" y="45"/>
                  </a:cubicBezTo>
                  <a:cubicBezTo>
                    <a:pt x="9" y="45"/>
                    <a:pt x="9" y="45"/>
                    <a:pt x="9" y="45"/>
                  </a:cubicBezTo>
                  <a:cubicBezTo>
                    <a:pt x="9" y="45"/>
                    <a:pt x="9" y="45"/>
                    <a:pt x="9" y="45"/>
                  </a:cubicBezTo>
                  <a:cubicBezTo>
                    <a:pt x="9" y="45"/>
                    <a:pt x="9" y="45"/>
                    <a:pt x="9" y="45"/>
                  </a:cubicBezTo>
                  <a:cubicBezTo>
                    <a:pt x="9" y="44"/>
                    <a:pt x="9" y="44"/>
                    <a:pt x="9" y="44"/>
                  </a:cubicBezTo>
                  <a:cubicBezTo>
                    <a:pt x="10" y="43"/>
                    <a:pt x="10" y="43"/>
                    <a:pt x="10" y="43"/>
                  </a:cubicBezTo>
                  <a:cubicBezTo>
                    <a:pt x="10" y="43"/>
                    <a:pt x="10" y="43"/>
                    <a:pt x="10" y="43"/>
                  </a:cubicBezTo>
                  <a:cubicBezTo>
                    <a:pt x="10" y="43"/>
                    <a:pt x="10" y="43"/>
                    <a:pt x="10" y="43"/>
                  </a:cubicBezTo>
                  <a:cubicBezTo>
                    <a:pt x="11" y="43"/>
                    <a:pt x="11" y="43"/>
                    <a:pt x="11" y="43"/>
                  </a:cubicBezTo>
                  <a:cubicBezTo>
                    <a:pt x="11" y="43"/>
                    <a:pt x="12" y="43"/>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0" y="42"/>
                    <a:pt x="10" y="42"/>
                    <a:pt x="10" y="41"/>
                  </a:cubicBezTo>
                  <a:cubicBezTo>
                    <a:pt x="9" y="41"/>
                    <a:pt x="9" y="41"/>
                    <a:pt x="9" y="41"/>
                  </a:cubicBezTo>
                  <a:cubicBezTo>
                    <a:pt x="10" y="41"/>
                    <a:pt x="10" y="41"/>
                    <a:pt x="10" y="41"/>
                  </a:cubicBezTo>
                  <a:cubicBezTo>
                    <a:pt x="10" y="40"/>
                    <a:pt x="10" y="40"/>
                    <a:pt x="10" y="40"/>
                  </a:cubicBezTo>
                  <a:cubicBezTo>
                    <a:pt x="9" y="40"/>
                    <a:pt x="9" y="40"/>
                    <a:pt x="9" y="40"/>
                  </a:cubicBezTo>
                  <a:cubicBezTo>
                    <a:pt x="9" y="40"/>
                    <a:pt x="9" y="39"/>
                    <a:pt x="8" y="38"/>
                  </a:cubicBezTo>
                  <a:cubicBezTo>
                    <a:pt x="8" y="39"/>
                    <a:pt x="8" y="39"/>
                    <a:pt x="8" y="39"/>
                  </a:cubicBezTo>
                  <a:cubicBezTo>
                    <a:pt x="8" y="39"/>
                    <a:pt x="8" y="39"/>
                    <a:pt x="8" y="39"/>
                  </a:cubicBezTo>
                  <a:cubicBezTo>
                    <a:pt x="8" y="39"/>
                    <a:pt x="9" y="40"/>
                    <a:pt x="9" y="40"/>
                  </a:cubicBezTo>
                  <a:cubicBezTo>
                    <a:pt x="9" y="41"/>
                    <a:pt x="9" y="41"/>
                    <a:pt x="9" y="41"/>
                  </a:cubicBezTo>
                  <a:cubicBezTo>
                    <a:pt x="8" y="41"/>
                    <a:pt x="8" y="41"/>
                    <a:pt x="8" y="41"/>
                  </a:cubicBezTo>
                  <a:cubicBezTo>
                    <a:pt x="7" y="41"/>
                    <a:pt x="7" y="41"/>
                    <a:pt x="7" y="41"/>
                  </a:cubicBezTo>
                  <a:cubicBezTo>
                    <a:pt x="7" y="42"/>
                    <a:pt x="7" y="42"/>
                    <a:pt x="7" y="42"/>
                  </a:cubicBezTo>
                  <a:cubicBezTo>
                    <a:pt x="6" y="42"/>
                    <a:pt x="6" y="42"/>
                    <a:pt x="6" y="42"/>
                  </a:cubicBezTo>
                  <a:cubicBezTo>
                    <a:pt x="6" y="41"/>
                    <a:pt x="6" y="41"/>
                    <a:pt x="6" y="41"/>
                  </a:cubicBezTo>
                  <a:cubicBezTo>
                    <a:pt x="6" y="41"/>
                    <a:pt x="6" y="41"/>
                    <a:pt x="6" y="41"/>
                  </a:cubicBezTo>
                  <a:cubicBezTo>
                    <a:pt x="5" y="41"/>
                    <a:pt x="5" y="41"/>
                    <a:pt x="5" y="41"/>
                  </a:cubicBezTo>
                  <a:cubicBezTo>
                    <a:pt x="5" y="41"/>
                    <a:pt x="5" y="41"/>
                    <a:pt x="5" y="41"/>
                  </a:cubicBezTo>
                  <a:cubicBezTo>
                    <a:pt x="5" y="40"/>
                    <a:pt x="5" y="40"/>
                    <a:pt x="5" y="40"/>
                  </a:cubicBezTo>
                  <a:cubicBezTo>
                    <a:pt x="5" y="40"/>
                    <a:pt x="5" y="40"/>
                    <a:pt x="5" y="40"/>
                  </a:cubicBezTo>
                  <a:cubicBezTo>
                    <a:pt x="5" y="38"/>
                    <a:pt x="5" y="38"/>
                    <a:pt x="5" y="38"/>
                  </a:cubicBezTo>
                  <a:cubicBezTo>
                    <a:pt x="5" y="38"/>
                    <a:pt x="6" y="38"/>
                    <a:pt x="6" y="38"/>
                  </a:cubicBezTo>
                  <a:cubicBezTo>
                    <a:pt x="6" y="37"/>
                    <a:pt x="6" y="36"/>
                    <a:pt x="6" y="36"/>
                  </a:cubicBezTo>
                  <a:cubicBezTo>
                    <a:pt x="6" y="36"/>
                    <a:pt x="6" y="36"/>
                    <a:pt x="6" y="36"/>
                  </a:cubicBezTo>
                  <a:cubicBezTo>
                    <a:pt x="7" y="35"/>
                    <a:pt x="7" y="35"/>
                    <a:pt x="7" y="35"/>
                  </a:cubicBezTo>
                  <a:cubicBezTo>
                    <a:pt x="7" y="35"/>
                    <a:pt x="7" y="35"/>
                    <a:pt x="7" y="35"/>
                  </a:cubicBezTo>
                  <a:cubicBezTo>
                    <a:pt x="8" y="36"/>
                    <a:pt x="8" y="36"/>
                    <a:pt x="8" y="36"/>
                  </a:cubicBezTo>
                  <a:cubicBezTo>
                    <a:pt x="8" y="36"/>
                    <a:pt x="8" y="37"/>
                    <a:pt x="8" y="37"/>
                  </a:cubicBezTo>
                  <a:cubicBezTo>
                    <a:pt x="9" y="38"/>
                    <a:pt x="9" y="38"/>
                    <a:pt x="10" y="38"/>
                  </a:cubicBezTo>
                  <a:cubicBezTo>
                    <a:pt x="10" y="38"/>
                    <a:pt x="10" y="38"/>
                    <a:pt x="10" y="38"/>
                  </a:cubicBezTo>
                  <a:cubicBezTo>
                    <a:pt x="11" y="38"/>
                    <a:pt x="11" y="38"/>
                    <a:pt x="11" y="37"/>
                  </a:cubicBezTo>
                  <a:cubicBezTo>
                    <a:pt x="11" y="37"/>
                    <a:pt x="11" y="37"/>
                    <a:pt x="11" y="37"/>
                  </a:cubicBezTo>
                  <a:cubicBezTo>
                    <a:pt x="12" y="37"/>
                    <a:pt x="12" y="37"/>
                    <a:pt x="12" y="37"/>
                  </a:cubicBezTo>
                  <a:cubicBezTo>
                    <a:pt x="12" y="37"/>
                    <a:pt x="12" y="37"/>
                    <a:pt x="12" y="37"/>
                  </a:cubicBezTo>
                  <a:cubicBezTo>
                    <a:pt x="12" y="37"/>
                    <a:pt x="13" y="37"/>
                    <a:pt x="13" y="37"/>
                  </a:cubicBezTo>
                  <a:cubicBezTo>
                    <a:pt x="14" y="37"/>
                    <a:pt x="14" y="37"/>
                    <a:pt x="14" y="37"/>
                  </a:cubicBezTo>
                  <a:cubicBezTo>
                    <a:pt x="13" y="37"/>
                    <a:pt x="13" y="37"/>
                    <a:pt x="13" y="37"/>
                  </a:cubicBezTo>
                  <a:cubicBezTo>
                    <a:pt x="13" y="36"/>
                    <a:pt x="13" y="36"/>
                    <a:pt x="12" y="36"/>
                  </a:cubicBezTo>
                  <a:cubicBezTo>
                    <a:pt x="12" y="36"/>
                    <a:pt x="12" y="36"/>
                    <a:pt x="12" y="36"/>
                  </a:cubicBezTo>
                  <a:cubicBezTo>
                    <a:pt x="12" y="35"/>
                    <a:pt x="12" y="35"/>
                    <a:pt x="12" y="35"/>
                  </a:cubicBezTo>
                  <a:cubicBezTo>
                    <a:pt x="12" y="35"/>
                    <a:pt x="12" y="35"/>
                    <a:pt x="12" y="35"/>
                  </a:cubicBezTo>
                  <a:cubicBezTo>
                    <a:pt x="11" y="36"/>
                    <a:pt x="11" y="36"/>
                    <a:pt x="10" y="36"/>
                  </a:cubicBezTo>
                  <a:cubicBezTo>
                    <a:pt x="10" y="36"/>
                    <a:pt x="10" y="36"/>
                    <a:pt x="10" y="36"/>
                  </a:cubicBezTo>
                  <a:cubicBezTo>
                    <a:pt x="9" y="36"/>
                    <a:pt x="9" y="36"/>
                    <a:pt x="8" y="36"/>
                  </a:cubicBezTo>
                  <a:cubicBezTo>
                    <a:pt x="8" y="35"/>
                    <a:pt x="8" y="35"/>
                    <a:pt x="8" y="35"/>
                  </a:cubicBezTo>
                  <a:cubicBezTo>
                    <a:pt x="8" y="34"/>
                    <a:pt x="8" y="34"/>
                    <a:pt x="7" y="34"/>
                  </a:cubicBezTo>
                  <a:cubicBezTo>
                    <a:pt x="7" y="34"/>
                    <a:pt x="7" y="34"/>
                    <a:pt x="7" y="34"/>
                  </a:cubicBezTo>
                  <a:cubicBezTo>
                    <a:pt x="7" y="34"/>
                    <a:pt x="6" y="35"/>
                    <a:pt x="6" y="35"/>
                  </a:cubicBezTo>
                  <a:cubicBezTo>
                    <a:pt x="6" y="35"/>
                    <a:pt x="6" y="35"/>
                    <a:pt x="6" y="35"/>
                  </a:cubicBezTo>
                  <a:cubicBezTo>
                    <a:pt x="6" y="35"/>
                    <a:pt x="6" y="35"/>
                    <a:pt x="6" y="35"/>
                  </a:cubicBezTo>
                  <a:cubicBezTo>
                    <a:pt x="6" y="35"/>
                    <a:pt x="6" y="35"/>
                    <a:pt x="6" y="35"/>
                  </a:cubicBezTo>
                  <a:cubicBezTo>
                    <a:pt x="6" y="35"/>
                    <a:pt x="6" y="35"/>
                    <a:pt x="6" y="35"/>
                  </a:cubicBezTo>
                  <a:cubicBezTo>
                    <a:pt x="5" y="36"/>
                    <a:pt x="5" y="36"/>
                    <a:pt x="4" y="36"/>
                  </a:cubicBezTo>
                  <a:cubicBezTo>
                    <a:pt x="4" y="36"/>
                    <a:pt x="4" y="36"/>
                    <a:pt x="4" y="36"/>
                  </a:cubicBezTo>
                  <a:cubicBezTo>
                    <a:pt x="3" y="35"/>
                    <a:pt x="3" y="35"/>
                    <a:pt x="3" y="35"/>
                  </a:cubicBezTo>
                  <a:cubicBezTo>
                    <a:pt x="3" y="35"/>
                    <a:pt x="3" y="35"/>
                    <a:pt x="3" y="35"/>
                  </a:cubicBezTo>
                  <a:cubicBezTo>
                    <a:pt x="3" y="35"/>
                    <a:pt x="3" y="35"/>
                    <a:pt x="3" y="35"/>
                  </a:cubicBezTo>
                  <a:cubicBezTo>
                    <a:pt x="3" y="35"/>
                    <a:pt x="3" y="35"/>
                    <a:pt x="3" y="35"/>
                  </a:cubicBezTo>
                  <a:cubicBezTo>
                    <a:pt x="3" y="34"/>
                    <a:pt x="3" y="34"/>
                    <a:pt x="3" y="34"/>
                  </a:cubicBezTo>
                  <a:cubicBezTo>
                    <a:pt x="3" y="33"/>
                    <a:pt x="3" y="33"/>
                    <a:pt x="3" y="33"/>
                  </a:cubicBezTo>
                  <a:cubicBezTo>
                    <a:pt x="3" y="32"/>
                    <a:pt x="3" y="32"/>
                    <a:pt x="3" y="32"/>
                  </a:cubicBezTo>
                  <a:cubicBezTo>
                    <a:pt x="3" y="32"/>
                    <a:pt x="4" y="32"/>
                    <a:pt x="4" y="32"/>
                  </a:cubicBezTo>
                  <a:cubicBezTo>
                    <a:pt x="4" y="32"/>
                    <a:pt x="4" y="32"/>
                    <a:pt x="4" y="32"/>
                  </a:cubicBezTo>
                  <a:cubicBezTo>
                    <a:pt x="4" y="32"/>
                    <a:pt x="4" y="32"/>
                    <a:pt x="4" y="32"/>
                  </a:cubicBezTo>
                  <a:cubicBezTo>
                    <a:pt x="4" y="32"/>
                    <a:pt x="4" y="32"/>
                    <a:pt x="4" y="32"/>
                  </a:cubicBezTo>
                  <a:cubicBezTo>
                    <a:pt x="5" y="31"/>
                    <a:pt x="5" y="31"/>
                    <a:pt x="5" y="31"/>
                  </a:cubicBezTo>
                  <a:cubicBezTo>
                    <a:pt x="5" y="31"/>
                    <a:pt x="6" y="31"/>
                    <a:pt x="6" y="31"/>
                  </a:cubicBezTo>
                  <a:cubicBezTo>
                    <a:pt x="7" y="31"/>
                    <a:pt x="7" y="31"/>
                    <a:pt x="7" y="31"/>
                  </a:cubicBezTo>
                  <a:cubicBezTo>
                    <a:pt x="7" y="31"/>
                    <a:pt x="7" y="31"/>
                    <a:pt x="7" y="31"/>
                  </a:cubicBezTo>
                  <a:cubicBezTo>
                    <a:pt x="8" y="32"/>
                    <a:pt x="9" y="32"/>
                    <a:pt x="10" y="32"/>
                  </a:cubicBezTo>
                  <a:cubicBezTo>
                    <a:pt x="10" y="33"/>
                    <a:pt x="10" y="33"/>
                    <a:pt x="10" y="33"/>
                  </a:cubicBezTo>
                  <a:cubicBezTo>
                    <a:pt x="10" y="33"/>
                    <a:pt x="10" y="33"/>
                    <a:pt x="10" y="33"/>
                  </a:cubicBezTo>
                  <a:cubicBezTo>
                    <a:pt x="10" y="33"/>
                    <a:pt x="10" y="33"/>
                    <a:pt x="10" y="33"/>
                  </a:cubicBezTo>
                  <a:cubicBezTo>
                    <a:pt x="10" y="33"/>
                    <a:pt x="11" y="33"/>
                    <a:pt x="11" y="33"/>
                  </a:cubicBezTo>
                  <a:cubicBezTo>
                    <a:pt x="11" y="33"/>
                    <a:pt x="11" y="33"/>
                    <a:pt x="12" y="33"/>
                  </a:cubicBezTo>
                  <a:cubicBezTo>
                    <a:pt x="12" y="33"/>
                    <a:pt x="12" y="34"/>
                    <a:pt x="13" y="34"/>
                  </a:cubicBezTo>
                  <a:cubicBezTo>
                    <a:pt x="14" y="35"/>
                    <a:pt x="14" y="35"/>
                    <a:pt x="15" y="35"/>
                  </a:cubicBezTo>
                  <a:cubicBezTo>
                    <a:pt x="16" y="35"/>
                    <a:pt x="16" y="35"/>
                    <a:pt x="16" y="35"/>
                  </a:cubicBezTo>
                  <a:cubicBezTo>
                    <a:pt x="16" y="34"/>
                    <a:pt x="16" y="34"/>
                    <a:pt x="16" y="34"/>
                  </a:cubicBezTo>
                  <a:cubicBezTo>
                    <a:pt x="16" y="34"/>
                    <a:pt x="16" y="34"/>
                    <a:pt x="16" y="34"/>
                  </a:cubicBezTo>
                  <a:cubicBezTo>
                    <a:pt x="16" y="34"/>
                    <a:pt x="16" y="34"/>
                    <a:pt x="16" y="34"/>
                  </a:cubicBezTo>
                  <a:cubicBezTo>
                    <a:pt x="16" y="34"/>
                    <a:pt x="16" y="34"/>
                    <a:pt x="16" y="34"/>
                  </a:cubicBezTo>
                  <a:cubicBezTo>
                    <a:pt x="15" y="34"/>
                    <a:pt x="15" y="34"/>
                    <a:pt x="15" y="34"/>
                  </a:cubicBezTo>
                  <a:cubicBezTo>
                    <a:pt x="15" y="34"/>
                    <a:pt x="15" y="34"/>
                    <a:pt x="15" y="34"/>
                  </a:cubicBezTo>
                  <a:cubicBezTo>
                    <a:pt x="14" y="34"/>
                    <a:pt x="14" y="34"/>
                    <a:pt x="14" y="33"/>
                  </a:cubicBezTo>
                  <a:cubicBezTo>
                    <a:pt x="13" y="33"/>
                    <a:pt x="13" y="32"/>
                    <a:pt x="13" y="31"/>
                  </a:cubicBezTo>
                  <a:cubicBezTo>
                    <a:pt x="13" y="31"/>
                    <a:pt x="13" y="31"/>
                    <a:pt x="13" y="31"/>
                  </a:cubicBezTo>
                  <a:cubicBezTo>
                    <a:pt x="13" y="31"/>
                    <a:pt x="13" y="31"/>
                    <a:pt x="13" y="31"/>
                  </a:cubicBezTo>
                  <a:cubicBezTo>
                    <a:pt x="11" y="31"/>
                    <a:pt x="11" y="31"/>
                    <a:pt x="11" y="31"/>
                  </a:cubicBezTo>
                  <a:cubicBezTo>
                    <a:pt x="11" y="31"/>
                    <a:pt x="11" y="31"/>
                    <a:pt x="11" y="31"/>
                  </a:cubicBezTo>
                  <a:cubicBezTo>
                    <a:pt x="11" y="31"/>
                    <a:pt x="11" y="31"/>
                    <a:pt x="11" y="31"/>
                  </a:cubicBezTo>
                  <a:cubicBezTo>
                    <a:pt x="10" y="31"/>
                    <a:pt x="10" y="31"/>
                    <a:pt x="10" y="31"/>
                  </a:cubicBezTo>
                  <a:cubicBezTo>
                    <a:pt x="10" y="30"/>
                    <a:pt x="10" y="30"/>
                    <a:pt x="10" y="30"/>
                  </a:cubicBezTo>
                  <a:cubicBezTo>
                    <a:pt x="10" y="31"/>
                    <a:pt x="10" y="31"/>
                    <a:pt x="10" y="31"/>
                  </a:cubicBezTo>
                  <a:cubicBezTo>
                    <a:pt x="10" y="30"/>
                    <a:pt x="9" y="30"/>
                    <a:pt x="8" y="30"/>
                  </a:cubicBezTo>
                  <a:cubicBezTo>
                    <a:pt x="8" y="30"/>
                    <a:pt x="8" y="30"/>
                    <a:pt x="8" y="30"/>
                  </a:cubicBezTo>
                  <a:cubicBezTo>
                    <a:pt x="8" y="29"/>
                    <a:pt x="8" y="29"/>
                    <a:pt x="8" y="29"/>
                  </a:cubicBezTo>
                  <a:cubicBezTo>
                    <a:pt x="8" y="29"/>
                    <a:pt x="8" y="29"/>
                    <a:pt x="8" y="29"/>
                  </a:cubicBezTo>
                  <a:cubicBezTo>
                    <a:pt x="8" y="29"/>
                    <a:pt x="7" y="29"/>
                    <a:pt x="7" y="28"/>
                  </a:cubicBezTo>
                  <a:cubicBezTo>
                    <a:pt x="7" y="28"/>
                    <a:pt x="7" y="28"/>
                    <a:pt x="7" y="28"/>
                  </a:cubicBezTo>
                  <a:cubicBezTo>
                    <a:pt x="6" y="28"/>
                    <a:pt x="6" y="28"/>
                    <a:pt x="6" y="28"/>
                  </a:cubicBezTo>
                  <a:cubicBezTo>
                    <a:pt x="6" y="28"/>
                    <a:pt x="6" y="28"/>
                    <a:pt x="5" y="29"/>
                  </a:cubicBezTo>
                  <a:cubicBezTo>
                    <a:pt x="5" y="29"/>
                    <a:pt x="5" y="29"/>
                    <a:pt x="5" y="29"/>
                  </a:cubicBezTo>
                  <a:cubicBezTo>
                    <a:pt x="4" y="29"/>
                    <a:pt x="4" y="29"/>
                    <a:pt x="4" y="29"/>
                  </a:cubicBezTo>
                  <a:cubicBezTo>
                    <a:pt x="4" y="29"/>
                    <a:pt x="4" y="29"/>
                    <a:pt x="4" y="29"/>
                  </a:cubicBezTo>
                  <a:cubicBezTo>
                    <a:pt x="4" y="29"/>
                    <a:pt x="4" y="29"/>
                    <a:pt x="4" y="29"/>
                  </a:cubicBezTo>
                  <a:cubicBezTo>
                    <a:pt x="4" y="29"/>
                    <a:pt x="4" y="29"/>
                    <a:pt x="4" y="29"/>
                  </a:cubicBezTo>
                  <a:cubicBezTo>
                    <a:pt x="3" y="28"/>
                    <a:pt x="3" y="28"/>
                    <a:pt x="3" y="28"/>
                  </a:cubicBezTo>
                  <a:cubicBezTo>
                    <a:pt x="3" y="28"/>
                    <a:pt x="3" y="28"/>
                    <a:pt x="3" y="28"/>
                  </a:cubicBezTo>
                  <a:cubicBezTo>
                    <a:pt x="3" y="28"/>
                    <a:pt x="3" y="28"/>
                    <a:pt x="3" y="28"/>
                  </a:cubicBezTo>
                  <a:cubicBezTo>
                    <a:pt x="3" y="28"/>
                    <a:pt x="3" y="28"/>
                    <a:pt x="3" y="28"/>
                  </a:cubicBezTo>
                  <a:cubicBezTo>
                    <a:pt x="2" y="28"/>
                    <a:pt x="2" y="28"/>
                    <a:pt x="2" y="28"/>
                  </a:cubicBezTo>
                  <a:cubicBezTo>
                    <a:pt x="2" y="27"/>
                    <a:pt x="2" y="26"/>
                    <a:pt x="2" y="24"/>
                  </a:cubicBezTo>
                  <a:cubicBezTo>
                    <a:pt x="2"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4" y="24"/>
                    <a:pt x="4" y="24"/>
                    <a:pt x="4" y="24"/>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5" y="26"/>
                    <a:pt x="5" y="26"/>
                    <a:pt x="5" y="26"/>
                  </a:cubicBezTo>
                  <a:cubicBezTo>
                    <a:pt x="5" y="26"/>
                    <a:pt x="5" y="26"/>
                    <a:pt x="5" y="26"/>
                  </a:cubicBezTo>
                  <a:cubicBezTo>
                    <a:pt x="6" y="25"/>
                    <a:pt x="6" y="25"/>
                    <a:pt x="6" y="25"/>
                  </a:cubicBezTo>
                  <a:cubicBezTo>
                    <a:pt x="6" y="26"/>
                    <a:pt x="6" y="26"/>
                    <a:pt x="6" y="26"/>
                  </a:cubicBezTo>
                  <a:cubicBezTo>
                    <a:pt x="6" y="26"/>
                    <a:pt x="6" y="26"/>
                    <a:pt x="6" y="26"/>
                  </a:cubicBezTo>
                  <a:cubicBezTo>
                    <a:pt x="6" y="25"/>
                    <a:pt x="6" y="25"/>
                    <a:pt x="6" y="25"/>
                  </a:cubicBezTo>
                  <a:cubicBezTo>
                    <a:pt x="7" y="25"/>
                    <a:pt x="7" y="25"/>
                    <a:pt x="7" y="25"/>
                  </a:cubicBezTo>
                  <a:cubicBezTo>
                    <a:pt x="7" y="25"/>
                    <a:pt x="7" y="25"/>
                    <a:pt x="7" y="25"/>
                  </a:cubicBezTo>
                  <a:cubicBezTo>
                    <a:pt x="7" y="25"/>
                    <a:pt x="7" y="25"/>
                    <a:pt x="7" y="25"/>
                  </a:cubicBezTo>
                  <a:cubicBezTo>
                    <a:pt x="7" y="26"/>
                    <a:pt x="7" y="26"/>
                    <a:pt x="7" y="26"/>
                  </a:cubicBezTo>
                  <a:cubicBezTo>
                    <a:pt x="7" y="26"/>
                    <a:pt x="7" y="26"/>
                    <a:pt x="7" y="26"/>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7"/>
                    <a:pt x="9" y="27"/>
                    <a:pt x="9" y="27"/>
                  </a:cubicBezTo>
                  <a:cubicBezTo>
                    <a:pt x="10" y="27"/>
                    <a:pt x="10" y="27"/>
                    <a:pt x="10" y="27"/>
                  </a:cubicBezTo>
                  <a:cubicBezTo>
                    <a:pt x="10" y="26"/>
                    <a:pt x="10" y="26"/>
                    <a:pt x="10" y="26"/>
                  </a:cubicBezTo>
                  <a:cubicBezTo>
                    <a:pt x="10" y="26"/>
                    <a:pt x="10" y="26"/>
                    <a:pt x="10" y="26"/>
                  </a:cubicBezTo>
                  <a:cubicBezTo>
                    <a:pt x="10" y="26"/>
                    <a:pt x="10" y="26"/>
                    <a:pt x="10" y="26"/>
                  </a:cubicBezTo>
                  <a:cubicBezTo>
                    <a:pt x="10" y="26"/>
                    <a:pt x="10" y="26"/>
                    <a:pt x="10" y="26"/>
                  </a:cubicBezTo>
                  <a:cubicBezTo>
                    <a:pt x="9" y="26"/>
                    <a:pt x="9" y="26"/>
                    <a:pt x="9" y="26"/>
                  </a:cubicBezTo>
                  <a:cubicBezTo>
                    <a:pt x="9" y="26"/>
                    <a:pt x="9" y="26"/>
                    <a:pt x="9" y="26"/>
                  </a:cubicBezTo>
                  <a:cubicBezTo>
                    <a:pt x="9" y="26"/>
                    <a:pt x="9" y="26"/>
                    <a:pt x="9" y="26"/>
                  </a:cubicBezTo>
                  <a:cubicBezTo>
                    <a:pt x="9" y="25"/>
                    <a:pt x="9" y="25"/>
                    <a:pt x="9" y="25"/>
                  </a:cubicBezTo>
                  <a:cubicBezTo>
                    <a:pt x="9" y="25"/>
                    <a:pt x="9" y="25"/>
                    <a:pt x="9" y="25"/>
                  </a:cubicBezTo>
                  <a:cubicBezTo>
                    <a:pt x="9" y="25"/>
                    <a:pt x="9" y="25"/>
                    <a:pt x="9" y="25"/>
                  </a:cubicBezTo>
                  <a:cubicBezTo>
                    <a:pt x="9" y="25"/>
                    <a:pt x="9" y="25"/>
                    <a:pt x="9" y="25"/>
                  </a:cubicBezTo>
                  <a:cubicBezTo>
                    <a:pt x="9" y="25"/>
                    <a:pt x="9" y="25"/>
                    <a:pt x="9" y="25"/>
                  </a:cubicBezTo>
                  <a:cubicBezTo>
                    <a:pt x="9" y="24"/>
                    <a:pt x="9" y="24"/>
                    <a:pt x="9" y="24"/>
                  </a:cubicBezTo>
                  <a:cubicBezTo>
                    <a:pt x="8" y="24"/>
                    <a:pt x="8" y="24"/>
                    <a:pt x="8" y="24"/>
                  </a:cubicBezTo>
                  <a:cubicBezTo>
                    <a:pt x="8" y="24"/>
                    <a:pt x="8" y="24"/>
                    <a:pt x="8" y="24"/>
                  </a:cubicBezTo>
                  <a:cubicBezTo>
                    <a:pt x="8" y="24"/>
                    <a:pt x="8" y="24"/>
                    <a:pt x="8" y="24"/>
                  </a:cubicBezTo>
                  <a:cubicBezTo>
                    <a:pt x="8" y="24"/>
                    <a:pt x="7" y="24"/>
                    <a:pt x="7" y="24"/>
                  </a:cubicBezTo>
                  <a:cubicBezTo>
                    <a:pt x="7" y="24"/>
                    <a:pt x="7" y="24"/>
                    <a:pt x="7" y="24"/>
                  </a:cubicBezTo>
                  <a:cubicBezTo>
                    <a:pt x="7" y="24"/>
                    <a:pt x="7" y="24"/>
                    <a:pt x="7" y="24"/>
                  </a:cubicBezTo>
                  <a:cubicBezTo>
                    <a:pt x="6" y="23"/>
                    <a:pt x="6" y="23"/>
                    <a:pt x="6" y="23"/>
                  </a:cubicBezTo>
                  <a:cubicBezTo>
                    <a:pt x="6" y="23"/>
                    <a:pt x="6" y="23"/>
                    <a:pt x="6" y="23"/>
                  </a:cubicBezTo>
                  <a:cubicBezTo>
                    <a:pt x="6" y="23"/>
                    <a:pt x="6" y="23"/>
                    <a:pt x="6" y="23"/>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1"/>
                    <a:pt x="7" y="21"/>
                  </a:cubicBezTo>
                  <a:cubicBezTo>
                    <a:pt x="7" y="21"/>
                    <a:pt x="7" y="21"/>
                    <a:pt x="7" y="21"/>
                  </a:cubicBezTo>
                  <a:cubicBezTo>
                    <a:pt x="7" y="21"/>
                    <a:pt x="7" y="21"/>
                    <a:pt x="7" y="21"/>
                  </a:cubicBezTo>
                  <a:cubicBezTo>
                    <a:pt x="7" y="21"/>
                    <a:pt x="7" y="21"/>
                    <a:pt x="7" y="21"/>
                  </a:cubicBezTo>
                  <a:cubicBezTo>
                    <a:pt x="8" y="21"/>
                    <a:pt x="8" y="20"/>
                    <a:pt x="8" y="20"/>
                  </a:cubicBezTo>
                  <a:cubicBezTo>
                    <a:pt x="8" y="20"/>
                    <a:pt x="8" y="20"/>
                    <a:pt x="8" y="20"/>
                  </a:cubicBezTo>
                  <a:cubicBezTo>
                    <a:pt x="8" y="21"/>
                    <a:pt x="8" y="21"/>
                    <a:pt x="8" y="21"/>
                  </a:cubicBezTo>
                  <a:cubicBezTo>
                    <a:pt x="8" y="22"/>
                    <a:pt x="8" y="22"/>
                    <a:pt x="8" y="22"/>
                  </a:cubicBezTo>
                  <a:cubicBezTo>
                    <a:pt x="8" y="22"/>
                    <a:pt x="8" y="22"/>
                    <a:pt x="8" y="22"/>
                  </a:cubicBezTo>
                  <a:cubicBezTo>
                    <a:pt x="8" y="22"/>
                    <a:pt x="8" y="22"/>
                    <a:pt x="8" y="22"/>
                  </a:cubicBezTo>
                  <a:cubicBezTo>
                    <a:pt x="8" y="21"/>
                    <a:pt x="8" y="21"/>
                    <a:pt x="8" y="21"/>
                  </a:cubicBezTo>
                  <a:cubicBezTo>
                    <a:pt x="8" y="21"/>
                    <a:pt x="8" y="21"/>
                    <a:pt x="8" y="21"/>
                  </a:cubicBezTo>
                  <a:cubicBezTo>
                    <a:pt x="9" y="20"/>
                    <a:pt x="9" y="20"/>
                    <a:pt x="9" y="20"/>
                  </a:cubicBezTo>
                  <a:cubicBezTo>
                    <a:pt x="9" y="20"/>
                    <a:pt x="9" y="20"/>
                    <a:pt x="9" y="20"/>
                  </a:cubicBezTo>
                  <a:cubicBezTo>
                    <a:pt x="9" y="21"/>
                    <a:pt x="9" y="21"/>
                    <a:pt x="9" y="21"/>
                  </a:cubicBezTo>
                  <a:cubicBezTo>
                    <a:pt x="9" y="22"/>
                    <a:pt x="9" y="22"/>
                    <a:pt x="9" y="22"/>
                  </a:cubicBezTo>
                  <a:cubicBezTo>
                    <a:pt x="9" y="21"/>
                    <a:pt x="9" y="21"/>
                    <a:pt x="9" y="21"/>
                  </a:cubicBezTo>
                  <a:cubicBezTo>
                    <a:pt x="9" y="21"/>
                    <a:pt x="9" y="21"/>
                    <a:pt x="9" y="21"/>
                  </a:cubicBezTo>
                  <a:cubicBezTo>
                    <a:pt x="9" y="21"/>
                    <a:pt x="9" y="21"/>
                    <a:pt x="9" y="21"/>
                  </a:cubicBezTo>
                  <a:cubicBezTo>
                    <a:pt x="10" y="21"/>
                    <a:pt x="10" y="21"/>
                    <a:pt x="10" y="21"/>
                  </a:cubicBezTo>
                  <a:cubicBezTo>
                    <a:pt x="10" y="21"/>
                    <a:pt x="10" y="21"/>
                    <a:pt x="10" y="21"/>
                  </a:cubicBezTo>
                  <a:cubicBezTo>
                    <a:pt x="9" y="21"/>
                    <a:pt x="9" y="21"/>
                    <a:pt x="9" y="21"/>
                  </a:cubicBezTo>
                  <a:cubicBezTo>
                    <a:pt x="9" y="20"/>
                    <a:pt x="9" y="20"/>
                    <a:pt x="9" y="20"/>
                  </a:cubicBezTo>
                  <a:cubicBezTo>
                    <a:pt x="9" y="20"/>
                    <a:pt x="9" y="20"/>
                    <a:pt x="9" y="20"/>
                  </a:cubicBezTo>
                  <a:cubicBezTo>
                    <a:pt x="9" y="20"/>
                    <a:pt x="9" y="20"/>
                    <a:pt x="9" y="20"/>
                  </a:cubicBezTo>
                  <a:cubicBezTo>
                    <a:pt x="9" y="19"/>
                    <a:pt x="9" y="19"/>
                    <a:pt x="9" y="19"/>
                  </a:cubicBezTo>
                  <a:cubicBezTo>
                    <a:pt x="9" y="19"/>
                    <a:pt x="9" y="19"/>
                    <a:pt x="9" y="19"/>
                  </a:cubicBezTo>
                  <a:cubicBezTo>
                    <a:pt x="8" y="19"/>
                    <a:pt x="8" y="19"/>
                    <a:pt x="7" y="19"/>
                  </a:cubicBezTo>
                  <a:cubicBezTo>
                    <a:pt x="7" y="18"/>
                    <a:pt x="7" y="18"/>
                    <a:pt x="7" y="18"/>
                  </a:cubicBezTo>
                  <a:cubicBezTo>
                    <a:pt x="7" y="19"/>
                    <a:pt x="7" y="19"/>
                    <a:pt x="7" y="19"/>
                  </a:cubicBezTo>
                  <a:cubicBezTo>
                    <a:pt x="6" y="19"/>
                    <a:pt x="6" y="20"/>
                    <a:pt x="6" y="20"/>
                  </a:cubicBezTo>
                  <a:cubicBezTo>
                    <a:pt x="5" y="20"/>
                    <a:pt x="5" y="20"/>
                    <a:pt x="5" y="20"/>
                  </a:cubicBezTo>
                  <a:cubicBezTo>
                    <a:pt x="5"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3" y="18"/>
                    <a:pt x="3" y="17"/>
                    <a:pt x="4" y="16"/>
                  </a:cubicBezTo>
                  <a:cubicBezTo>
                    <a:pt x="4" y="15"/>
                    <a:pt x="5" y="14"/>
                    <a:pt x="6" y="14"/>
                  </a:cubicBezTo>
                  <a:cubicBezTo>
                    <a:pt x="6" y="14"/>
                    <a:pt x="6" y="14"/>
                    <a:pt x="6" y="14"/>
                  </a:cubicBezTo>
                  <a:cubicBezTo>
                    <a:pt x="6" y="14"/>
                    <a:pt x="6" y="14"/>
                    <a:pt x="6" y="14"/>
                  </a:cubicBezTo>
                  <a:cubicBezTo>
                    <a:pt x="7" y="14"/>
                    <a:pt x="7" y="14"/>
                    <a:pt x="7" y="14"/>
                  </a:cubicBezTo>
                  <a:cubicBezTo>
                    <a:pt x="7" y="15"/>
                    <a:pt x="7" y="15"/>
                    <a:pt x="8" y="15"/>
                  </a:cubicBezTo>
                  <a:cubicBezTo>
                    <a:pt x="8" y="15"/>
                    <a:pt x="8" y="15"/>
                    <a:pt x="8" y="15"/>
                  </a:cubicBezTo>
                  <a:cubicBezTo>
                    <a:pt x="8" y="15"/>
                    <a:pt x="8" y="15"/>
                    <a:pt x="8" y="15"/>
                  </a:cubicBezTo>
                  <a:cubicBezTo>
                    <a:pt x="8" y="15"/>
                    <a:pt x="8" y="15"/>
                    <a:pt x="8" y="15"/>
                  </a:cubicBezTo>
                  <a:cubicBezTo>
                    <a:pt x="8" y="15"/>
                    <a:pt x="8" y="15"/>
                    <a:pt x="8" y="15"/>
                  </a:cubicBezTo>
                  <a:cubicBezTo>
                    <a:pt x="9" y="15"/>
                    <a:pt x="9" y="14"/>
                    <a:pt x="10" y="14"/>
                  </a:cubicBezTo>
                  <a:cubicBezTo>
                    <a:pt x="10" y="14"/>
                    <a:pt x="10" y="14"/>
                    <a:pt x="10" y="14"/>
                  </a:cubicBezTo>
                  <a:cubicBezTo>
                    <a:pt x="10" y="14"/>
                    <a:pt x="10" y="14"/>
                    <a:pt x="10" y="14"/>
                  </a:cubicBezTo>
                  <a:cubicBezTo>
                    <a:pt x="11" y="14"/>
                    <a:pt x="11" y="14"/>
                    <a:pt x="11" y="14"/>
                  </a:cubicBezTo>
                  <a:cubicBezTo>
                    <a:pt x="11" y="14"/>
                    <a:pt x="11" y="14"/>
                    <a:pt x="11" y="14"/>
                  </a:cubicBezTo>
                  <a:cubicBezTo>
                    <a:pt x="11" y="14"/>
                    <a:pt x="11" y="14"/>
                    <a:pt x="11" y="14"/>
                  </a:cubicBezTo>
                  <a:cubicBezTo>
                    <a:pt x="11" y="14"/>
                    <a:pt x="12" y="15"/>
                    <a:pt x="12" y="15"/>
                  </a:cubicBezTo>
                  <a:cubicBezTo>
                    <a:pt x="12" y="15"/>
                    <a:pt x="12" y="15"/>
                    <a:pt x="13" y="14"/>
                  </a:cubicBezTo>
                  <a:cubicBezTo>
                    <a:pt x="13" y="14"/>
                    <a:pt x="14" y="14"/>
                    <a:pt x="14" y="14"/>
                  </a:cubicBezTo>
                  <a:cubicBezTo>
                    <a:pt x="14" y="14"/>
                    <a:pt x="15" y="14"/>
                    <a:pt x="15" y="14"/>
                  </a:cubicBezTo>
                  <a:cubicBezTo>
                    <a:pt x="15" y="14"/>
                    <a:pt x="15" y="14"/>
                    <a:pt x="15" y="14"/>
                  </a:cubicBezTo>
                  <a:cubicBezTo>
                    <a:pt x="16" y="14"/>
                    <a:pt x="16" y="14"/>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8" y="11"/>
                    <a:pt x="18" y="11"/>
                    <a:pt x="18" y="11"/>
                  </a:cubicBezTo>
                  <a:cubicBezTo>
                    <a:pt x="18" y="10"/>
                    <a:pt x="18" y="10"/>
                    <a:pt x="18" y="10"/>
                  </a:cubicBezTo>
                  <a:cubicBezTo>
                    <a:pt x="18" y="11"/>
                    <a:pt x="18" y="11"/>
                    <a:pt x="18" y="11"/>
                  </a:cubicBezTo>
                  <a:cubicBezTo>
                    <a:pt x="17" y="13"/>
                    <a:pt x="17" y="13"/>
                    <a:pt x="17" y="13"/>
                  </a:cubicBezTo>
                  <a:cubicBezTo>
                    <a:pt x="17" y="13"/>
                    <a:pt x="17" y="13"/>
                    <a:pt x="17" y="13"/>
                  </a:cubicBezTo>
                  <a:cubicBezTo>
                    <a:pt x="17" y="11"/>
                    <a:pt x="17" y="11"/>
                    <a:pt x="17" y="11"/>
                  </a:cubicBezTo>
                  <a:cubicBezTo>
                    <a:pt x="17" y="11"/>
                    <a:pt x="17" y="11"/>
                    <a:pt x="17" y="11"/>
                  </a:cubicBezTo>
                  <a:cubicBezTo>
                    <a:pt x="18" y="11"/>
                    <a:pt x="18" y="11"/>
                    <a:pt x="18" y="11"/>
                  </a:cubicBezTo>
                  <a:cubicBezTo>
                    <a:pt x="17" y="10"/>
                    <a:pt x="17" y="10"/>
                    <a:pt x="17" y="10"/>
                  </a:cubicBezTo>
                  <a:cubicBezTo>
                    <a:pt x="17" y="10"/>
                    <a:pt x="17" y="10"/>
                    <a:pt x="17" y="10"/>
                  </a:cubicBezTo>
                  <a:cubicBezTo>
                    <a:pt x="17" y="11"/>
                    <a:pt x="16" y="11"/>
                    <a:pt x="16" y="12"/>
                  </a:cubicBezTo>
                  <a:cubicBezTo>
                    <a:pt x="16" y="12"/>
                    <a:pt x="15" y="12"/>
                    <a:pt x="15" y="12"/>
                  </a:cubicBezTo>
                  <a:cubicBezTo>
                    <a:pt x="15" y="12"/>
                    <a:pt x="14" y="12"/>
                    <a:pt x="14" y="12"/>
                  </a:cubicBezTo>
                  <a:cubicBezTo>
                    <a:pt x="14" y="12"/>
                    <a:pt x="14" y="12"/>
                    <a:pt x="14" y="12"/>
                  </a:cubicBezTo>
                  <a:cubicBezTo>
                    <a:pt x="13" y="12"/>
                    <a:pt x="13" y="13"/>
                    <a:pt x="12" y="13"/>
                  </a:cubicBezTo>
                  <a:cubicBezTo>
                    <a:pt x="12" y="13"/>
                    <a:pt x="12" y="13"/>
                    <a:pt x="12" y="13"/>
                  </a:cubicBezTo>
                  <a:cubicBezTo>
                    <a:pt x="11" y="13"/>
                    <a:pt x="10" y="12"/>
                    <a:pt x="10" y="11"/>
                  </a:cubicBezTo>
                  <a:cubicBezTo>
                    <a:pt x="10" y="11"/>
                    <a:pt x="10" y="11"/>
                    <a:pt x="10" y="11"/>
                  </a:cubicBezTo>
                  <a:cubicBezTo>
                    <a:pt x="10" y="11"/>
                    <a:pt x="10" y="11"/>
                    <a:pt x="10" y="11"/>
                  </a:cubicBezTo>
                  <a:cubicBezTo>
                    <a:pt x="9" y="12"/>
                    <a:pt x="9" y="12"/>
                    <a:pt x="9" y="12"/>
                  </a:cubicBezTo>
                  <a:cubicBezTo>
                    <a:pt x="9" y="12"/>
                    <a:pt x="9" y="12"/>
                    <a:pt x="9" y="12"/>
                  </a:cubicBezTo>
                  <a:cubicBezTo>
                    <a:pt x="9" y="12"/>
                    <a:pt x="9" y="12"/>
                    <a:pt x="9" y="12"/>
                  </a:cubicBezTo>
                  <a:cubicBezTo>
                    <a:pt x="9" y="12"/>
                    <a:pt x="9" y="12"/>
                    <a:pt x="9" y="12"/>
                  </a:cubicBezTo>
                  <a:cubicBezTo>
                    <a:pt x="8" y="13"/>
                    <a:pt x="8" y="13"/>
                    <a:pt x="7" y="13"/>
                  </a:cubicBezTo>
                  <a:cubicBezTo>
                    <a:pt x="7" y="13"/>
                    <a:pt x="7" y="13"/>
                    <a:pt x="7" y="13"/>
                  </a:cubicBezTo>
                  <a:cubicBezTo>
                    <a:pt x="7" y="13"/>
                    <a:pt x="7" y="13"/>
                    <a:pt x="7" y="13"/>
                  </a:cubicBezTo>
                  <a:cubicBezTo>
                    <a:pt x="7" y="13"/>
                    <a:pt x="7" y="13"/>
                    <a:pt x="7" y="13"/>
                  </a:cubicBezTo>
                  <a:cubicBezTo>
                    <a:pt x="6" y="12"/>
                    <a:pt x="6" y="12"/>
                    <a:pt x="6" y="12"/>
                  </a:cubicBezTo>
                  <a:cubicBezTo>
                    <a:pt x="6" y="11"/>
                    <a:pt x="6" y="10"/>
                    <a:pt x="6" y="9"/>
                  </a:cubicBezTo>
                  <a:cubicBezTo>
                    <a:pt x="7" y="8"/>
                    <a:pt x="8" y="7"/>
                    <a:pt x="9" y="7"/>
                  </a:cubicBezTo>
                  <a:cubicBezTo>
                    <a:pt x="10" y="7"/>
                    <a:pt x="10" y="7"/>
                    <a:pt x="10" y="7"/>
                  </a:cubicBezTo>
                  <a:cubicBezTo>
                    <a:pt x="10" y="7"/>
                    <a:pt x="10" y="7"/>
                    <a:pt x="10" y="7"/>
                  </a:cubicBezTo>
                  <a:cubicBezTo>
                    <a:pt x="11" y="8"/>
                    <a:pt x="11" y="8"/>
                    <a:pt x="12" y="8"/>
                  </a:cubicBezTo>
                  <a:cubicBezTo>
                    <a:pt x="12" y="8"/>
                    <a:pt x="12" y="8"/>
                    <a:pt x="12" y="8"/>
                  </a:cubicBezTo>
                  <a:cubicBezTo>
                    <a:pt x="13" y="8"/>
                    <a:pt x="13" y="8"/>
                    <a:pt x="14" y="7"/>
                  </a:cubicBezTo>
                  <a:cubicBezTo>
                    <a:pt x="14" y="7"/>
                    <a:pt x="14" y="7"/>
                    <a:pt x="14" y="7"/>
                  </a:cubicBezTo>
                  <a:cubicBezTo>
                    <a:pt x="14" y="7"/>
                    <a:pt x="14" y="7"/>
                    <a:pt x="14" y="7"/>
                  </a:cubicBezTo>
                  <a:cubicBezTo>
                    <a:pt x="14" y="8"/>
                    <a:pt x="15" y="8"/>
                    <a:pt x="16" y="8"/>
                  </a:cubicBezTo>
                  <a:cubicBezTo>
                    <a:pt x="16" y="8"/>
                    <a:pt x="16" y="8"/>
                    <a:pt x="16" y="8"/>
                  </a:cubicBezTo>
                  <a:cubicBezTo>
                    <a:pt x="16" y="8"/>
                    <a:pt x="16" y="8"/>
                    <a:pt x="16" y="8"/>
                  </a:cubicBezTo>
                  <a:cubicBezTo>
                    <a:pt x="16" y="9"/>
                    <a:pt x="16" y="9"/>
                    <a:pt x="16" y="9"/>
                  </a:cubicBezTo>
                  <a:cubicBezTo>
                    <a:pt x="16" y="9"/>
                    <a:pt x="16" y="9"/>
                    <a:pt x="16" y="9"/>
                  </a:cubicBezTo>
                  <a:cubicBezTo>
                    <a:pt x="17" y="9"/>
                    <a:pt x="17" y="9"/>
                    <a:pt x="17" y="9"/>
                  </a:cubicBezTo>
                  <a:cubicBezTo>
                    <a:pt x="18" y="8"/>
                    <a:pt x="18" y="8"/>
                    <a:pt x="18" y="8"/>
                  </a:cubicBezTo>
                  <a:cubicBezTo>
                    <a:pt x="17" y="8"/>
                    <a:pt x="17" y="8"/>
                    <a:pt x="17" y="8"/>
                  </a:cubicBezTo>
                  <a:cubicBezTo>
                    <a:pt x="17" y="8"/>
                    <a:pt x="17" y="8"/>
                    <a:pt x="17" y="8"/>
                  </a:cubicBezTo>
                  <a:cubicBezTo>
                    <a:pt x="16" y="7"/>
                    <a:pt x="16" y="7"/>
                    <a:pt x="16" y="7"/>
                  </a:cubicBezTo>
                  <a:cubicBezTo>
                    <a:pt x="16" y="7"/>
                    <a:pt x="16" y="7"/>
                    <a:pt x="16" y="7"/>
                  </a:cubicBezTo>
                  <a:cubicBezTo>
                    <a:pt x="16" y="7"/>
                    <a:pt x="16" y="7"/>
                    <a:pt x="16" y="7"/>
                  </a:cubicBezTo>
                  <a:cubicBezTo>
                    <a:pt x="15" y="7"/>
                    <a:pt x="15" y="7"/>
                    <a:pt x="15" y="7"/>
                  </a:cubicBezTo>
                  <a:cubicBezTo>
                    <a:pt x="15" y="6"/>
                    <a:pt x="14" y="6"/>
                    <a:pt x="14" y="6"/>
                  </a:cubicBezTo>
                  <a:cubicBezTo>
                    <a:pt x="13" y="6"/>
                    <a:pt x="13" y="6"/>
                    <a:pt x="13" y="6"/>
                  </a:cubicBezTo>
                  <a:cubicBezTo>
                    <a:pt x="13" y="6"/>
                    <a:pt x="13" y="6"/>
                    <a:pt x="13" y="6"/>
                  </a:cubicBezTo>
                  <a:cubicBezTo>
                    <a:pt x="13" y="7"/>
                    <a:pt x="13" y="7"/>
                    <a:pt x="13" y="7"/>
                  </a:cubicBezTo>
                  <a:cubicBezTo>
                    <a:pt x="12" y="7"/>
                    <a:pt x="12" y="7"/>
                    <a:pt x="12" y="7"/>
                  </a:cubicBezTo>
                  <a:cubicBezTo>
                    <a:pt x="12" y="7"/>
                    <a:pt x="12" y="7"/>
                    <a:pt x="12" y="7"/>
                  </a:cubicBezTo>
                  <a:moveTo>
                    <a:pt x="29" y="6"/>
                  </a:moveTo>
                  <a:cubicBezTo>
                    <a:pt x="29" y="6"/>
                    <a:pt x="29" y="6"/>
                    <a:pt x="29" y="6"/>
                  </a:cubicBezTo>
                  <a:cubicBezTo>
                    <a:pt x="29" y="5"/>
                    <a:pt x="29" y="5"/>
                    <a:pt x="29" y="5"/>
                  </a:cubicBezTo>
                  <a:cubicBezTo>
                    <a:pt x="29" y="5"/>
                    <a:pt x="29" y="5"/>
                    <a:pt x="29" y="5"/>
                  </a:cubicBezTo>
                  <a:cubicBezTo>
                    <a:pt x="29" y="4"/>
                    <a:pt x="29" y="4"/>
                    <a:pt x="30" y="4"/>
                  </a:cubicBezTo>
                  <a:cubicBezTo>
                    <a:pt x="30" y="3"/>
                    <a:pt x="30" y="3"/>
                    <a:pt x="30" y="3"/>
                  </a:cubicBezTo>
                  <a:cubicBezTo>
                    <a:pt x="31" y="3"/>
                    <a:pt x="31" y="3"/>
                    <a:pt x="31" y="3"/>
                  </a:cubicBezTo>
                  <a:cubicBezTo>
                    <a:pt x="32" y="4"/>
                    <a:pt x="32" y="4"/>
                    <a:pt x="32" y="4"/>
                  </a:cubicBezTo>
                  <a:cubicBezTo>
                    <a:pt x="32" y="4"/>
                    <a:pt x="33" y="4"/>
                    <a:pt x="33" y="5"/>
                  </a:cubicBezTo>
                  <a:cubicBezTo>
                    <a:pt x="33" y="5"/>
                    <a:pt x="33" y="5"/>
                    <a:pt x="33" y="5"/>
                  </a:cubicBezTo>
                  <a:cubicBezTo>
                    <a:pt x="33" y="6"/>
                    <a:pt x="33" y="6"/>
                    <a:pt x="33" y="6"/>
                  </a:cubicBezTo>
                  <a:cubicBezTo>
                    <a:pt x="33" y="6"/>
                    <a:pt x="33" y="6"/>
                    <a:pt x="33" y="6"/>
                  </a:cubicBezTo>
                  <a:cubicBezTo>
                    <a:pt x="33" y="7"/>
                    <a:pt x="33" y="7"/>
                    <a:pt x="33" y="7"/>
                  </a:cubicBezTo>
                  <a:cubicBezTo>
                    <a:pt x="33" y="7"/>
                    <a:pt x="33" y="7"/>
                    <a:pt x="32" y="7"/>
                  </a:cubicBezTo>
                  <a:cubicBezTo>
                    <a:pt x="32" y="7"/>
                    <a:pt x="32" y="7"/>
                    <a:pt x="32" y="7"/>
                  </a:cubicBezTo>
                  <a:cubicBezTo>
                    <a:pt x="31" y="7"/>
                    <a:pt x="31" y="7"/>
                    <a:pt x="31" y="7"/>
                  </a:cubicBezTo>
                  <a:cubicBezTo>
                    <a:pt x="31" y="6"/>
                    <a:pt x="31" y="6"/>
                    <a:pt x="31" y="6"/>
                  </a:cubicBezTo>
                  <a:cubicBezTo>
                    <a:pt x="31" y="6"/>
                    <a:pt x="31" y="6"/>
                    <a:pt x="31" y="6"/>
                  </a:cubicBezTo>
                  <a:cubicBezTo>
                    <a:pt x="31" y="6"/>
                    <a:pt x="31" y="6"/>
                    <a:pt x="31" y="6"/>
                  </a:cubicBezTo>
                  <a:cubicBezTo>
                    <a:pt x="30" y="6"/>
                    <a:pt x="30" y="6"/>
                    <a:pt x="29" y="7"/>
                  </a:cubicBezTo>
                  <a:cubicBezTo>
                    <a:pt x="29" y="7"/>
                    <a:pt x="29" y="7"/>
                    <a:pt x="29" y="7"/>
                  </a:cubicBezTo>
                  <a:cubicBezTo>
                    <a:pt x="29" y="7"/>
                    <a:pt x="29" y="7"/>
                    <a:pt x="29" y="7"/>
                  </a:cubicBezTo>
                  <a:cubicBezTo>
                    <a:pt x="28" y="7"/>
                    <a:pt x="28" y="7"/>
                    <a:pt x="28" y="7"/>
                  </a:cubicBezTo>
                  <a:cubicBezTo>
                    <a:pt x="28" y="8"/>
                    <a:pt x="28" y="8"/>
                    <a:pt x="28" y="8"/>
                  </a:cubicBezTo>
                  <a:cubicBezTo>
                    <a:pt x="27" y="8"/>
                    <a:pt x="27" y="8"/>
                    <a:pt x="27" y="8"/>
                  </a:cubicBezTo>
                  <a:cubicBezTo>
                    <a:pt x="27" y="8"/>
                    <a:pt x="27" y="8"/>
                    <a:pt x="27" y="8"/>
                  </a:cubicBezTo>
                  <a:cubicBezTo>
                    <a:pt x="27" y="9"/>
                    <a:pt x="27" y="9"/>
                    <a:pt x="27" y="9"/>
                  </a:cubicBezTo>
                  <a:cubicBezTo>
                    <a:pt x="28" y="9"/>
                    <a:pt x="28" y="9"/>
                    <a:pt x="28" y="9"/>
                  </a:cubicBezTo>
                  <a:cubicBezTo>
                    <a:pt x="28" y="9"/>
                    <a:pt x="28" y="9"/>
                    <a:pt x="28" y="9"/>
                  </a:cubicBezTo>
                  <a:cubicBezTo>
                    <a:pt x="28" y="8"/>
                    <a:pt x="28" y="8"/>
                    <a:pt x="28" y="8"/>
                  </a:cubicBezTo>
                  <a:cubicBezTo>
                    <a:pt x="28" y="8"/>
                    <a:pt x="28" y="8"/>
                    <a:pt x="28" y="8"/>
                  </a:cubicBezTo>
                  <a:cubicBezTo>
                    <a:pt x="29" y="8"/>
                    <a:pt x="29" y="8"/>
                    <a:pt x="29" y="8"/>
                  </a:cubicBezTo>
                  <a:cubicBezTo>
                    <a:pt x="29" y="8"/>
                    <a:pt x="29" y="8"/>
                    <a:pt x="29" y="8"/>
                  </a:cubicBezTo>
                  <a:cubicBezTo>
                    <a:pt x="29" y="8"/>
                    <a:pt x="30" y="8"/>
                    <a:pt x="30" y="7"/>
                  </a:cubicBezTo>
                  <a:cubicBezTo>
                    <a:pt x="31" y="7"/>
                    <a:pt x="31" y="7"/>
                    <a:pt x="31" y="7"/>
                  </a:cubicBezTo>
                  <a:cubicBezTo>
                    <a:pt x="31" y="7"/>
                    <a:pt x="31" y="7"/>
                    <a:pt x="31" y="7"/>
                  </a:cubicBezTo>
                  <a:cubicBezTo>
                    <a:pt x="31" y="8"/>
                    <a:pt x="32" y="8"/>
                    <a:pt x="32" y="8"/>
                  </a:cubicBezTo>
                  <a:cubicBezTo>
                    <a:pt x="32" y="8"/>
                    <a:pt x="32" y="8"/>
                    <a:pt x="32" y="8"/>
                  </a:cubicBezTo>
                  <a:cubicBezTo>
                    <a:pt x="33" y="8"/>
                    <a:pt x="33" y="8"/>
                    <a:pt x="34" y="7"/>
                  </a:cubicBezTo>
                  <a:cubicBezTo>
                    <a:pt x="34" y="7"/>
                    <a:pt x="34" y="7"/>
                    <a:pt x="34" y="7"/>
                  </a:cubicBezTo>
                  <a:cubicBezTo>
                    <a:pt x="34" y="7"/>
                    <a:pt x="35" y="7"/>
                    <a:pt x="35" y="7"/>
                  </a:cubicBezTo>
                  <a:cubicBezTo>
                    <a:pt x="36" y="7"/>
                    <a:pt x="37" y="8"/>
                    <a:pt x="38" y="9"/>
                  </a:cubicBezTo>
                  <a:cubicBezTo>
                    <a:pt x="39" y="10"/>
                    <a:pt x="39" y="11"/>
                    <a:pt x="38" y="12"/>
                  </a:cubicBezTo>
                  <a:cubicBezTo>
                    <a:pt x="38" y="13"/>
                    <a:pt x="38" y="13"/>
                    <a:pt x="38" y="13"/>
                  </a:cubicBezTo>
                  <a:cubicBezTo>
                    <a:pt x="38" y="13"/>
                    <a:pt x="38" y="13"/>
                    <a:pt x="38" y="13"/>
                  </a:cubicBezTo>
                  <a:cubicBezTo>
                    <a:pt x="38" y="13"/>
                    <a:pt x="38" y="13"/>
                    <a:pt x="38" y="13"/>
                  </a:cubicBezTo>
                  <a:cubicBezTo>
                    <a:pt x="37" y="13"/>
                    <a:pt x="37" y="13"/>
                    <a:pt x="37" y="13"/>
                  </a:cubicBezTo>
                  <a:cubicBezTo>
                    <a:pt x="36" y="13"/>
                    <a:pt x="36" y="13"/>
                    <a:pt x="36" y="12"/>
                  </a:cubicBezTo>
                  <a:cubicBezTo>
                    <a:pt x="36" y="12"/>
                    <a:pt x="36" y="12"/>
                    <a:pt x="36" y="12"/>
                  </a:cubicBezTo>
                  <a:cubicBezTo>
                    <a:pt x="35" y="12"/>
                    <a:pt x="35" y="12"/>
                    <a:pt x="35" y="12"/>
                  </a:cubicBezTo>
                  <a:cubicBezTo>
                    <a:pt x="35" y="12"/>
                    <a:pt x="35" y="12"/>
                    <a:pt x="35" y="12"/>
                  </a:cubicBezTo>
                  <a:cubicBezTo>
                    <a:pt x="34" y="11"/>
                    <a:pt x="34" y="11"/>
                    <a:pt x="34" y="11"/>
                  </a:cubicBezTo>
                  <a:cubicBezTo>
                    <a:pt x="34" y="11"/>
                    <a:pt x="34" y="11"/>
                    <a:pt x="34" y="11"/>
                  </a:cubicBezTo>
                  <a:cubicBezTo>
                    <a:pt x="34" y="11"/>
                    <a:pt x="34" y="11"/>
                    <a:pt x="34" y="11"/>
                  </a:cubicBezTo>
                  <a:cubicBezTo>
                    <a:pt x="34" y="12"/>
                    <a:pt x="33" y="13"/>
                    <a:pt x="33" y="13"/>
                  </a:cubicBezTo>
                  <a:cubicBezTo>
                    <a:pt x="33" y="13"/>
                    <a:pt x="32" y="13"/>
                    <a:pt x="32" y="13"/>
                  </a:cubicBezTo>
                  <a:cubicBezTo>
                    <a:pt x="32" y="13"/>
                    <a:pt x="31" y="12"/>
                    <a:pt x="31" y="12"/>
                  </a:cubicBezTo>
                  <a:cubicBezTo>
                    <a:pt x="31" y="12"/>
                    <a:pt x="31" y="12"/>
                    <a:pt x="31" y="12"/>
                  </a:cubicBezTo>
                  <a:cubicBezTo>
                    <a:pt x="30" y="12"/>
                    <a:pt x="30" y="12"/>
                    <a:pt x="29" y="12"/>
                  </a:cubicBezTo>
                  <a:cubicBezTo>
                    <a:pt x="29" y="12"/>
                    <a:pt x="29" y="12"/>
                    <a:pt x="29" y="12"/>
                  </a:cubicBezTo>
                  <a:cubicBezTo>
                    <a:pt x="28" y="11"/>
                    <a:pt x="27" y="11"/>
                    <a:pt x="27" y="10"/>
                  </a:cubicBezTo>
                  <a:cubicBezTo>
                    <a:pt x="27" y="10"/>
                    <a:pt x="27" y="10"/>
                    <a:pt x="27" y="10"/>
                  </a:cubicBezTo>
                  <a:cubicBezTo>
                    <a:pt x="27" y="11"/>
                    <a:pt x="27" y="11"/>
                    <a:pt x="27" y="11"/>
                  </a:cubicBezTo>
                  <a:cubicBezTo>
                    <a:pt x="27" y="11"/>
                    <a:pt x="27" y="11"/>
                    <a:pt x="27" y="11"/>
                  </a:cubicBezTo>
                  <a:cubicBezTo>
                    <a:pt x="27" y="11"/>
                    <a:pt x="27" y="11"/>
                    <a:pt x="27" y="11"/>
                  </a:cubicBezTo>
                  <a:cubicBezTo>
                    <a:pt x="28" y="13"/>
                    <a:pt x="28" y="13"/>
                    <a:pt x="28" y="13"/>
                  </a:cubicBezTo>
                  <a:cubicBezTo>
                    <a:pt x="27" y="13"/>
                    <a:pt x="27" y="13"/>
                    <a:pt x="27" y="13"/>
                  </a:cubicBezTo>
                  <a:cubicBezTo>
                    <a:pt x="27" y="11"/>
                    <a:pt x="27" y="11"/>
                    <a:pt x="27" y="11"/>
                  </a:cubicBezTo>
                  <a:cubicBezTo>
                    <a:pt x="26" y="10"/>
                    <a:pt x="26" y="10"/>
                    <a:pt x="26" y="10"/>
                  </a:cubicBezTo>
                  <a:cubicBezTo>
                    <a:pt x="26" y="11"/>
                    <a:pt x="26" y="11"/>
                    <a:pt x="26" y="11"/>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8" y="14"/>
                    <a:pt x="29" y="14"/>
                    <a:pt x="29" y="14"/>
                  </a:cubicBezTo>
                  <a:cubicBezTo>
                    <a:pt x="29" y="14"/>
                    <a:pt x="29" y="14"/>
                    <a:pt x="29" y="14"/>
                  </a:cubicBezTo>
                  <a:cubicBezTo>
                    <a:pt x="30" y="14"/>
                    <a:pt x="30" y="14"/>
                    <a:pt x="30" y="14"/>
                  </a:cubicBezTo>
                  <a:cubicBezTo>
                    <a:pt x="31" y="14"/>
                    <a:pt x="31" y="14"/>
                    <a:pt x="32" y="14"/>
                  </a:cubicBezTo>
                  <a:cubicBezTo>
                    <a:pt x="32" y="15"/>
                    <a:pt x="32" y="15"/>
                    <a:pt x="32" y="15"/>
                  </a:cubicBezTo>
                  <a:cubicBezTo>
                    <a:pt x="33" y="15"/>
                    <a:pt x="33"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5" y="14"/>
                    <a:pt x="36" y="15"/>
                    <a:pt x="36" y="15"/>
                  </a:cubicBezTo>
                  <a:cubicBezTo>
                    <a:pt x="37" y="15"/>
                    <a:pt x="37" y="15"/>
                    <a:pt x="37" y="15"/>
                  </a:cubicBezTo>
                  <a:cubicBezTo>
                    <a:pt x="37" y="15"/>
                    <a:pt x="37" y="15"/>
                    <a:pt x="37" y="15"/>
                  </a:cubicBezTo>
                  <a:cubicBezTo>
                    <a:pt x="37" y="15"/>
                    <a:pt x="37" y="15"/>
                    <a:pt x="37" y="15"/>
                  </a:cubicBezTo>
                  <a:cubicBezTo>
                    <a:pt x="37" y="15"/>
                    <a:pt x="37" y="15"/>
                    <a:pt x="37" y="15"/>
                  </a:cubicBezTo>
                  <a:cubicBezTo>
                    <a:pt x="38" y="15"/>
                    <a:pt x="38" y="15"/>
                    <a:pt x="38" y="15"/>
                  </a:cubicBezTo>
                  <a:cubicBezTo>
                    <a:pt x="38" y="15"/>
                    <a:pt x="38" y="15"/>
                    <a:pt x="38" y="15"/>
                  </a:cubicBezTo>
                  <a:cubicBezTo>
                    <a:pt x="38" y="14"/>
                    <a:pt x="38" y="14"/>
                    <a:pt x="38" y="14"/>
                  </a:cubicBezTo>
                  <a:cubicBezTo>
                    <a:pt x="38" y="14"/>
                    <a:pt x="38" y="14"/>
                    <a:pt x="38" y="14"/>
                  </a:cubicBezTo>
                  <a:cubicBezTo>
                    <a:pt x="39" y="14"/>
                    <a:pt x="39" y="14"/>
                    <a:pt x="39" y="14"/>
                  </a:cubicBezTo>
                  <a:cubicBezTo>
                    <a:pt x="39" y="14"/>
                    <a:pt x="40" y="15"/>
                    <a:pt x="41" y="16"/>
                  </a:cubicBezTo>
                  <a:cubicBezTo>
                    <a:pt x="41" y="17"/>
                    <a:pt x="41" y="18"/>
                    <a:pt x="41" y="19"/>
                  </a:cubicBezTo>
                  <a:cubicBezTo>
                    <a:pt x="41" y="20"/>
                    <a:pt x="41" y="20"/>
                    <a:pt x="41" y="20"/>
                  </a:cubicBezTo>
                  <a:cubicBezTo>
                    <a:pt x="41" y="20"/>
                    <a:pt x="41" y="20"/>
                    <a:pt x="41"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8" y="19"/>
                    <a:pt x="38" y="19"/>
                  </a:cubicBezTo>
                  <a:cubicBezTo>
                    <a:pt x="37" y="18"/>
                    <a:pt x="37" y="18"/>
                    <a:pt x="37" y="18"/>
                  </a:cubicBezTo>
                  <a:cubicBezTo>
                    <a:pt x="37" y="19"/>
                    <a:pt x="37" y="19"/>
                    <a:pt x="37" y="19"/>
                  </a:cubicBezTo>
                  <a:cubicBezTo>
                    <a:pt x="37" y="19"/>
                    <a:pt x="36" y="19"/>
                    <a:pt x="36" y="19"/>
                  </a:cubicBezTo>
                  <a:cubicBezTo>
                    <a:pt x="36" y="19"/>
                    <a:pt x="36" y="19"/>
                    <a:pt x="36" y="19"/>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6" y="22"/>
                    <a:pt x="36" y="22"/>
                    <a:pt x="36" y="22"/>
                  </a:cubicBezTo>
                  <a:cubicBezTo>
                    <a:pt x="36" y="21"/>
                    <a:pt x="36" y="21"/>
                    <a:pt x="36" y="21"/>
                  </a:cubicBezTo>
                  <a:cubicBezTo>
                    <a:pt x="36" y="20"/>
                    <a:pt x="36" y="20"/>
                    <a:pt x="36" y="20"/>
                  </a:cubicBezTo>
                  <a:cubicBezTo>
                    <a:pt x="36" y="20"/>
                    <a:pt x="36" y="20"/>
                    <a:pt x="36" y="20"/>
                  </a:cubicBezTo>
                  <a:cubicBezTo>
                    <a:pt x="36" y="21"/>
                    <a:pt x="36" y="21"/>
                    <a:pt x="36" y="21"/>
                  </a:cubicBezTo>
                  <a:cubicBezTo>
                    <a:pt x="36" y="21"/>
                    <a:pt x="36" y="21"/>
                    <a:pt x="36" y="21"/>
                  </a:cubicBezTo>
                  <a:cubicBezTo>
                    <a:pt x="36" y="22"/>
                    <a:pt x="36" y="22"/>
                    <a:pt x="36" y="22"/>
                  </a:cubicBezTo>
                  <a:cubicBezTo>
                    <a:pt x="36" y="22"/>
                    <a:pt x="36" y="22"/>
                    <a:pt x="36" y="22"/>
                  </a:cubicBezTo>
                  <a:cubicBezTo>
                    <a:pt x="36" y="22"/>
                    <a:pt x="36" y="22"/>
                    <a:pt x="36" y="22"/>
                  </a:cubicBezTo>
                  <a:cubicBezTo>
                    <a:pt x="37" y="21"/>
                    <a:pt x="37" y="21"/>
                    <a:pt x="37" y="21"/>
                  </a:cubicBezTo>
                  <a:cubicBezTo>
                    <a:pt x="36" y="20"/>
                    <a:pt x="36" y="20"/>
                    <a:pt x="36" y="20"/>
                  </a:cubicBezTo>
                  <a:cubicBezTo>
                    <a:pt x="37" y="20"/>
                    <a:pt x="37" y="20"/>
                    <a:pt x="37" y="20"/>
                  </a:cubicBezTo>
                  <a:cubicBezTo>
                    <a:pt x="37" y="20"/>
                    <a:pt x="37" y="21"/>
                    <a:pt x="37" y="21"/>
                  </a:cubicBezTo>
                  <a:cubicBezTo>
                    <a:pt x="37" y="21"/>
                    <a:pt x="37" y="21"/>
                    <a:pt x="37" y="21"/>
                  </a:cubicBezTo>
                  <a:cubicBezTo>
                    <a:pt x="37" y="21"/>
                    <a:pt x="37" y="21"/>
                    <a:pt x="37" y="21"/>
                  </a:cubicBezTo>
                  <a:cubicBezTo>
                    <a:pt x="37" y="21"/>
                    <a:pt x="37" y="21"/>
                    <a:pt x="37" y="21"/>
                  </a:cubicBezTo>
                  <a:cubicBezTo>
                    <a:pt x="37" y="21"/>
                    <a:pt x="37" y="20"/>
                    <a:pt x="37" y="20"/>
                  </a:cubicBezTo>
                  <a:cubicBezTo>
                    <a:pt x="37" y="20"/>
                    <a:pt x="37" y="20"/>
                    <a:pt x="37" y="20"/>
                  </a:cubicBezTo>
                  <a:cubicBezTo>
                    <a:pt x="37" y="20"/>
                    <a:pt x="37" y="20"/>
                    <a:pt x="37" y="20"/>
                  </a:cubicBezTo>
                  <a:cubicBezTo>
                    <a:pt x="37" y="20"/>
                    <a:pt x="37" y="20"/>
                    <a:pt x="37" y="20"/>
                  </a:cubicBezTo>
                  <a:cubicBezTo>
                    <a:pt x="37" y="20"/>
                    <a:pt x="37" y="20"/>
                    <a:pt x="37" y="20"/>
                  </a:cubicBezTo>
                  <a:cubicBezTo>
                    <a:pt x="38" y="23"/>
                    <a:pt x="38" y="23"/>
                    <a:pt x="38" y="23"/>
                  </a:cubicBezTo>
                  <a:cubicBezTo>
                    <a:pt x="38" y="23"/>
                    <a:pt x="38" y="23"/>
                    <a:pt x="38" y="23"/>
                  </a:cubicBezTo>
                  <a:cubicBezTo>
                    <a:pt x="38" y="23"/>
                    <a:pt x="38" y="23"/>
                    <a:pt x="38" y="23"/>
                  </a:cubicBezTo>
                  <a:cubicBezTo>
                    <a:pt x="38" y="24"/>
                    <a:pt x="38" y="24"/>
                    <a:pt x="38" y="24"/>
                  </a:cubicBezTo>
                  <a:cubicBezTo>
                    <a:pt x="37" y="24"/>
                    <a:pt x="37" y="24"/>
                    <a:pt x="37" y="24"/>
                  </a:cubicBezTo>
                  <a:cubicBezTo>
                    <a:pt x="37" y="24"/>
                    <a:pt x="37" y="24"/>
                    <a:pt x="37" y="24"/>
                  </a:cubicBezTo>
                  <a:cubicBezTo>
                    <a:pt x="37" y="24"/>
                    <a:pt x="37" y="24"/>
                    <a:pt x="36" y="24"/>
                  </a:cubicBezTo>
                  <a:cubicBezTo>
                    <a:pt x="36" y="24"/>
                    <a:pt x="36" y="24"/>
                    <a:pt x="36" y="24"/>
                  </a:cubicBezTo>
                  <a:cubicBezTo>
                    <a:pt x="36" y="24"/>
                    <a:pt x="36" y="24"/>
                    <a:pt x="36" y="24"/>
                  </a:cubicBezTo>
                  <a:cubicBezTo>
                    <a:pt x="36" y="24"/>
                    <a:pt x="36" y="24"/>
                    <a:pt x="36" y="24"/>
                  </a:cubicBezTo>
                  <a:cubicBezTo>
                    <a:pt x="35" y="25"/>
                    <a:pt x="35" y="25"/>
                    <a:pt x="35" y="25"/>
                  </a:cubicBezTo>
                  <a:cubicBezTo>
                    <a:pt x="36" y="25"/>
                    <a:pt x="36" y="25"/>
                    <a:pt x="36" y="25"/>
                  </a:cubicBezTo>
                  <a:cubicBezTo>
                    <a:pt x="35" y="25"/>
                    <a:pt x="35" y="25"/>
                    <a:pt x="35" y="25"/>
                  </a:cubicBezTo>
                  <a:cubicBezTo>
                    <a:pt x="35" y="25"/>
                    <a:pt x="35" y="25"/>
                    <a:pt x="35" y="25"/>
                  </a:cubicBezTo>
                  <a:cubicBezTo>
                    <a:pt x="35" y="25"/>
                    <a:pt x="35" y="25"/>
                    <a:pt x="35" y="25"/>
                  </a:cubicBezTo>
                  <a:cubicBezTo>
                    <a:pt x="35" y="26"/>
                    <a:pt x="35" y="26"/>
                    <a:pt x="35" y="26"/>
                  </a:cubicBezTo>
                  <a:cubicBezTo>
                    <a:pt x="35" y="26"/>
                    <a:pt x="35" y="26"/>
                    <a:pt x="35" y="26"/>
                  </a:cubicBezTo>
                  <a:cubicBezTo>
                    <a:pt x="35" y="26"/>
                    <a:pt x="35" y="26"/>
                    <a:pt x="35" y="26"/>
                  </a:cubicBezTo>
                  <a:cubicBezTo>
                    <a:pt x="35" y="26"/>
                    <a:pt x="35" y="26"/>
                    <a:pt x="35" y="26"/>
                  </a:cubicBezTo>
                  <a:cubicBezTo>
                    <a:pt x="34" y="26"/>
                    <a:pt x="34" y="26"/>
                    <a:pt x="34" y="26"/>
                  </a:cubicBezTo>
                  <a:cubicBezTo>
                    <a:pt x="34" y="26"/>
                    <a:pt x="34" y="26"/>
                    <a:pt x="34" y="26"/>
                  </a:cubicBezTo>
                  <a:cubicBezTo>
                    <a:pt x="34" y="26"/>
                    <a:pt x="34" y="26"/>
                    <a:pt x="34" y="26"/>
                  </a:cubicBezTo>
                  <a:cubicBezTo>
                    <a:pt x="35" y="27"/>
                    <a:pt x="35" y="27"/>
                    <a:pt x="35" y="27"/>
                  </a:cubicBezTo>
                  <a:cubicBezTo>
                    <a:pt x="35" y="27"/>
                    <a:pt x="35" y="27"/>
                    <a:pt x="35" y="27"/>
                  </a:cubicBezTo>
                  <a:cubicBezTo>
                    <a:pt x="35" y="26"/>
                    <a:pt x="35" y="26"/>
                    <a:pt x="35" y="26"/>
                  </a:cubicBezTo>
                  <a:cubicBezTo>
                    <a:pt x="35" y="26"/>
                    <a:pt x="35" y="26"/>
                    <a:pt x="35" y="26"/>
                  </a:cubicBezTo>
                  <a:cubicBezTo>
                    <a:pt x="35" y="26"/>
                    <a:pt x="35" y="26"/>
                    <a:pt x="35" y="26"/>
                  </a:cubicBezTo>
                  <a:cubicBezTo>
                    <a:pt x="35" y="26"/>
                    <a:pt x="35" y="26"/>
                    <a:pt x="35"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7" y="26"/>
                    <a:pt x="37" y="26"/>
                    <a:pt x="37" y="26"/>
                  </a:cubicBezTo>
                  <a:cubicBezTo>
                    <a:pt x="38" y="26"/>
                    <a:pt x="38" y="26"/>
                    <a:pt x="38" y="26"/>
                  </a:cubicBezTo>
                  <a:cubicBezTo>
                    <a:pt x="38" y="25"/>
                    <a:pt x="38" y="25"/>
                    <a:pt x="38" y="25"/>
                  </a:cubicBezTo>
                  <a:cubicBezTo>
                    <a:pt x="38" y="25"/>
                    <a:pt x="38" y="25"/>
                    <a:pt x="38" y="25"/>
                  </a:cubicBezTo>
                  <a:cubicBezTo>
                    <a:pt x="38" y="25"/>
                    <a:pt x="38" y="25"/>
                    <a:pt x="38" y="25"/>
                  </a:cubicBezTo>
                  <a:cubicBezTo>
                    <a:pt x="38" y="25"/>
                    <a:pt x="38" y="25"/>
                    <a:pt x="38" y="25"/>
                  </a:cubicBezTo>
                  <a:cubicBezTo>
                    <a:pt x="38" y="26"/>
                    <a:pt x="38" y="26"/>
                    <a:pt x="38" y="26"/>
                  </a:cubicBezTo>
                  <a:cubicBezTo>
                    <a:pt x="38" y="26"/>
                    <a:pt x="38" y="26"/>
                    <a:pt x="38" y="26"/>
                  </a:cubicBezTo>
                  <a:cubicBezTo>
                    <a:pt x="38" y="25"/>
                    <a:pt x="38" y="25"/>
                    <a:pt x="38" y="25"/>
                  </a:cubicBezTo>
                  <a:cubicBezTo>
                    <a:pt x="40" y="26"/>
                    <a:pt x="40" y="26"/>
                    <a:pt x="40" y="26"/>
                  </a:cubicBezTo>
                  <a:cubicBezTo>
                    <a:pt x="40" y="26"/>
                    <a:pt x="40" y="26"/>
                    <a:pt x="40" y="26"/>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4"/>
                    <a:pt x="40" y="24"/>
                    <a:pt x="40" y="24"/>
                  </a:cubicBezTo>
                  <a:cubicBezTo>
                    <a:pt x="40" y="24"/>
                    <a:pt x="40" y="24"/>
                    <a:pt x="40" y="24"/>
                  </a:cubicBezTo>
                  <a:cubicBezTo>
                    <a:pt x="41" y="24"/>
                    <a:pt x="41" y="24"/>
                    <a:pt x="41" y="24"/>
                  </a:cubicBezTo>
                  <a:cubicBezTo>
                    <a:pt x="41" y="24"/>
                    <a:pt x="41" y="24"/>
                    <a:pt x="41" y="24"/>
                  </a:cubicBezTo>
                  <a:cubicBezTo>
                    <a:pt x="41" y="24"/>
                    <a:pt x="41" y="24"/>
                    <a:pt x="41" y="24"/>
                  </a:cubicBezTo>
                  <a:cubicBezTo>
                    <a:pt x="41" y="24"/>
                    <a:pt x="41" y="24"/>
                    <a:pt x="41" y="24"/>
                  </a:cubicBezTo>
                  <a:cubicBezTo>
                    <a:pt x="42" y="24"/>
                    <a:pt x="42" y="24"/>
                    <a:pt x="42" y="24"/>
                  </a:cubicBezTo>
                  <a:cubicBezTo>
                    <a:pt x="43" y="26"/>
                    <a:pt x="43" y="27"/>
                    <a:pt x="42" y="28"/>
                  </a:cubicBezTo>
                  <a:cubicBezTo>
                    <a:pt x="42" y="28"/>
                    <a:pt x="42" y="28"/>
                    <a:pt x="41" y="28"/>
                  </a:cubicBezTo>
                  <a:cubicBezTo>
                    <a:pt x="41" y="28"/>
                    <a:pt x="41" y="28"/>
                    <a:pt x="41" y="28"/>
                  </a:cubicBezTo>
                  <a:cubicBezTo>
                    <a:pt x="41" y="28"/>
                    <a:pt x="41" y="28"/>
                    <a:pt x="41" y="28"/>
                  </a:cubicBezTo>
                  <a:cubicBezTo>
                    <a:pt x="41" y="28"/>
                    <a:pt x="41" y="28"/>
                    <a:pt x="41" y="28"/>
                  </a:cubicBezTo>
                  <a:cubicBezTo>
                    <a:pt x="41" y="29"/>
                    <a:pt x="41" y="29"/>
                    <a:pt x="41" y="29"/>
                  </a:cubicBezTo>
                  <a:cubicBezTo>
                    <a:pt x="40" y="29"/>
                    <a:pt x="40" y="29"/>
                    <a:pt x="40" y="29"/>
                  </a:cubicBezTo>
                  <a:cubicBezTo>
                    <a:pt x="40" y="29"/>
                    <a:pt x="40" y="29"/>
                    <a:pt x="40" y="29"/>
                  </a:cubicBezTo>
                  <a:cubicBezTo>
                    <a:pt x="40" y="29"/>
                    <a:pt x="40" y="29"/>
                    <a:pt x="40" y="29"/>
                  </a:cubicBezTo>
                  <a:cubicBezTo>
                    <a:pt x="39" y="29"/>
                    <a:pt x="39" y="29"/>
                    <a:pt x="39" y="29"/>
                  </a:cubicBezTo>
                  <a:cubicBezTo>
                    <a:pt x="39" y="29"/>
                    <a:pt x="39" y="29"/>
                    <a:pt x="39" y="29"/>
                  </a:cubicBezTo>
                  <a:cubicBezTo>
                    <a:pt x="39" y="28"/>
                    <a:pt x="38" y="28"/>
                    <a:pt x="38" y="28"/>
                  </a:cubicBezTo>
                  <a:cubicBezTo>
                    <a:pt x="38" y="28"/>
                    <a:pt x="38" y="28"/>
                    <a:pt x="38" y="28"/>
                  </a:cubicBezTo>
                  <a:cubicBezTo>
                    <a:pt x="38" y="28"/>
                    <a:pt x="38" y="28"/>
                    <a:pt x="38" y="28"/>
                  </a:cubicBezTo>
                  <a:cubicBezTo>
                    <a:pt x="37" y="29"/>
                    <a:pt x="37" y="29"/>
                    <a:pt x="36" y="29"/>
                  </a:cubicBezTo>
                  <a:cubicBezTo>
                    <a:pt x="36" y="29"/>
                    <a:pt x="36" y="29"/>
                    <a:pt x="36" y="29"/>
                  </a:cubicBezTo>
                  <a:cubicBezTo>
                    <a:pt x="36" y="30"/>
                    <a:pt x="36" y="30"/>
                    <a:pt x="36" y="30"/>
                  </a:cubicBezTo>
                  <a:cubicBezTo>
                    <a:pt x="36" y="30"/>
                    <a:pt x="36" y="30"/>
                    <a:pt x="36" y="30"/>
                  </a:cubicBezTo>
                  <a:cubicBezTo>
                    <a:pt x="35" y="30"/>
                    <a:pt x="35" y="30"/>
                    <a:pt x="34" y="31"/>
                  </a:cubicBezTo>
                  <a:cubicBezTo>
                    <a:pt x="34" y="30"/>
                    <a:pt x="34" y="30"/>
                    <a:pt x="34" y="30"/>
                  </a:cubicBezTo>
                  <a:cubicBezTo>
                    <a:pt x="34" y="31"/>
                    <a:pt x="34" y="31"/>
                    <a:pt x="34" y="31"/>
                  </a:cubicBezTo>
                  <a:cubicBezTo>
                    <a:pt x="33" y="31"/>
                    <a:pt x="33" y="31"/>
                    <a:pt x="33" y="31"/>
                  </a:cubicBezTo>
                  <a:cubicBezTo>
                    <a:pt x="33" y="31"/>
                    <a:pt x="33" y="31"/>
                    <a:pt x="33" y="31"/>
                  </a:cubicBezTo>
                  <a:cubicBezTo>
                    <a:pt x="33" y="31"/>
                    <a:pt x="33" y="31"/>
                    <a:pt x="33" y="31"/>
                  </a:cubicBezTo>
                  <a:cubicBezTo>
                    <a:pt x="32" y="31"/>
                    <a:pt x="32" y="31"/>
                    <a:pt x="32" y="31"/>
                  </a:cubicBezTo>
                  <a:cubicBezTo>
                    <a:pt x="32" y="31"/>
                    <a:pt x="32" y="31"/>
                    <a:pt x="32" y="31"/>
                  </a:cubicBezTo>
                  <a:cubicBezTo>
                    <a:pt x="32" y="31"/>
                    <a:pt x="32" y="31"/>
                    <a:pt x="32" y="31"/>
                  </a:cubicBezTo>
                  <a:cubicBezTo>
                    <a:pt x="32" y="32"/>
                    <a:pt x="31" y="33"/>
                    <a:pt x="31" y="33"/>
                  </a:cubicBezTo>
                  <a:cubicBezTo>
                    <a:pt x="30" y="34"/>
                    <a:pt x="30" y="34"/>
                    <a:pt x="29" y="34"/>
                  </a:cubicBezTo>
                  <a:cubicBezTo>
                    <a:pt x="29" y="34"/>
                    <a:pt x="29" y="34"/>
                    <a:pt x="29" y="34"/>
                  </a:cubicBezTo>
                  <a:cubicBezTo>
                    <a:pt x="28" y="34"/>
                    <a:pt x="28" y="34"/>
                    <a:pt x="28" y="34"/>
                  </a:cubicBezTo>
                  <a:cubicBezTo>
                    <a:pt x="28" y="34"/>
                    <a:pt x="28" y="34"/>
                    <a:pt x="28" y="34"/>
                  </a:cubicBezTo>
                  <a:cubicBezTo>
                    <a:pt x="28" y="34"/>
                    <a:pt x="28" y="34"/>
                    <a:pt x="28" y="34"/>
                  </a:cubicBezTo>
                  <a:cubicBezTo>
                    <a:pt x="28" y="34"/>
                    <a:pt x="28" y="34"/>
                    <a:pt x="28" y="34"/>
                  </a:cubicBezTo>
                  <a:cubicBezTo>
                    <a:pt x="29" y="35"/>
                    <a:pt x="29" y="35"/>
                    <a:pt x="29" y="35"/>
                  </a:cubicBezTo>
                  <a:cubicBezTo>
                    <a:pt x="30" y="35"/>
                    <a:pt x="30" y="35"/>
                    <a:pt x="30" y="35"/>
                  </a:cubicBezTo>
                  <a:cubicBezTo>
                    <a:pt x="30" y="35"/>
                    <a:pt x="31" y="35"/>
                    <a:pt x="31" y="34"/>
                  </a:cubicBezTo>
                  <a:cubicBezTo>
                    <a:pt x="32" y="34"/>
                    <a:pt x="32" y="33"/>
                    <a:pt x="33" y="33"/>
                  </a:cubicBezTo>
                  <a:cubicBezTo>
                    <a:pt x="33" y="33"/>
                    <a:pt x="33" y="33"/>
                    <a:pt x="33" y="33"/>
                  </a:cubicBezTo>
                  <a:cubicBezTo>
                    <a:pt x="34" y="33"/>
                    <a:pt x="34" y="33"/>
                    <a:pt x="35" y="33"/>
                  </a:cubicBezTo>
                  <a:cubicBezTo>
                    <a:pt x="35" y="33"/>
                    <a:pt x="35" y="33"/>
                    <a:pt x="35" y="33"/>
                  </a:cubicBezTo>
                  <a:cubicBezTo>
                    <a:pt x="35" y="33"/>
                    <a:pt x="35" y="33"/>
                    <a:pt x="35" y="33"/>
                  </a:cubicBezTo>
                  <a:cubicBezTo>
                    <a:pt x="35" y="32"/>
                    <a:pt x="35" y="32"/>
                    <a:pt x="35" y="32"/>
                  </a:cubicBezTo>
                  <a:cubicBezTo>
                    <a:pt x="36" y="32"/>
                    <a:pt x="37" y="32"/>
                    <a:pt x="37" y="31"/>
                  </a:cubicBezTo>
                  <a:cubicBezTo>
                    <a:pt x="38" y="31"/>
                    <a:pt x="38" y="31"/>
                    <a:pt x="38" y="31"/>
                  </a:cubicBezTo>
                  <a:cubicBezTo>
                    <a:pt x="38" y="31"/>
                    <a:pt x="38" y="31"/>
                    <a:pt x="38" y="31"/>
                  </a:cubicBezTo>
                  <a:cubicBezTo>
                    <a:pt x="39" y="31"/>
                    <a:pt x="39" y="31"/>
                    <a:pt x="40" y="31"/>
                  </a:cubicBezTo>
                  <a:cubicBezTo>
                    <a:pt x="40" y="32"/>
                    <a:pt x="40" y="32"/>
                    <a:pt x="40" y="32"/>
                  </a:cubicBezTo>
                  <a:cubicBezTo>
                    <a:pt x="40" y="32"/>
                    <a:pt x="40" y="32"/>
                    <a:pt x="40" y="32"/>
                  </a:cubicBezTo>
                  <a:cubicBezTo>
                    <a:pt x="40" y="32"/>
                    <a:pt x="40" y="32"/>
                    <a:pt x="40" y="32"/>
                  </a:cubicBezTo>
                  <a:cubicBezTo>
                    <a:pt x="40" y="32"/>
                    <a:pt x="40" y="32"/>
                    <a:pt x="40" y="32"/>
                  </a:cubicBezTo>
                  <a:cubicBezTo>
                    <a:pt x="41" y="32"/>
                    <a:pt x="41" y="32"/>
                    <a:pt x="41" y="32"/>
                  </a:cubicBezTo>
                  <a:cubicBezTo>
                    <a:pt x="41" y="33"/>
                    <a:pt x="41" y="33"/>
                    <a:pt x="42" y="33"/>
                  </a:cubicBezTo>
                  <a:cubicBezTo>
                    <a:pt x="42" y="34"/>
                    <a:pt x="42" y="34"/>
                    <a:pt x="42" y="34"/>
                  </a:cubicBezTo>
                  <a:cubicBezTo>
                    <a:pt x="41" y="35"/>
                    <a:pt x="41" y="35"/>
                    <a:pt x="41" y="35"/>
                  </a:cubicBezTo>
                  <a:cubicBezTo>
                    <a:pt x="41" y="35"/>
                    <a:pt x="41" y="35"/>
                    <a:pt x="41" y="35"/>
                  </a:cubicBezTo>
                  <a:cubicBezTo>
                    <a:pt x="41" y="35"/>
                    <a:pt x="41" y="35"/>
                    <a:pt x="41" y="35"/>
                  </a:cubicBezTo>
                  <a:cubicBezTo>
                    <a:pt x="41" y="35"/>
                    <a:pt x="41" y="35"/>
                    <a:pt x="41" y="35"/>
                  </a:cubicBezTo>
                  <a:cubicBezTo>
                    <a:pt x="41" y="36"/>
                    <a:pt x="41" y="36"/>
                    <a:pt x="41" y="36"/>
                  </a:cubicBezTo>
                  <a:cubicBezTo>
                    <a:pt x="40" y="36"/>
                    <a:pt x="40" y="36"/>
                    <a:pt x="40" y="36"/>
                  </a:cubicBezTo>
                  <a:cubicBezTo>
                    <a:pt x="40" y="36"/>
                    <a:pt x="39" y="36"/>
                    <a:pt x="39" y="35"/>
                  </a:cubicBezTo>
                  <a:cubicBezTo>
                    <a:pt x="39" y="35"/>
                    <a:pt x="39" y="35"/>
                    <a:pt x="39" y="35"/>
                  </a:cubicBezTo>
                  <a:cubicBezTo>
                    <a:pt x="38" y="35"/>
                    <a:pt x="38" y="35"/>
                    <a:pt x="38" y="35"/>
                  </a:cubicBezTo>
                  <a:cubicBezTo>
                    <a:pt x="38" y="35"/>
                    <a:pt x="38" y="35"/>
                    <a:pt x="38" y="35"/>
                  </a:cubicBezTo>
                  <a:cubicBezTo>
                    <a:pt x="38" y="35"/>
                    <a:pt x="38" y="35"/>
                    <a:pt x="38" y="35"/>
                  </a:cubicBezTo>
                  <a:cubicBezTo>
                    <a:pt x="38" y="35"/>
                    <a:pt x="38" y="34"/>
                    <a:pt x="37" y="34"/>
                  </a:cubicBezTo>
                  <a:cubicBezTo>
                    <a:pt x="37" y="34"/>
                    <a:pt x="37" y="34"/>
                    <a:pt x="37" y="34"/>
                  </a:cubicBezTo>
                  <a:cubicBezTo>
                    <a:pt x="37" y="34"/>
                    <a:pt x="37" y="34"/>
                    <a:pt x="36" y="35"/>
                  </a:cubicBezTo>
                  <a:cubicBezTo>
                    <a:pt x="36" y="36"/>
                    <a:pt x="36" y="36"/>
                    <a:pt x="36" y="36"/>
                  </a:cubicBezTo>
                  <a:cubicBezTo>
                    <a:pt x="36" y="36"/>
                    <a:pt x="35" y="36"/>
                    <a:pt x="35" y="36"/>
                  </a:cubicBezTo>
                  <a:cubicBezTo>
                    <a:pt x="35" y="36"/>
                    <a:pt x="35" y="36"/>
                    <a:pt x="35" y="36"/>
                  </a:cubicBezTo>
                  <a:cubicBezTo>
                    <a:pt x="34" y="36"/>
                    <a:pt x="33" y="36"/>
                    <a:pt x="32" y="35"/>
                  </a:cubicBezTo>
                  <a:cubicBezTo>
                    <a:pt x="32" y="35"/>
                    <a:pt x="32" y="35"/>
                    <a:pt x="32" y="35"/>
                  </a:cubicBezTo>
                  <a:cubicBezTo>
                    <a:pt x="32" y="36"/>
                    <a:pt x="32" y="36"/>
                    <a:pt x="32" y="36"/>
                  </a:cubicBezTo>
                  <a:cubicBezTo>
                    <a:pt x="32" y="36"/>
                    <a:pt x="32" y="36"/>
                    <a:pt x="32" y="36"/>
                  </a:cubicBezTo>
                  <a:cubicBezTo>
                    <a:pt x="32" y="36"/>
                    <a:pt x="31" y="36"/>
                    <a:pt x="31" y="37"/>
                  </a:cubicBezTo>
                  <a:cubicBezTo>
                    <a:pt x="31" y="37"/>
                    <a:pt x="31" y="37"/>
                    <a:pt x="31" y="37"/>
                  </a:cubicBezTo>
                  <a:cubicBezTo>
                    <a:pt x="31" y="37"/>
                    <a:pt x="31" y="37"/>
                    <a:pt x="31" y="37"/>
                  </a:cubicBezTo>
                  <a:cubicBezTo>
                    <a:pt x="32" y="37"/>
                    <a:pt x="32" y="37"/>
                    <a:pt x="32" y="37"/>
                  </a:cubicBezTo>
                  <a:cubicBezTo>
                    <a:pt x="33" y="37"/>
                    <a:pt x="33" y="37"/>
                    <a:pt x="33" y="37"/>
                  </a:cubicBezTo>
                  <a:cubicBezTo>
                    <a:pt x="33" y="37"/>
                    <a:pt x="33" y="37"/>
                    <a:pt x="33" y="37"/>
                  </a:cubicBezTo>
                  <a:cubicBezTo>
                    <a:pt x="33" y="37"/>
                    <a:pt x="33" y="37"/>
                    <a:pt x="33" y="37"/>
                  </a:cubicBezTo>
                  <a:cubicBezTo>
                    <a:pt x="33" y="38"/>
                    <a:pt x="34" y="38"/>
                    <a:pt x="34" y="38"/>
                  </a:cubicBezTo>
                  <a:cubicBezTo>
                    <a:pt x="34" y="38"/>
                    <a:pt x="34" y="38"/>
                    <a:pt x="34" y="38"/>
                  </a:cubicBezTo>
                  <a:cubicBezTo>
                    <a:pt x="35" y="38"/>
                    <a:pt x="36" y="38"/>
                    <a:pt x="36" y="37"/>
                  </a:cubicBezTo>
                  <a:cubicBezTo>
                    <a:pt x="36" y="37"/>
                    <a:pt x="37" y="36"/>
                    <a:pt x="37" y="36"/>
                  </a:cubicBezTo>
                  <a:cubicBezTo>
                    <a:pt x="37" y="35"/>
                    <a:pt x="37" y="35"/>
                    <a:pt x="37" y="35"/>
                  </a:cubicBezTo>
                  <a:cubicBezTo>
                    <a:pt x="37" y="35"/>
                    <a:pt x="37" y="35"/>
                    <a:pt x="37" y="35"/>
                  </a:cubicBezTo>
                  <a:cubicBezTo>
                    <a:pt x="38" y="36"/>
                    <a:pt x="38" y="36"/>
                    <a:pt x="38" y="36"/>
                  </a:cubicBezTo>
                  <a:cubicBezTo>
                    <a:pt x="38" y="36"/>
                    <a:pt x="38" y="36"/>
                    <a:pt x="38" y="36"/>
                  </a:cubicBezTo>
                  <a:cubicBezTo>
                    <a:pt x="38" y="36"/>
                    <a:pt x="38" y="37"/>
                    <a:pt x="39" y="38"/>
                  </a:cubicBezTo>
                  <a:cubicBezTo>
                    <a:pt x="39" y="38"/>
                    <a:pt x="39" y="38"/>
                    <a:pt x="40" y="38"/>
                  </a:cubicBezTo>
                  <a:cubicBezTo>
                    <a:pt x="39" y="40"/>
                    <a:pt x="39" y="40"/>
                    <a:pt x="39" y="40"/>
                  </a:cubicBezTo>
                  <a:cubicBezTo>
                    <a:pt x="39" y="40"/>
                    <a:pt x="39" y="40"/>
                    <a:pt x="39" y="40"/>
                  </a:cubicBezTo>
                  <a:cubicBezTo>
                    <a:pt x="39" y="41"/>
                    <a:pt x="39" y="41"/>
                    <a:pt x="39" y="41"/>
                  </a:cubicBezTo>
                  <a:cubicBezTo>
                    <a:pt x="39" y="41"/>
                    <a:pt x="39" y="41"/>
                    <a:pt x="39" y="41"/>
                  </a:cubicBezTo>
                  <a:cubicBezTo>
                    <a:pt x="39" y="41"/>
                    <a:pt x="39" y="41"/>
                    <a:pt x="39" y="41"/>
                  </a:cubicBezTo>
                  <a:cubicBezTo>
                    <a:pt x="39" y="41"/>
                    <a:pt x="39" y="41"/>
                    <a:pt x="39" y="41"/>
                  </a:cubicBezTo>
                  <a:cubicBezTo>
                    <a:pt x="38" y="42"/>
                    <a:pt x="38" y="42"/>
                    <a:pt x="38" y="42"/>
                  </a:cubicBezTo>
                  <a:cubicBezTo>
                    <a:pt x="37" y="42"/>
                    <a:pt x="37" y="42"/>
                    <a:pt x="37" y="42"/>
                  </a:cubicBezTo>
                  <a:cubicBezTo>
                    <a:pt x="37" y="41"/>
                    <a:pt x="37" y="41"/>
                    <a:pt x="37" y="41"/>
                  </a:cubicBezTo>
                  <a:cubicBezTo>
                    <a:pt x="37" y="41"/>
                    <a:pt x="37" y="41"/>
                    <a:pt x="37" y="41"/>
                  </a:cubicBezTo>
                  <a:cubicBezTo>
                    <a:pt x="36" y="41"/>
                    <a:pt x="36" y="41"/>
                    <a:pt x="36" y="41"/>
                  </a:cubicBezTo>
                  <a:cubicBezTo>
                    <a:pt x="36" y="40"/>
                    <a:pt x="36" y="40"/>
                    <a:pt x="36" y="40"/>
                  </a:cubicBezTo>
                  <a:cubicBezTo>
                    <a:pt x="36" y="40"/>
                    <a:pt x="36" y="39"/>
                    <a:pt x="36" y="39"/>
                  </a:cubicBezTo>
                  <a:cubicBezTo>
                    <a:pt x="36" y="39"/>
                    <a:pt x="36" y="39"/>
                    <a:pt x="36" y="39"/>
                  </a:cubicBezTo>
                  <a:cubicBezTo>
                    <a:pt x="36" y="38"/>
                    <a:pt x="36" y="38"/>
                    <a:pt x="36" y="38"/>
                  </a:cubicBezTo>
                  <a:cubicBezTo>
                    <a:pt x="35" y="39"/>
                    <a:pt x="35" y="40"/>
                    <a:pt x="35" y="40"/>
                  </a:cubicBezTo>
                  <a:cubicBezTo>
                    <a:pt x="35" y="40"/>
                    <a:pt x="35" y="40"/>
                    <a:pt x="35" y="40"/>
                  </a:cubicBezTo>
                  <a:cubicBezTo>
                    <a:pt x="35" y="41"/>
                    <a:pt x="35" y="41"/>
                    <a:pt x="35" y="41"/>
                  </a:cubicBezTo>
                  <a:cubicBezTo>
                    <a:pt x="35" y="41"/>
                    <a:pt x="35" y="41"/>
                    <a:pt x="35" y="41"/>
                  </a:cubicBezTo>
                  <a:cubicBezTo>
                    <a:pt x="35" y="41"/>
                    <a:pt x="35" y="41"/>
                    <a:pt x="35" y="41"/>
                  </a:cubicBezTo>
                  <a:cubicBezTo>
                    <a:pt x="35" y="42"/>
                    <a:pt x="34" y="42"/>
                    <a:pt x="34" y="42"/>
                  </a:cubicBezTo>
                  <a:cubicBezTo>
                    <a:pt x="34" y="42"/>
                    <a:pt x="34" y="42"/>
                    <a:pt x="33" y="42"/>
                  </a:cubicBezTo>
                  <a:cubicBezTo>
                    <a:pt x="33" y="42"/>
                    <a:pt x="33" y="42"/>
                    <a:pt x="33" y="42"/>
                  </a:cubicBezTo>
                  <a:cubicBezTo>
                    <a:pt x="32" y="42"/>
                    <a:pt x="32" y="42"/>
                    <a:pt x="32" y="42"/>
                  </a:cubicBezTo>
                  <a:cubicBezTo>
                    <a:pt x="32" y="42"/>
                    <a:pt x="32" y="42"/>
                    <a:pt x="32" y="42"/>
                  </a:cubicBezTo>
                  <a:cubicBezTo>
                    <a:pt x="33" y="43"/>
                    <a:pt x="33" y="43"/>
                    <a:pt x="33" y="43"/>
                  </a:cubicBezTo>
                  <a:cubicBezTo>
                    <a:pt x="34" y="43"/>
                    <a:pt x="34" y="43"/>
                    <a:pt x="34" y="43"/>
                  </a:cubicBezTo>
                  <a:cubicBezTo>
                    <a:pt x="34" y="43"/>
                    <a:pt x="34" y="43"/>
                    <a:pt x="34" y="43"/>
                  </a:cubicBezTo>
                  <a:cubicBezTo>
                    <a:pt x="34" y="43"/>
                    <a:pt x="34" y="43"/>
                    <a:pt x="34" y="43"/>
                  </a:cubicBezTo>
                  <a:cubicBezTo>
                    <a:pt x="35" y="44"/>
                    <a:pt x="35" y="44"/>
                    <a:pt x="35" y="44"/>
                  </a:cubicBezTo>
                  <a:cubicBezTo>
                    <a:pt x="35" y="44"/>
                    <a:pt x="35" y="45"/>
                    <a:pt x="35" y="45"/>
                  </a:cubicBezTo>
                  <a:cubicBezTo>
                    <a:pt x="34" y="45"/>
                    <a:pt x="34" y="45"/>
                    <a:pt x="34" y="45"/>
                  </a:cubicBezTo>
                  <a:cubicBezTo>
                    <a:pt x="34" y="45"/>
                    <a:pt x="34" y="45"/>
                    <a:pt x="34" y="45"/>
                  </a:cubicBezTo>
                  <a:cubicBezTo>
                    <a:pt x="34" y="45"/>
                    <a:pt x="34" y="45"/>
                    <a:pt x="34" y="45"/>
                  </a:cubicBezTo>
                  <a:cubicBezTo>
                    <a:pt x="33" y="45"/>
                    <a:pt x="33" y="45"/>
                    <a:pt x="33" y="45"/>
                  </a:cubicBezTo>
                  <a:cubicBezTo>
                    <a:pt x="33" y="45"/>
                    <a:pt x="33" y="45"/>
                    <a:pt x="33" y="45"/>
                  </a:cubicBezTo>
                  <a:cubicBezTo>
                    <a:pt x="33" y="45"/>
                    <a:pt x="33" y="45"/>
                    <a:pt x="33" y="45"/>
                  </a:cubicBezTo>
                  <a:cubicBezTo>
                    <a:pt x="33" y="44"/>
                    <a:pt x="33" y="44"/>
                    <a:pt x="33" y="44"/>
                  </a:cubicBezTo>
                  <a:cubicBezTo>
                    <a:pt x="32" y="44"/>
                    <a:pt x="32" y="44"/>
                    <a:pt x="32" y="44"/>
                  </a:cubicBezTo>
                  <a:cubicBezTo>
                    <a:pt x="32" y="44"/>
                    <a:pt x="32" y="44"/>
                    <a:pt x="32" y="44"/>
                  </a:cubicBezTo>
                  <a:cubicBezTo>
                    <a:pt x="32" y="44"/>
                    <a:pt x="32" y="44"/>
                    <a:pt x="32" y="44"/>
                  </a:cubicBezTo>
                  <a:cubicBezTo>
                    <a:pt x="31" y="44"/>
                    <a:pt x="31" y="44"/>
                    <a:pt x="31" y="44"/>
                  </a:cubicBezTo>
                  <a:cubicBezTo>
                    <a:pt x="31" y="43"/>
                    <a:pt x="31" y="43"/>
                    <a:pt x="31" y="43"/>
                  </a:cubicBezTo>
                  <a:cubicBezTo>
                    <a:pt x="31" y="43"/>
                    <a:pt x="31" y="44"/>
                    <a:pt x="30" y="44"/>
                  </a:cubicBezTo>
                  <a:cubicBezTo>
                    <a:pt x="30" y="44"/>
                    <a:pt x="30" y="43"/>
                    <a:pt x="30" y="43"/>
                  </a:cubicBezTo>
                  <a:cubicBezTo>
                    <a:pt x="29" y="43"/>
                    <a:pt x="29" y="43"/>
                    <a:pt x="29" y="43"/>
                  </a:cubicBezTo>
                  <a:cubicBezTo>
                    <a:pt x="29" y="43"/>
                    <a:pt x="29" y="43"/>
                    <a:pt x="29" y="43"/>
                  </a:cubicBezTo>
                  <a:cubicBezTo>
                    <a:pt x="30" y="43"/>
                    <a:pt x="30" y="43"/>
                    <a:pt x="30" y="43"/>
                  </a:cubicBezTo>
                  <a:cubicBezTo>
                    <a:pt x="30" y="43"/>
                    <a:pt x="30" y="43"/>
                    <a:pt x="30" y="43"/>
                  </a:cubicBezTo>
                  <a:cubicBezTo>
                    <a:pt x="30" y="43"/>
                    <a:pt x="30" y="43"/>
                    <a:pt x="30" y="43"/>
                  </a:cubicBezTo>
                  <a:cubicBezTo>
                    <a:pt x="31" y="42"/>
                    <a:pt x="32" y="40"/>
                    <a:pt x="32" y="39"/>
                  </a:cubicBezTo>
                  <a:cubicBezTo>
                    <a:pt x="31" y="38"/>
                    <a:pt x="31" y="38"/>
                    <a:pt x="31" y="38"/>
                  </a:cubicBezTo>
                  <a:cubicBezTo>
                    <a:pt x="31" y="38"/>
                    <a:pt x="31" y="38"/>
                    <a:pt x="31" y="38"/>
                  </a:cubicBezTo>
                  <a:cubicBezTo>
                    <a:pt x="30" y="37"/>
                    <a:pt x="30" y="37"/>
                    <a:pt x="30" y="37"/>
                  </a:cubicBezTo>
                  <a:cubicBezTo>
                    <a:pt x="30" y="37"/>
                    <a:pt x="30" y="37"/>
                    <a:pt x="30" y="37"/>
                  </a:cubicBezTo>
                  <a:cubicBezTo>
                    <a:pt x="30" y="37"/>
                    <a:pt x="30" y="37"/>
                    <a:pt x="30" y="37"/>
                  </a:cubicBezTo>
                  <a:cubicBezTo>
                    <a:pt x="31" y="39"/>
                    <a:pt x="31" y="39"/>
                    <a:pt x="31" y="39"/>
                  </a:cubicBezTo>
                  <a:cubicBezTo>
                    <a:pt x="31" y="39"/>
                    <a:pt x="31" y="39"/>
                    <a:pt x="31" y="39"/>
                  </a:cubicBezTo>
                  <a:cubicBezTo>
                    <a:pt x="30" y="38"/>
                    <a:pt x="30" y="38"/>
                    <a:pt x="30" y="38"/>
                  </a:cubicBezTo>
                  <a:cubicBezTo>
                    <a:pt x="30" y="38"/>
                    <a:pt x="30" y="38"/>
                    <a:pt x="30" y="38"/>
                  </a:cubicBezTo>
                  <a:cubicBezTo>
                    <a:pt x="30" y="38"/>
                    <a:pt x="30" y="38"/>
                    <a:pt x="30" y="38"/>
                  </a:cubicBezTo>
                  <a:cubicBezTo>
                    <a:pt x="31" y="40"/>
                    <a:pt x="31" y="40"/>
                    <a:pt x="31" y="40"/>
                  </a:cubicBezTo>
                  <a:cubicBezTo>
                    <a:pt x="31" y="41"/>
                    <a:pt x="31" y="41"/>
                    <a:pt x="31" y="41"/>
                  </a:cubicBezTo>
                  <a:cubicBezTo>
                    <a:pt x="30" y="39"/>
                    <a:pt x="30" y="39"/>
                    <a:pt x="30" y="39"/>
                  </a:cubicBezTo>
                  <a:cubicBezTo>
                    <a:pt x="30" y="39"/>
                    <a:pt x="30" y="39"/>
                    <a:pt x="30" y="39"/>
                  </a:cubicBezTo>
                  <a:cubicBezTo>
                    <a:pt x="30" y="40"/>
                    <a:pt x="30" y="40"/>
                    <a:pt x="30" y="40"/>
                  </a:cubicBezTo>
                  <a:cubicBezTo>
                    <a:pt x="30" y="41"/>
                    <a:pt x="30" y="41"/>
                    <a:pt x="30" y="41"/>
                  </a:cubicBezTo>
                  <a:cubicBezTo>
                    <a:pt x="30" y="42"/>
                    <a:pt x="30" y="42"/>
                    <a:pt x="30" y="42"/>
                  </a:cubicBezTo>
                  <a:cubicBezTo>
                    <a:pt x="30" y="41"/>
                    <a:pt x="29" y="41"/>
                    <a:pt x="29" y="41"/>
                  </a:cubicBezTo>
                  <a:cubicBezTo>
                    <a:pt x="29" y="41"/>
                    <a:pt x="29" y="41"/>
                    <a:pt x="29" y="41"/>
                  </a:cubicBezTo>
                  <a:cubicBezTo>
                    <a:pt x="29" y="41"/>
                    <a:pt x="29" y="41"/>
                    <a:pt x="29" y="41"/>
                  </a:cubicBezTo>
                  <a:cubicBezTo>
                    <a:pt x="29" y="42"/>
                    <a:pt x="29" y="42"/>
                    <a:pt x="29" y="42"/>
                  </a:cubicBezTo>
                  <a:cubicBezTo>
                    <a:pt x="29" y="42"/>
                    <a:pt x="29" y="42"/>
                    <a:pt x="29" y="42"/>
                  </a:cubicBezTo>
                  <a:cubicBezTo>
                    <a:pt x="29" y="42"/>
                    <a:pt x="29" y="42"/>
                    <a:pt x="29" y="42"/>
                  </a:cubicBezTo>
                  <a:cubicBezTo>
                    <a:pt x="29" y="42"/>
                    <a:pt x="29" y="42"/>
                    <a:pt x="29" y="42"/>
                  </a:cubicBezTo>
                  <a:cubicBezTo>
                    <a:pt x="28" y="43"/>
                    <a:pt x="29" y="44"/>
                    <a:pt x="30" y="44"/>
                  </a:cubicBezTo>
                  <a:cubicBezTo>
                    <a:pt x="30" y="44"/>
                    <a:pt x="30" y="44"/>
                    <a:pt x="30" y="44"/>
                  </a:cubicBezTo>
                  <a:cubicBezTo>
                    <a:pt x="30" y="44"/>
                    <a:pt x="31" y="44"/>
                    <a:pt x="31" y="44"/>
                  </a:cubicBezTo>
                  <a:cubicBezTo>
                    <a:pt x="31" y="45"/>
                    <a:pt x="31" y="45"/>
                    <a:pt x="31" y="45"/>
                  </a:cubicBezTo>
                  <a:cubicBezTo>
                    <a:pt x="31" y="46"/>
                    <a:pt x="31" y="46"/>
                    <a:pt x="31" y="46"/>
                  </a:cubicBezTo>
                  <a:cubicBezTo>
                    <a:pt x="32" y="46"/>
                    <a:pt x="32" y="46"/>
                    <a:pt x="32" y="46"/>
                  </a:cubicBezTo>
                  <a:cubicBezTo>
                    <a:pt x="33" y="47"/>
                    <a:pt x="33" y="47"/>
                    <a:pt x="33" y="47"/>
                  </a:cubicBezTo>
                  <a:cubicBezTo>
                    <a:pt x="33" y="47"/>
                    <a:pt x="33" y="47"/>
                    <a:pt x="33" y="47"/>
                  </a:cubicBezTo>
                  <a:cubicBezTo>
                    <a:pt x="32" y="48"/>
                    <a:pt x="30" y="49"/>
                    <a:pt x="28" y="49"/>
                  </a:cubicBezTo>
                  <a:cubicBezTo>
                    <a:pt x="28" y="50"/>
                    <a:pt x="28" y="50"/>
                    <a:pt x="28" y="50"/>
                  </a:cubicBezTo>
                  <a:cubicBezTo>
                    <a:pt x="28" y="49"/>
                    <a:pt x="28" y="49"/>
                    <a:pt x="28" y="49"/>
                  </a:cubicBezTo>
                  <a:cubicBezTo>
                    <a:pt x="28" y="49"/>
                    <a:pt x="28" y="49"/>
                    <a:pt x="28" y="49"/>
                  </a:cubicBezTo>
                  <a:cubicBezTo>
                    <a:pt x="28" y="49"/>
                    <a:pt x="27" y="49"/>
                    <a:pt x="27" y="49"/>
                  </a:cubicBezTo>
                  <a:cubicBezTo>
                    <a:pt x="27" y="49"/>
                    <a:pt x="27" y="49"/>
                    <a:pt x="27" y="49"/>
                  </a:cubicBezTo>
                  <a:cubicBezTo>
                    <a:pt x="26" y="48"/>
                    <a:pt x="26" y="47"/>
                    <a:pt x="25" y="46"/>
                  </a:cubicBezTo>
                  <a:cubicBezTo>
                    <a:pt x="26" y="46"/>
                    <a:pt x="26" y="46"/>
                    <a:pt x="26" y="46"/>
                  </a:cubicBezTo>
                  <a:cubicBezTo>
                    <a:pt x="26" y="46"/>
                    <a:pt x="26" y="46"/>
                    <a:pt x="26" y="46"/>
                  </a:cubicBezTo>
                  <a:cubicBezTo>
                    <a:pt x="25" y="46"/>
                    <a:pt x="25" y="46"/>
                    <a:pt x="25" y="46"/>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4"/>
                    <a:pt x="26" y="44"/>
                  </a:cubicBezTo>
                  <a:cubicBezTo>
                    <a:pt x="27" y="44"/>
                    <a:pt x="27" y="44"/>
                    <a:pt x="27" y="44"/>
                  </a:cubicBezTo>
                  <a:cubicBezTo>
                    <a:pt x="26" y="43"/>
                    <a:pt x="26" y="43"/>
                    <a:pt x="26" y="43"/>
                  </a:cubicBezTo>
                  <a:cubicBezTo>
                    <a:pt x="25" y="43"/>
                    <a:pt x="25" y="43"/>
                    <a:pt x="25" y="43"/>
                  </a:cubicBezTo>
                  <a:cubicBezTo>
                    <a:pt x="25" y="42"/>
                    <a:pt x="25" y="42"/>
                    <a:pt x="25" y="42"/>
                  </a:cubicBezTo>
                  <a:cubicBezTo>
                    <a:pt x="25" y="42"/>
                    <a:pt x="25" y="41"/>
                    <a:pt x="26" y="41"/>
                  </a:cubicBezTo>
                  <a:cubicBezTo>
                    <a:pt x="27" y="40"/>
                    <a:pt x="27" y="40"/>
                    <a:pt x="27" y="40"/>
                  </a:cubicBezTo>
                  <a:cubicBezTo>
                    <a:pt x="27" y="39"/>
                    <a:pt x="27" y="39"/>
                    <a:pt x="27" y="39"/>
                  </a:cubicBezTo>
                  <a:cubicBezTo>
                    <a:pt x="26" y="39"/>
                    <a:pt x="26" y="39"/>
                    <a:pt x="26" y="39"/>
                  </a:cubicBezTo>
                  <a:cubicBezTo>
                    <a:pt x="25" y="40"/>
                    <a:pt x="25" y="40"/>
                    <a:pt x="25" y="40"/>
                  </a:cubicBezTo>
                  <a:cubicBezTo>
                    <a:pt x="25" y="40"/>
                    <a:pt x="25" y="40"/>
                    <a:pt x="25" y="40"/>
                  </a:cubicBezTo>
                  <a:cubicBezTo>
                    <a:pt x="24" y="41"/>
                    <a:pt x="24" y="42"/>
                    <a:pt x="24" y="43"/>
                  </a:cubicBezTo>
                  <a:cubicBezTo>
                    <a:pt x="25" y="43"/>
                    <a:pt x="25" y="43"/>
                    <a:pt x="25" y="43"/>
                  </a:cubicBezTo>
                  <a:cubicBezTo>
                    <a:pt x="25" y="44"/>
                    <a:pt x="25" y="44"/>
                    <a:pt x="25" y="44"/>
                  </a:cubicBezTo>
                  <a:cubicBezTo>
                    <a:pt x="25" y="44"/>
                    <a:pt x="25" y="44"/>
                    <a:pt x="25" y="44"/>
                  </a:cubicBezTo>
                  <a:cubicBezTo>
                    <a:pt x="24" y="42"/>
                    <a:pt x="24" y="42"/>
                    <a:pt x="24" y="42"/>
                  </a:cubicBezTo>
                  <a:cubicBezTo>
                    <a:pt x="24" y="42"/>
                    <a:pt x="24" y="42"/>
                    <a:pt x="24" y="42"/>
                  </a:cubicBezTo>
                  <a:cubicBezTo>
                    <a:pt x="24" y="43"/>
                    <a:pt x="24" y="43"/>
                    <a:pt x="24" y="43"/>
                  </a:cubicBezTo>
                  <a:cubicBezTo>
                    <a:pt x="25" y="45"/>
                    <a:pt x="25" y="45"/>
                    <a:pt x="25" y="45"/>
                  </a:cubicBezTo>
                  <a:cubicBezTo>
                    <a:pt x="25" y="45"/>
                    <a:pt x="25" y="45"/>
                    <a:pt x="25" y="45"/>
                  </a:cubicBezTo>
                  <a:cubicBezTo>
                    <a:pt x="24" y="44"/>
                    <a:pt x="24" y="44"/>
                    <a:pt x="24" y="43"/>
                  </a:cubicBezTo>
                  <a:cubicBezTo>
                    <a:pt x="24" y="43"/>
                    <a:pt x="24" y="43"/>
                    <a:pt x="24" y="43"/>
                  </a:cubicBezTo>
                  <a:cubicBezTo>
                    <a:pt x="23" y="43"/>
                    <a:pt x="23" y="43"/>
                    <a:pt x="23" y="43"/>
                  </a:cubicBezTo>
                  <a:cubicBezTo>
                    <a:pt x="24" y="44"/>
                    <a:pt x="24" y="45"/>
                    <a:pt x="25" y="46"/>
                  </a:cubicBezTo>
                  <a:cubicBezTo>
                    <a:pt x="25" y="46"/>
                    <a:pt x="25" y="46"/>
                    <a:pt x="25" y="46"/>
                  </a:cubicBezTo>
                  <a:cubicBezTo>
                    <a:pt x="24" y="46"/>
                    <a:pt x="24" y="45"/>
                    <a:pt x="24" y="44"/>
                  </a:cubicBezTo>
                  <a:cubicBezTo>
                    <a:pt x="23" y="44"/>
                    <a:pt x="23" y="44"/>
                    <a:pt x="23" y="44"/>
                  </a:cubicBezTo>
                  <a:cubicBezTo>
                    <a:pt x="23" y="44"/>
                    <a:pt x="23" y="43"/>
                    <a:pt x="23" y="42"/>
                  </a:cubicBezTo>
                  <a:cubicBezTo>
                    <a:pt x="23" y="42"/>
                    <a:pt x="23" y="42"/>
                    <a:pt x="23" y="42"/>
                  </a:cubicBezTo>
                  <a:cubicBezTo>
                    <a:pt x="23" y="42"/>
                    <a:pt x="23" y="42"/>
                    <a:pt x="23" y="42"/>
                  </a:cubicBezTo>
                  <a:cubicBezTo>
                    <a:pt x="23" y="41"/>
                    <a:pt x="23" y="39"/>
                    <a:pt x="24" y="38"/>
                  </a:cubicBezTo>
                  <a:cubicBezTo>
                    <a:pt x="24" y="38"/>
                    <a:pt x="24" y="38"/>
                    <a:pt x="24" y="38"/>
                  </a:cubicBezTo>
                  <a:cubicBezTo>
                    <a:pt x="24" y="38"/>
                    <a:pt x="24" y="38"/>
                    <a:pt x="24" y="38"/>
                  </a:cubicBezTo>
                  <a:cubicBezTo>
                    <a:pt x="24" y="38"/>
                    <a:pt x="24" y="38"/>
                    <a:pt x="24" y="38"/>
                  </a:cubicBezTo>
                  <a:cubicBezTo>
                    <a:pt x="24" y="37"/>
                    <a:pt x="25" y="37"/>
                    <a:pt x="25" y="37"/>
                  </a:cubicBezTo>
                  <a:cubicBezTo>
                    <a:pt x="25" y="37"/>
                    <a:pt x="25" y="37"/>
                    <a:pt x="25" y="37"/>
                  </a:cubicBezTo>
                  <a:cubicBezTo>
                    <a:pt x="26" y="36"/>
                    <a:pt x="26" y="36"/>
                    <a:pt x="26" y="36"/>
                  </a:cubicBezTo>
                  <a:cubicBezTo>
                    <a:pt x="25" y="36"/>
                    <a:pt x="25" y="36"/>
                    <a:pt x="25" y="36"/>
                  </a:cubicBezTo>
                  <a:cubicBezTo>
                    <a:pt x="25" y="36"/>
                    <a:pt x="25" y="36"/>
                    <a:pt x="25" y="36"/>
                  </a:cubicBezTo>
                  <a:cubicBezTo>
                    <a:pt x="25" y="36"/>
                    <a:pt x="24" y="36"/>
                    <a:pt x="24" y="36"/>
                  </a:cubicBezTo>
                  <a:cubicBezTo>
                    <a:pt x="24" y="35"/>
                    <a:pt x="23" y="34"/>
                    <a:pt x="23"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1"/>
                    <a:pt x="25" y="31"/>
                    <a:pt x="25" y="31"/>
                  </a:cubicBezTo>
                  <a:cubicBezTo>
                    <a:pt x="25" y="31"/>
                    <a:pt x="25" y="31"/>
                    <a:pt x="25" y="31"/>
                  </a:cubicBezTo>
                  <a:cubicBezTo>
                    <a:pt x="26" y="31"/>
                    <a:pt x="26" y="31"/>
                    <a:pt x="26" y="31"/>
                  </a:cubicBezTo>
                  <a:cubicBezTo>
                    <a:pt x="26" y="30"/>
                    <a:pt x="26" y="30"/>
                    <a:pt x="26" y="30"/>
                  </a:cubicBezTo>
                  <a:cubicBezTo>
                    <a:pt x="26" y="30"/>
                    <a:pt x="26" y="30"/>
                    <a:pt x="26" y="30"/>
                  </a:cubicBezTo>
                  <a:cubicBezTo>
                    <a:pt x="27" y="30"/>
                    <a:pt x="27" y="29"/>
                    <a:pt x="27" y="29"/>
                  </a:cubicBezTo>
                  <a:cubicBezTo>
                    <a:pt x="28" y="29"/>
                    <a:pt x="28" y="29"/>
                    <a:pt x="29" y="29"/>
                  </a:cubicBezTo>
                  <a:cubicBezTo>
                    <a:pt x="29" y="29"/>
                    <a:pt x="30" y="29"/>
                    <a:pt x="30" y="29"/>
                  </a:cubicBezTo>
                  <a:cubicBezTo>
                    <a:pt x="30" y="29"/>
                    <a:pt x="30" y="29"/>
                    <a:pt x="30" y="29"/>
                  </a:cubicBezTo>
                  <a:cubicBezTo>
                    <a:pt x="30" y="29"/>
                    <a:pt x="30" y="29"/>
                    <a:pt x="30" y="29"/>
                  </a:cubicBezTo>
                  <a:cubicBezTo>
                    <a:pt x="30" y="29"/>
                    <a:pt x="30" y="29"/>
                    <a:pt x="30" y="29"/>
                  </a:cubicBezTo>
                  <a:cubicBezTo>
                    <a:pt x="30" y="29"/>
                    <a:pt x="30" y="29"/>
                    <a:pt x="30" y="29"/>
                  </a:cubicBezTo>
                  <a:cubicBezTo>
                    <a:pt x="31" y="29"/>
                    <a:pt x="31" y="29"/>
                    <a:pt x="31" y="29"/>
                  </a:cubicBezTo>
                  <a:cubicBezTo>
                    <a:pt x="31" y="29"/>
                    <a:pt x="31" y="29"/>
                    <a:pt x="31" y="29"/>
                  </a:cubicBezTo>
                  <a:cubicBezTo>
                    <a:pt x="31" y="28"/>
                    <a:pt x="31" y="28"/>
                    <a:pt x="31" y="28"/>
                  </a:cubicBezTo>
                  <a:cubicBezTo>
                    <a:pt x="31" y="28"/>
                    <a:pt x="31" y="28"/>
                    <a:pt x="31" y="28"/>
                  </a:cubicBezTo>
                  <a:cubicBezTo>
                    <a:pt x="31" y="28"/>
                    <a:pt x="31" y="28"/>
                    <a:pt x="31" y="28"/>
                  </a:cubicBezTo>
                  <a:cubicBezTo>
                    <a:pt x="31" y="27"/>
                    <a:pt x="31" y="27"/>
                    <a:pt x="31" y="27"/>
                  </a:cubicBezTo>
                  <a:cubicBezTo>
                    <a:pt x="31" y="27"/>
                    <a:pt x="32" y="27"/>
                    <a:pt x="31" y="26"/>
                  </a:cubicBezTo>
                  <a:cubicBezTo>
                    <a:pt x="32" y="26"/>
                    <a:pt x="32" y="26"/>
                    <a:pt x="33" y="26"/>
                  </a:cubicBezTo>
                  <a:cubicBezTo>
                    <a:pt x="33" y="26"/>
                    <a:pt x="33" y="26"/>
                    <a:pt x="33" y="26"/>
                  </a:cubicBezTo>
                  <a:cubicBezTo>
                    <a:pt x="33" y="26"/>
                    <a:pt x="33" y="26"/>
                    <a:pt x="33" y="26"/>
                  </a:cubicBezTo>
                  <a:cubicBezTo>
                    <a:pt x="33" y="26"/>
                    <a:pt x="33" y="26"/>
                    <a:pt x="33" y="26"/>
                  </a:cubicBezTo>
                  <a:cubicBezTo>
                    <a:pt x="33" y="26"/>
                    <a:pt x="34" y="26"/>
                    <a:pt x="34" y="25"/>
                  </a:cubicBezTo>
                  <a:cubicBezTo>
                    <a:pt x="35" y="25"/>
                    <a:pt x="35" y="23"/>
                    <a:pt x="35" y="22"/>
                  </a:cubicBezTo>
                  <a:cubicBezTo>
                    <a:pt x="34" y="22"/>
                    <a:pt x="34" y="22"/>
                    <a:pt x="34" y="22"/>
                  </a:cubicBezTo>
                  <a:cubicBezTo>
                    <a:pt x="34" y="22"/>
                    <a:pt x="34" y="22"/>
                    <a:pt x="34" y="22"/>
                  </a:cubicBezTo>
                  <a:cubicBezTo>
                    <a:pt x="34" y="23"/>
                    <a:pt x="34" y="24"/>
                    <a:pt x="34" y="25"/>
                  </a:cubicBezTo>
                  <a:cubicBezTo>
                    <a:pt x="34" y="24"/>
                    <a:pt x="34" y="24"/>
                    <a:pt x="34" y="24"/>
                  </a:cubicBezTo>
                  <a:cubicBezTo>
                    <a:pt x="34" y="24"/>
                    <a:pt x="34" y="24"/>
                    <a:pt x="34" y="24"/>
                  </a:cubicBezTo>
                  <a:cubicBezTo>
                    <a:pt x="34" y="24"/>
                    <a:pt x="34" y="24"/>
                    <a:pt x="34" y="24"/>
                  </a:cubicBezTo>
                  <a:cubicBezTo>
                    <a:pt x="34" y="23"/>
                    <a:pt x="34" y="22"/>
                    <a:pt x="34" y="22"/>
                  </a:cubicBezTo>
                  <a:cubicBezTo>
                    <a:pt x="33" y="22"/>
                    <a:pt x="33" y="22"/>
                    <a:pt x="33" y="22"/>
                  </a:cubicBezTo>
                  <a:cubicBezTo>
                    <a:pt x="33" y="22"/>
                    <a:pt x="33" y="22"/>
                    <a:pt x="33" y="22"/>
                  </a:cubicBezTo>
                  <a:cubicBezTo>
                    <a:pt x="34" y="23"/>
                    <a:pt x="34" y="23"/>
                    <a:pt x="34" y="24"/>
                  </a:cubicBezTo>
                  <a:cubicBezTo>
                    <a:pt x="33" y="24"/>
                    <a:pt x="33" y="24"/>
                    <a:pt x="32" y="25"/>
                  </a:cubicBezTo>
                  <a:cubicBezTo>
                    <a:pt x="32" y="25"/>
                    <a:pt x="31" y="25"/>
                    <a:pt x="31" y="25"/>
                  </a:cubicBezTo>
                  <a:cubicBezTo>
                    <a:pt x="31" y="25"/>
                    <a:pt x="30" y="25"/>
                    <a:pt x="30" y="25"/>
                  </a:cubicBezTo>
                  <a:cubicBezTo>
                    <a:pt x="29" y="25"/>
                    <a:pt x="29" y="25"/>
                    <a:pt x="29" y="25"/>
                  </a:cubicBezTo>
                  <a:cubicBezTo>
                    <a:pt x="29" y="25"/>
                    <a:pt x="29" y="25"/>
                    <a:pt x="29" y="25"/>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8" y="26"/>
                    <a:pt x="28" y="26"/>
                    <a:pt x="28" y="26"/>
                  </a:cubicBezTo>
                  <a:cubicBezTo>
                    <a:pt x="28" y="26"/>
                    <a:pt x="28" y="26"/>
                    <a:pt x="28" y="26"/>
                  </a:cubicBezTo>
                  <a:cubicBezTo>
                    <a:pt x="28" y="26"/>
                    <a:pt x="28" y="26"/>
                    <a:pt x="28" y="26"/>
                  </a:cubicBezTo>
                  <a:cubicBezTo>
                    <a:pt x="28" y="26"/>
                    <a:pt x="28" y="26"/>
                    <a:pt x="28" y="26"/>
                  </a:cubicBezTo>
                  <a:cubicBezTo>
                    <a:pt x="27" y="26"/>
                    <a:pt x="27" y="26"/>
                    <a:pt x="27" y="26"/>
                  </a:cubicBezTo>
                  <a:cubicBezTo>
                    <a:pt x="26" y="26"/>
                    <a:pt x="26" y="26"/>
                    <a:pt x="26" y="26"/>
                  </a:cubicBezTo>
                  <a:cubicBezTo>
                    <a:pt x="26" y="26"/>
                    <a:pt x="26" y="26"/>
                    <a:pt x="26" y="26"/>
                  </a:cubicBezTo>
                  <a:cubicBezTo>
                    <a:pt x="26" y="27"/>
                    <a:pt x="26" y="27"/>
                    <a:pt x="26" y="28"/>
                  </a:cubicBezTo>
                  <a:cubicBezTo>
                    <a:pt x="26" y="28"/>
                    <a:pt x="26" y="29"/>
                    <a:pt x="26"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30"/>
                    <a:pt x="25" y="30"/>
                    <a:pt x="25" y="30"/>
                  </a:cubicBezTo>
                  <a:cubicBezTo>
                    <a:pt x="25" y="29"/>
                    <a:pt x="25" y="29"/>
                    <a:pt x="25" y="29"/>
                  </a:cubicBezTo>
                  <a:cubicBezTo>
                    <a:pt x="25" y="30"/>
                    <a:pt x="25" y="30"/>
                    <a:pt x="25" y="30"/>
                  </a:cubicBezTo>
                  <a:cubicBezTo>
                    <a:pt x="25" y="30"/>
                    <a:pt x="25" y="30"/>
                    <a:pt x="24" y="30"/>
                  </a:cubicBezTo>
                  <a:cubicBezTo>
                    <a:pt x="24" y="30"/>
                    <a:pt x="24" y="30"/>
                    <a:pt x="24" y="30"/>
                  </a:cubicBezTo>
                  <a:cubicBezTo>
                    <a:pt x="24" y="30"/>
                    <a:pt x="23" y="29"/>
                    <a:pt x="23" y="29"/>
                  </a:cubicBezTo>
                  <a:cubicBezTo>
                    <a:pt x="23" y="28"/>
                    <a:pt x="23" y="28"/>
                    <a:pt x="23" y="28"/>
                  </a:cubicBezTo>
                  <a:cubicBezTo>
                    <a:pt x="23" y="28"/>
                    <a:pt x="23" y="28"/>
                    <a:pt x="23" y="28"/>
                  </a:cubicBezTo>
                  <a:cubicBezTo>
                    <a:pt x="23" y="28"/>
                    <a:pt x="24" y="27"/>
                    <a:pt x="24" y="27"/>
                  </a:cubicBezTo>
                  <a:cubicBezTo>
                    <a:pt x="24" y="27"/>
                    <a:pt x="24" y="27"/>
                    <a:pt x="24" y="27"/>
                  </a:cubicBezTo>
                  <a:cubicBezTo>
                    <a:pt x="25" y="27"/>
                    <a:pt x="25" y="27"/>
                    <a:pt x="25" y="27"/>
                  </a:cubicBezTo>
                  <a:cubicBezTo>
                    <a:pt x="25" y="27"/>
                    <a:pt x="25" y="27"/>
                    <a:pt x="25" y="27"/>
                  </a:cubicBezTo>
                  <a:cubicBezTo>
                    <a:pt x="24" y="27"/>
                    <a:pt x="24" y="26"/>
                    <a:pt x="23" y="25"/>
                  </a:cubicBezTo>
                  <a:cubicBezTo>
                    <a:pt x="23" y="25"/>
                    <a:pt x="23" y="25"/>
                    <a:pt x="23" y="25"/>
                  </a:cubicBezTo>
                  <a:cubicBezTo>
                    <a:pt x="23" y="25"/>
                    <a:pt x="23" y="25"/>
                    <a:pt x="23" y="25"/>
                  </a:cubicBezTo>
                  <a:cubicBezTo>
                    <a:pt x="23" y="25"/>
                    <a:pt x="23" y="25"/>
                    <a:pt x="23" y="25"/>
                  </a:cubicBezTo>
                  <a:cubicBezTo>
                    <a:pt x="24" y="24"/>
                    <a:pt x="24" y="24"/>
                    <a:pt x="24" y="23"/>
                  </a:cubicBezTo>
                  <a:cubicBezTo>
                    <a:pt x="25" y="23"/>
                    <a:pt x="25" y="23"/>
                    <a:pt x="25" y="23"/>
                  </a:cubicBezTo>
                  <a:cubicBezTo>
                    <a:pt x="25" y="23"/>
                    <a:pt x="26" y="23"/>
                    <a:pt x="26" y="23"/>
                  </a:cubicBezTo>
                  <a:cubicBezTo>
                    <a:pt x="26" y="23"/>
                    <a:pt x="26" y="23"/>
                    <a:pt x="26" y="23"/>
                  </a:cubicBezTo>
                  <a:cubicBezTo>
                    <a:pt x="27" y="23"/>
                    <a:pt x="27" y="23"/>
                    <a:pt x="27" y="23"/>
                  </a:cubicBezTo>
                  <a:cubicBezTo>
                    <a:pt x="26" y="22"/>
                    <a:pt x="26" y="22"/>
                    <a:pt x="26" y="22"/>
                  </a:cubicBezTo>
                  <a:cubicBezTo>
                    <a:pt x="26" y="22"/>
                    <a:pt x="26" y="22"/>
                    <a:pt x="25" y="22"/>
                  </a:cubicBezTo>
                  <a:cubicBezTo>
                    <a:pt x="25" y="22"/>
                    <a:pt x="25" y="22"/>
                    <a:pt x="25" y="22"/>
                  </a:cubicBezTo>
                  <a:cubicBezTo>
                    <a:pt x="24" y="21"/>
                    <a:pt x="24" y="21"/>
                    <a:pt x="24" y="21"/>
                  </a:cubicBezTo>
                  <a:cubicBezTo>
                    <a:pt x="23" y="21"/>
                    <a:pt x="23" y="20"/>
                    <a:pt x="23" y="19"/>
                  </a:cubicBezTo>
                  <a:cubicBezTo>
                    <a:pt x="23" y="18"/>
                    <a:pt x="23" y="18"/>
                    <a:pt x="23" y="18"/>
                  </a:cubicBezTo>
                  <a:cubicBezTo>
                    <a:pt x="23" y="18"/>
                    <a:pt x="23" y="18"/>
                    <a:pt x="23" y="18"/>
                  </a:cubicBezTo>
                  <a:cubicBezTo>
                    <a:pt x="23" y="17"/>
                    <a:pt x="23" y="16"/>
                    <a:pt x="23" y="16"/>
                  </a:cubicBezTo>
                  <a:cubicBezTo>
                    <a:pt x="23" y="15"/>
                    <a:pt x="23" y="15"/>
                    <a:pt x="23" y="15"/>
                  </a:cubicBezTo>
                  <a:cubicBezTo>
                    <a:pt x="23" y="15"/>
                    <a:pt x="23" y="14"/>
                    <a:pt x="24" y="14"/>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6" y="13"/>
                    <a:pt x="26" y="13"/>
                    <a:pt x="26" y="13"/>
                  </a:cubicBezTo>
                  <a:cubicBezTo>
                    <a:pt x="26" y="13"/>
                    <a:pt x="26" y="13"/>
                    <a:pt x="26" y="13"/>
                  </a:cubicBezTo>
                  <a:cubicBezTo>
                    <a:pt x="26" y="12"/>
                    <a:pt x="26" y="12"/>
                    <a:pt x="26" y="12"/>
                  </a:cubicBezTo>
                  <a:cubicBezTo>
                    <a:pt x="26" y="12"/>
                    <a:pt x="26" y="12"/>
                    <a:pt x="26" y="12"/>
                  </a:cubicBezTo>
                  <a:cubicBezTo>
                    <a:pt x="25" y="11"/>
                    <a:pt x="24" y="10"/>
                    <a:pt x="23" y="9"/>
                  </a:cubicBezTo>
                  <a:cubicBezTo>
                    <a:pt x="23" y="9"/>
                    <a:pt x="23" y="9"/>
                    <a:pt x="23" y="9"/>
                  </a:cubicBezTo>
                  <a:cubicBezTo>
                    <a:pt x="23" y="9"/>
                    <a:pt x="23" y="9"/>
                    <a:pt x="23" y="9"/>
                  </a:cubicBezTo>
                  <a:cubicBezTo>
                    <a:pt x="23" y="8"/>
                    <a:pt x="24" y="7"/>
                    <a:pt x="24" y="7"/>
                  </a:cubicBezTo>
                  <a:cubicBezTo>
                    <a:pt x="25" y="7"/>
                    <a:pt x="25" y="7"/>
                    <a:pt x="25" y="7"/>
                  </a:cubicBezTo>
                  <a:cubicBezTo>
                    <a:pt x="26" y="7"/>
                    <a:pt x="26" y="7"/>
                    <a:pt x="26" y="7"/>
                  </a:cubicBezTo>
                  <a:cubicBezTo>
                    <a:pt x="26" y="7"/>
                    <a:pt x="26" y="7"/>
                    <a:pt x="26" y="7"/>
                  </a:cubicBezTo>
                  <a:cubicBezTo>
                    <a:pt x="26" y="7"/>
                    <a:pt x="26" y="7"/>
                    <a:pt x="26" y="7"/>
                  </a:cubicBezTo>
                  <a:cubicBezTo>
                    <a:pt x="26" y="7"/>
                    <a:pt x="26" y="7"/>
                    <a:pt x="26" y="7"/>
                  </a:cubicBezTo>
                  <a:cubicBezTo>
                    <a:pt x="27" y="7"/>
                    <a:pt x="27" y="7"/>
                    <a:pt x="27" y="7"/>
                  </a:cubicBezTo>
                  <a:cubicBezTo>
                    <a:pt x="27" y="7"/>
                    <a:pt x="27" y="7"/>
                    <a:pt x="27" y="7"/>
                  </a:cubicBezTo>
                  <a:cubicBezTo>
                    <a:pt x="27" y="7"/>
                    <a:pt x="27" y="7"/>
                    <a:pt x="27" y="7"/>
                  </a:cubicBezTo>
                  <a:cubicBezTo>
                    <a:pt x="27" y="7"/>
                    <a:pt x="27" y="7"/>
                    <a:pt x="27" y="7"/>
                  </a:cubicBezTo>
                  <a:cubicBezTo>
                    <a:pt x="27" y="6"/>
                    <a:pt x="27" y="6"/>
                    <a:pt x="27" y="6"/>
                  </a:cubicBezTo>
                  <a:cubicBezTo>
                    <a:pt x="27" y="6"/>
                    <a:pt x="27" y="6"/>
                    <a:pt x="27" y="6"/>
                  </a:cubicBezTo>
                  <a:cubicBezTo>
                    <a:pt x="27" y="6"/>
                    <a:pt x="27" y="6"/>
                    <a:pt x="27" y="6"/>
                  </a:cubicBezTo>
                  <a:cubicBezTo>
                    <a:pt x="27" y="6"/>
                    <a:pt x="27" y="6"/>
                    <a:pt x="27"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9" y="6"/>
                    <a:pt x="29" y="6"/>
                    <a:pt x="29" y="6"/>
                  </a:cubicBezTo>
                  <a:cubicBezTo>
                    <a:pt x="29" y="6"/>
                    <a:pt x="29" y="6"/>
                    <a:pt x="29" y="6"/>
                  </a:cubicBezTo>
                  <a:cubicBezTo>
                    <a:pt x="29" y="6"/>
                    <a:pt x="29" y="6"/>
                    <a:pt x="29" y="6"/>
                  </a:cubicBezTo>
                  <a:moveTo>
                    <a:pt x="21" y="7"/>
                  </a:moveTo>
                  <a:cubicBezTo>
                    <a:pt x="21" y="6"/>
                    <a:pt x="21" y="5"/>
                    <a:pt x="21" y="4"/>
                  </a:cubicBezTo>
                  <a:cubicBezTo>
                    <a:pt x="21" y="4"/>
                    <a:pt x="21" y="4"/>
                    <a:pt x="21" y="4"/>
                  </a:cubicBezTo>
                  <a:cubicBezTo>
                    <a:pt x="22" y="3"/>
                    <a:pt x="22" y="3"/>
                    <a:pt x="22" y="3"/>
                  </a:cubicBezTo>
                  <a:cubicBezTo>
                    <a:pt x="22" y="4"/>
                    <a:pt x="22" y="5"/>
                    <a:pt x="21" y="7"/>
                  </a:cubicBezTo>
                  <a:cubicBezTo>
                    <a:pt x="21" y="7"/>
                    <a:pt x="21" y="7"/>
                    <a:pt x="21" y="7"/>
                  </a:cubicBezTo>
                  <a:moveTo>
                    <a:pt x="23" y="7"/>
                  </a:moveTo>
                  <a:cubicBezTo>
                    <a:pt x="23" y="7"/>
                    <a:pt x="23" y="7"/>
                    <a:pt x="23" y="7"/>
                  </a:cubicBezTo>
                  <a:cubicBezTo>
                    <a:pt x="23" y="5"/>
                    <a:pt x="23" y="4"/>
                    <a:pt x="23" y="3"/>
                  </a:cubicBezTo>
                  <a:cubicBezTo>
                    <a:pt x="23" y="4"/>
                    <a:pt x="23" y="4"/>
                    <a:pt x="23" y="4"/>
                  </a:cubicBezTo>
                  <a:cubicBezTo>
                    <a:pt x="23" y="4"/>
                    <a:pt x="23" y="4"/>
                    <a:pt x="23" y="4"/>
                  </a:cubicBezTo>
                  <a:cubicBezTo>
                    <a:pt x="23" y="5"/>
                    <a:pt x="23" y="6"/>
                    <a:pt x="23" y="7"/>
                  </a:cubicBezTo>
                  <a:moveTo>
                    <a:pt x="17" y="4"/>
                  </a:moveTo>
                  <a:cubicBezTo>
                    <a:pt x="17" y="4"/>
                    <a:pt x="17" y="4"/>
                    <a:pt x="17" y="4"/>
                  </a:cubicBezTo>
                  <a:cubicBezTo>
                    <a:pt x="17" y="3"/>
                    <a:pt x="17" y="3"/>
                    <a:pt x="18" y="2"/>
                  </a:cubicBezTo>
                  <a:cubicBezTo>
                    <a:pt x="18" y="2"/>
                    <a:pt x="19" y="1"/>
                    <a:pt x="19" y="1"/>
                  </a:cubicBezTo>
                  <a:cubicBezTo>
                    <a:pt x="20" y="1"/>
                    <a:pt x="20" y="1"/>
                    <a:pt x="20" y="1"/>
                  </a:cubicBezTo>
                  <a:cubicBezTo>
                    <a:pt x="20" y="1"/>
                    <a:pt x="20" y="1"/>
                    <a:pt x="20" y="1"/>
                  </a:cubicBezTo>
                  <a:cubicBezTo>
                    <a:pt x="21" y="1"/>
                    <a:pt x="21" y="1"/>
                    <a:pt x="21" y="1"/>
                  </a:cubicBezTo>
                  <a:cubicBezTo>
                    <a:pt x="21" y="1"/>
                    <a:pt x="21" y="1"/>
                    <a:pt x="22" y="2"/>
                  </a:cubicBezTo>
                  <a:cubicBezTo>
                    <a:pt x="22" y="2"/>
                    <a:pt x="22" y="2"/>
                    <a:pt x="22" y="2"/>
                  </a:cubicBezTo>
                  <a:cubicBezTo>
                    <a:pt x="21" y="2"/>
                    <a:pt x="21" y="2"/>
                    <a:pt x="21" y="2"/>
                  </a:cubicBezTo>
                  <a:cubicBezTo>
                    <a:pt x="21" y="3"/>
                    <a:pt x="21" y="4"/>
                    <a:pt x="20" y="5"/>
                  </a:cubicBezTo>
                  <a:cubicBezTo>
                    <a:pt x="20" y="5"/>
                    <a:pt x="20" y="5"/>
                    <a:pt x="20" y="5"/>
                  </a:cubicBezTo>
                  <a:cubicBezTo>
                    <a:pt x="20" y="5"/>
                    <a:pt x="20" y="5"/>
                    <a:pt x="20" y="5"/>
                  </a:cubicBezTo>
                  <a:cubicBezTo>
                    <a:pt x="20" y="5"/>
                    <a:pt x="20" y="5"/>
                    <a:pt x="20" y="5"/>
                  </a:cubicBezTo>
                  <a:cubicBezTo>
                    <a:pt x="20" y="5"/>
                    <a:pt x="19" y="6"/>
                    <a:pt x="19" y="6"/>
                  </a:cubicBezTo>
                  <a:cubicBezTo>
                    <a:pt x="18" y="6"/>
                    <a:pt x="18" y="6"/>
                    <a:pt x="18" y="6"/>
                  </a:cubicBezTo>
                  <a:cubicBezTo>
                    <a:pt x="18" y="5"/>
                    <a:pt x="18" y="5"/>
                    <a:pt x="17" y="4"/>
                  </a:cubicBezTo>
                  <a:cubicBezTo>
                    <a:pt x="17" y="4"/>
                    <a:pt x="17" y="4"/>
                    <a:pt x="17" y="4"/>
                  </a:cubicBezTo>
                  <a:cubicBezTo>
                    <a:pt x="17" y="4"/>
                    <a:pt x="17" y="4"/>
                    <a:pt x="17" y="4"/>
                  </a:cubicBezTo>
                  <a:cubicBezTo>
                    <a:pt x="17" y="4"/>
                    <a:pt x="17" y="4"/>
                    <a:pt x="17" y="4"/>
                  </a:cubicBezTo>
                  <a:cubicBezTo>
                    <a:pt x="17" y="5"/>
                    <a:pt x="16" y="5"/>
                    <a:pt x="16" y="6"/>
                  </a:cubicBezTo>
                  <a:cubicBezTo>
                    <a:pt x="16" y="6"/>
                    <a:pt x="16" y="6"/>
                    <a:pt x="16" y="6"/>
                  </a:cubicBezTo>
                  <a:cubicBezTo>
                    <a:pt x="16" y="5"/>
                    <a:pt x="16" y="5"/>
                    <a:pt x="16" y="5"/>
                  </a:cubicBezTo>
                  <a:cubicBezTo>
                    <a:pt x="16" y="4"/>
                    <a:pt x="16" y="4"/>
                    <a:pt x="16" y="4"/>
                  </a:cubicBezTo>
                  <a:cubicBezTo>
                    <a:pt x="16" y="4"/>
                    <a:pt x="16" y="4"/>
                    <a:pt x="16" y="4"/>
                  </a:cubicBezTo>
                  <a:cubicBezTo>
                    <a:pt x="17" y="4"/>
                    <a:pt x="17" y="4"/>
                    <a:pt x="17" y="4"/>
                  </a:cubicBezTo>
                  <a:moveTo>
                    <a:pt x="24" y="1"/>
                  </a:moveTo>
                  <a:cubicBezTo>
                    <a:pt x="25" y="1"/>
                    <a:pt x="25" y="1"/>
                    <a:pt x="25" y="1"/>
                  </a:cubicBezTo>
                  <a:cubicBezTo>
                    <a:pt x="25" y="1"/>
                    <a:pt x="25" y="1"/>
                    <a:pt x="25" y="1"/>
                  </a:cubicBezTo>
                  <a:cubicBezTo>
                    <a:pt x="26" y="1"/>
                    <a:pt x="26" y="2"/>
                    <a:pt x="27" y="2"/>
                  </a:cubicBezTo>
                  <a:cubicBezTo>
                    <a:pt x="27" y="3"/>
                    <a:pt x="27" y="3"/>
                    <a:pt x="27" y="4"/>
                  </a:cubicBezTo>
                  <a:cubicBezTo>
                    <a:pt x="28" y="4"/>
                    <a:pt x="28" y="4"/>
                    <a:pt x="28" y="4"/>
                  </a:cubicBezTo>
                  <a:cubicBezTo>
                    <a:pt x="28" y="4"/>
                    <a:pt x="28" y="4"/>
                    <a:pt x="28" y="4"/>
                  </a:cubicBezTo>
                  <a:cubicBezTo>
                    <a:pt x="28" y="4"/>
                    <a:pt x="28" y="4"/>
                    <a:pt x="28" y="4"/>
                  </a:cubicBezTo>
                  <a:cubicBezTo>
                    <a:pt x="28" y="5"/>
                    <a:pt x="28" y="5"/>
                    <a:pt x="28" y="5"/>
                  </a:cubicBezTo>
                  <a:cubicBezTo>
                    <a:pt x="28" y="6"/>
                    <a:pt x="28" y="6"/>
                    <a:pt x="28" y="6"/>
                  </a:cubicBezTo>
                  <a:cubicBezTo>
                    <a:pt x="28" y="6"/>
                    <a:pt x="28" y="6"/>
                    <a:pt x="28" y="6"/>
                  </a:cubicBezTo>
                  <a:cubicBezTo>
                    <a:pt x="28" y="5"/>
                    <a:pt x="28" y="5"/>
                    <a:pt x="27" y="4"/>
                  </a:cubicBezTo>
                  <a:cubicBezTo>
                    <a:pt x="27" y="4"/>
                    <a:pt x="27" y="4"/>
                    <a:pt x="27" y="4"/>
                  </a:cubicBezTo>
                  <a:cubicBezTo>
                    <a:pt x="27" y="4"/>
                    <a:pt x="27" y="4"/>
                    <a:pt x="27" y="4"/>
                  </a:cubicBezTo>
                  <a:cubicBezTo>
                    <a:pt x="27" y="4"/>
                    <a:pt x="27" y="4"/>
                    <a:pt x="27" y="4"/>
                  </a:cubicBezTo>
                  <a:cubicBezTo>
                    <a:pt x="26" y="5"/>
                    <a:pt x="26" y="5"/>
                    <a:pt x="26" y="6"/>
                  </a:cubicBezTo>
                  <a:cubicBezTo>
                    <a:pt x="25" y="6"/>
                    <a:pt x="25" y="6"/>
                    <a:pt x="25" y="6"/>
                  </a:cubicBezTo>
                  <a:cubicBezTo>
                    <a:pt x="25" y="6"/>
                    <a:pt x="24" y="5"/>
                    <a:pt x="24" y="5"/>
                  </a:cubicBezTo>
                  <a:cubicBezTo>
                    <a:pt x="24" y="5"/>
                    <a:pt x="24" y="5"/>
                    <a:pt x="24" y="5"/>
                  </a:cubicBezTo>
                  <a:cubicBezTo>
                    <a:pt x="24" y="5"/>
                    <a:pt x="24" y="5"/>
                    <a:pt x="24" y="5"/>
                  </a:cubicBezTo>
                  <a:cubicBezTo>
                    <a:pt x="24" y="5"/>
                    <a:pt x="24" y="5"/>
                    <a:pt x="24" y="5"/>
                  </a:cubicBezTo>
                  <a:cubicBezTo>
                    <a:pt x="24" y="4"/>
                    <a:pt x="23" y="3"/>
                    <a:pt x="23" y="2"/>
                  </a:cubicBezTo>
                  <a:cubicBezTo>
                    <a:pt x="23" y="2"/>
                    <a:pt x="23" y="2"/>
                    <a:pt x="23" y="2"/>
                  </a:cubicBezTo>
                  <a:cubicBezTo>
                    <a:pt x="23" y="2"/>
                    <a:pt x="23" y="2"/>
                    <a:pt x="23" y="2"/>
                  </a:cubicBezTo>
                  <a:cubicBezTo>
                    <a:pt x="23" y="1"/>
                    <a:pt x="23" y="1"/>
                    <a:pt x="24" y="1"/>
                  </a:cubicBezTo>
                  <a:cubicBezTo>
                    <a:pt x="24" y="1"/>
                    <a:pt x="24" y="1"/>
                    <a:pt x="24" y="1"/>
                  </a:cubicBezTo>
                  <a:moveTo>
                    <a:pt x="25" y="0"/>
                  </a:moveTo>
                  <a:cubicBezTo>
                    <a:pt x="25" y="0"/>
                    <a:pt x="25" y="0"/>
                    <a:pt x="25" y="0"/>
                  </a:cubicBezTo>
                  <a:cubicBezTo>
                    <a:pt x="24" y="0"/>
                    <a:pt x="24" y="0"/>
                    <a:pt x="24" y="0"/>
                  </a:cubicBezTo>
                  <a:cubicBezTo>
                    <a:pt x="24" y="0"/>
                    <a:pt x="24" y="0"/>
                    <a:pt x="24" y="0"/>
                  </a:cubicBezTo>
                  <a:cubicBezTo>
                    <a:pt x="23" y="0"/>
                    <a:pt x="23" y="1"/>
                    <a:pt x="22" y="2"/>
                  </a:cubicBezTo>
                  <a:cubicBezTo>
                    <a:pt x="22" y="1"/>
                    <a:pt x="21" y="0"/>
                    <a:pt x="21" y="0"/>
                  </a:cubicBezTo>
                  <a:cubicBezTo>
                    <a:pt x="20" y="0"/>
                    <a:pt x="20" y="0"/>
                    <a:pt x="20" y="0"/>
                  </a:cubicBezTo>
                  <a:cubicBezTo>
                    <a:pt x="20" y="0"/>
                    <a:pt x="20" y="0"/>
                    <a:pt x="20" y="0"/>
                  </a:cubicBezTo>
                  <a:cubicBezTo>
                    <a:pt x="19" y="0"/>
                    <a:pt x="19" y="0"/>
                    <a:pt x="19" y="0"/>
                  </a:cubicBezTo>
                  <a:cubicBezTo>
                    <a:pt x="19" y="0"/>
                    <a:pt x="18" y="1"/>
                    <a:pt x="17" y="2"/>
                  </a:cubicBezTo>
                  <a:cubicBezTo>
                    <a:pt x="16" y="2"/>
                    <a:pt x="16" y="3"/>
                    <a:pt x="16" y="3"/>
                  </a:cubicBezTo>
                  <a:cubicBezTo>
                    <a:pt x="15" y="3"/>
                    <a:pt x="15" y="2"/>
                    <a:pt x="14" y="2"/>
                  </a:cubicBezTo>
                  <a:cubicBezTo>
                    <a:pt x="13" y="2"/>
                    <a:pt x="13" y="3"/>
                    <a:pt x="12" y="3"/>
                  </a:cubicBezTo>
                  <a:cubicBezTo>
                    <a:pt x="11" y="4"/>
                    <a:pt x="10" y="5"/>
                    <a:pt x="10" y="7"/>
                  </a:cubicBezTo>
                  <a:cubicBezTo>
                    <a:pt x="10" y="7"/>
                    <a:pt x="10" y="6"/>
                    <a:pt x="9" y="6"/>
                  </a:cubicBezTo>
                  <a:cubicBezTo>
                    <a:pt x="8" y="6"/>
                    <a:pt x="7" y="7"/>
                    <a:pt x="6" y="8"/>
                  </a:cubicBezTo>
                  <a:cubicBezTo>
                    <a:pt x="5" y="9"/>
                    <a:pt x="5" y="10"/>
                    <a:pt x="5" y="10"/>
                  </a:cubicBezTo>
                  <a:cubicBezTo>
                    <a:pt x="5" y="10"/>
                    <a:pt x="5" y="10"/>
                    <a:pt x="5" y="10"/>
                  </a:cubicBezTo>
                  <a:cubicBezTo>
                    <a:pt x="5" y="10"/>
                    <a:pt x="5" y="10"/>
                    <a:pt x="5" y="10"/>
                  </a:cubicBezTo>
                  <a:cubicBezTo>
                    <a:pt x="5" y="11"/>
                    <a:pt x="5" y="11"/>
                    <a:pt x="5" y="11"/>
                  </a:cubicBezTo>
                  <a:cubicBezTo>
                    <a:pt x="5" y="12"/>
                    <a:pt x="5" y="12"/>
                    <a:pt x="5" y="12"/>
                  </a:cubicBezTo>
                  <a:cubicBezTo>
                    <a:pt x="5" y="12"/>
                    <a:pt x="5" y="12"/>
                    <a:pt x="5" y="12"/>
                  </a:cubicBezTo>
                  <a:cubicBezTo>
                    <a:pt x="5" y="13"/>
                    <a:pt x="5" y="13"/>
                    <a:pt x="5" y="13"/>
                  </a:cubicBezTo>
                  <a:cubicBezTo>
                    <a:pt x="5" y="13"/>
                    <a:pt x="5" y="13"/>
                    <a:pt x="5" y="13"/>
                  </a:cubicBezTo>
                  <a:cubicBezTo>
                    <a:pt x="4" y="14"/>
                    <a:pt x="4" y="14"/>
                    <a:pt x="3" y="15"/>
                  </a:cubicBezTo>
                  <a:cubicBezTo>
                    <a:pt x="2" y="17"/>
                    <a:pt x="2" y="18"/>
                    <a:pt x="3" y="19"/>
                  </a:cubicBezTo>
                  <a:cubicBezTo>
                    <a:pt x="3" y="19"/>
                    <a:pt x="3" y="19"/>
                    <a:pt x="3" y="19"/>
                  </a:cubicBezTo>
                  <a:cubicBezTo>
                    <a:pt x="3" y="20"/>
                    <a:pt x="3" y="20"/>
                    <a:pt x="3" y="20"/>
                  </a:cubicBezTo>
                  <a:cubicBezTo>
                    <a:pt x="3" y="21"/>
                    <a:pt x="3" y="21"/>
                    <a:pt x="3" y="21"/>
                  </a:cubicBezTo>
                  <a:cubicBezTo>
                    <a:pt x="3" y="21"/>
                    <a:pt x="3" y="22"/>
                    <a:pt x="3" y="22"/>
                  </a:cubicBezTo>
                  <a:cubicBezTo>
                    <a:pt x="2" y="23"/>
                    <a:pt x="0" y="26"/>
                    <a:pt x="1" y="28"/>
                  </a:cubicBezTo>
                  <a:cubicBezTo>
                    <a:pt x="2" y="29"/>
                    <a:pt x="2" y="29"/>
                    <a:pt x="2" y="29"/>
                  </a:cubicBezTo>
                  <a:cubicBezTo>
                    <a:pt x="2" y="29"/>
                    <a:pt x="2" y="29"/>
                    <a:pt x="2" y="29"/>
                  </a:cubicBezTo>
                  <a:cubicBezTo>
                    <a:pt x="2" y="29"/>
                    <a:pt x="2" y="29"/>
                    <a:pt x="2" y="29"/>
                  </a:cubicBezTo>
                  <a:cubicBezTo>
                    <a:pt x="2" y="29"/>
                    <a:pt x="2" y="29"/>
                    <a:pt x="2" y="29"/>
                  </a:cubicBezTo>
                  <a:cubicBezTo>
                    <a:pt x="2" y="30"/>
                    <a:pt x="2" y="30"/>
                    <a:pt x="2" y="30"/>
                  </a:cubicBezTo>
                  <a:cubicBezTo>
                    <a:pt x="3" y="31"/>
                    <a:pt x="2" y="32"/>
                    <a:pt x="2" y="33"/>
                  </a:cubicBezTo>
                  <a:cubicBezTo>
                    <a:pt x="2" y="35"/>
                    <a:pt x="1" y="36"/>
                    <a:pt x="2" y="37"/>
                  </a:cubicBezTo>
                  <a:cubicBezTo>
                    <a:pt x="2" y="37"/>
                    <a:pt x="2" y="37"/>
                    <a:pt x="2" y="37"/>
                  </a:cubicBezTo>
                  <a:cubicBezTo>
                    <a:pt x="2" y="38"/>
                    <a:pt x="2" y="38"/>
                    <a:pt x="2" y="38"/>
                  </a:cubicBezTo>
                  <a:cubicBezTo>
                    <a:pt x="3" y="38"/>
                    <a:pt x="3" y="38"/>
                    <a:pt x="3" y="38"/>
                  </a:cubicBezTo>
                  <a:cubicBezTo>
                    <a:pt x="3" y="38"/>
                    <a:pt x="3" y="38"/>
                    <a:pt x="3" y="38"/>
                  </a:cubicBezTo>
                  <a:cubicBezTo>
                    <a:pt x="3" y="39"/>
                    <a:pt x="3" y="39"/>
                    <a:pt x="3" y="39"/>
                  </a:cubicBezTo>
                  <a:cubicBezTo>
                    <a:pt x="3" y="39"/>
                    <a:pt x="3" y="39"/>
                    <a:pt x="3" y="39"/>
                  </a:cubicBezTo>
                  <a:cubicBezTo>
                    <a:pt x="3" y="42"/>
                    <a:pt x="5" y="44"/>
                    <a:pt x="7" y="45"/>
                  </a:cubicBezTo>
                  <a:cubicBezTo>
                    <a:pt x="7" y="46"/>
                    <a:pt x="7" y="47"/>
                    <a:pt x="8" y="47"/>
                  </a:cubicBezTo>
                  <a:cubicBezTo>
                    <a:pt x="9" y="48"/>
                    <a:pt x="9" y="48"/>
                    <a:pt x="9" y="48"/>
                  </a:cubicBezTo>
                  <a:cubicBezTo>
                    <a:pt x="9" y="48"/>
                    <a:pt x="10" y="48"/>
                    <a:pt x="10" y="49"/>
                  </a:cubicBezTo>
                  <a:cubicBezTo>
                    <a:pt x="10" y="49"/>
                    <a:pt x="10" y="49"/>
                    <a:pt x="10" y="49"/>
                  </a:cubicBezTo>
                  <a:cubicBezTo>
                    <a:pt x="10" y="50"/>
                    <a:pt x="10" y="50"/>
                    <a:pt x="10" y="50"/>
                  </a:cubicBezTo>
                  <a:cubicBezTo>
                    <a:pt x="11" y="50"/>
                    <a:pt x="11" y="50"/>
                    <a:pt x="11" y="51"/>
                  </a:cubicBezTo>
                  <a:cubicBezTo>
                    <a:pt x="13" y="51"/>
                    <a:pt x="14" y="52"/>
                    <a:pt x="15" y="52"/>
                  </a:cubicBezTo>
                  <a:cubicBezTo>
                    <a:pt x="18" y="52"/>
                    <a:pt x="20" y="51"/>
                    <a:pt x="22" y="49"/>
                  </a:cubicBezTo>
                  <a:cubicBezTo>
                    <a:pt x="22" y="49"/>
                    <a:pt x="22" y="49"/>
                    <a:pt x="22" y="49"/>
                  </a:cubicBezTo>
                  <a:cubicBezTo>
                    <a:pt x="23" y="49"/>
                    <a:pt x="23" y="49"/>
                    <a:pt x="23" y="49"/>
                  </a:cubicBezTo>
                  <a:cubicBezTo>
                    <a:pt x="23" y="50"/>
                    <a:pt x="23" y="50"/>
                    <a:pt x="23" y="50"/>
                  </a:cubicBezTo>
                  <a:cubicBezTo>
                    <a:pt x="23" y="50"/>
                    <a:pt x="23" y="50"/>
                    <a:pt x="23" y="50"/>
                  </a:cubicBezTo>
                  <a:cubicBezTo>
                    <a:pt x="24" y="52"/>
                    <a:pt x="26" y="52"/>
                    <a:pt x="28" y="52"/>
                  </a:cubicBezTo>
                  <a:cubicBezTo>
                    <a:pt x="29" y="52"/>
                    <a:pt x="30" y="52"/>
                    <a:pt x="30" y="52"/>
                  </a:cubicBezTo>
                  <a:cubicBezTo>
                    <a:pt x="31" y="52"/>
                    <a:pt x="32" y="51"/>
                    <a:pt x="33" y="50"/>
                  </a:cubicBezTo>
                  <a:cubicBezTo>
                    <a:pt x="33" y="49"/>
                    <a:pt x="33" y="49"/>
                    <a:pt x="33" y="49"/>
                  </a:cubicBezTo>
                  <a:cubicBezTo>
                    <a:pt x="33" y="49"/>
                    <a:pt x="34" y="48"/>
                    <a:pt x="34" y="48"/>
                  </a:cubicBezTo>
                  <a:cubicBezTo>
                    <a:pt x="34" y="48"/>
                    <a:pt x="34" y="48"/>
                    <a:pt x="34" y="48"/>
                  </a:cubicBezTo>
                  <a:cubicBezTo>
                    <a:pt x="35" y="48"/>
                    <a:pt x="35" y="48"/>
                    <a:pt x="35" y="48"/>
                  </a:cubicBezTo>
                  <a:cubicBezTo>
                    <a:pt x="36" y="48"/>
                    <a:pt x="37" y="47"/>
                    <a:pt x="37" y="46"/>
                  </a:cubicBezTo>
                  <a:cubicBezTo>
                    <a:pt x="38" y="45"/>
                    <a:pt x="38" y="45"/>
                    <a:pt x="38" y="45"/>
                  </a:cubicBezTo>
                  <a:cubicBezTo>
                    <a:pt x="38" y="45"/>
                    <a:pt x="39" y="45"/>
                    <a:pt x="39" y="45"/>
                  </a:cubicBezTo>
                  <a:cubicBezTo>
                    <a:pt x="40" y="44"/>
                    <a:pt x="41" y="44"/>
                    <a:pt x="41" y="43"/>
                  </a:cubicBezTo>
                  <a:cubicBezTo>
                    <a:pt x="41" y="43"/>
                    <a:pt x="41" y="42"/>
                    <a:pt x="41" y="42"/>
                  </a:cubicBezTo>
                  <a:cubicBezTo>
                    <a:pt x="41" y="41"/>
                    <a:pt x="41" y="41"/>
                    <a:pt x="41" y="41"/>
                  </a:cubicBezTo>
                  <a:cubicBezTo>
                    <a:pt x="42" y="40"/>
                    <a:pt x="42" y="40"/>
                    <a:pt x="42" y="40"/>
                  </a:cubicBezTo>
                  <a:cubicBezTo>
                    <a:pt x="42" y="39"/>
                    <a:pt x="42" y="39"/>
                    <a:pt x="42" y="39"/>
                  </a:cubicBezTo>
                  <a:cubicBezTo>
                    <a:pt x="42" y="38"/>
                    <a:pt x="42" y="38"/>
                    <a:pt x="42" y="38"/>
                  </a:cubicBezTo>
                  <a:cubicBezTo>
                    <a:pt x="42" y="38"/>
                    <a:pt x="42" y="38"/>
                    <a:pt x="42" y="38"/>
                  </a:cubicBezTo>
                  <a:cubicBezTo>
                    <a:pt x="43" y="37"/>
                    <a:pt x="43" y="37"/>
                    <a:pt x="43" y="37"/>
                  </a:cubicBezTo>
                  <a:cubicBezTo>
                    <a:pt x="43" y="37"/>
                    <a:pt x="43" y="37"/>
                    <a:pt x="43" y="37"/>
                  </a:cubicBezTo>
                  <a:cubicBezTo>
                    <a:pt x="43" y="36"/>
                    <a:pt x="43" y="34"/>
                    <a:pt x="42" y="33"/>
                  </a:cubicBezTo>
                  <a:cubicBezTo>
                    <a:pt x="42" y="32"/>
                    <a:pt x="42" y="31"/>
                    <a:pt x="42" y="30"/>
                  </a:cubicBezTo>
                  <a:cubicBezTo>
                    <a:pt x="42" y="29"/>
                    <a:pt x="42" y="29"/>
                    <a:pt x="42" y="29"/>
                  </a:cubicBezTo>
                  <a:cubicBezTo>
                    <a:pt x="42" y="29"/>
                    <a:pt x="42" y="29"/>
                    <a:pt x="42" y="29"/>
                  </a:cubicBezTo>
                  <a:cubicBezTo>
                    <a:pt x="42" y="29"/>
                    <a:pt x="42" y="29"/>
                    <a:pt x="42" y="29"/>
                  </a:cubicBezTo>
                  <a:cubicBezTo>
                    <a:pt x="43" y="29"/>
                    <a:pt x="43" y="29"/>
                    <a:pt x="43" y="29"/>
                  </a:cubicBezTo>
                  <a:cubicBezTo>
                    <a:pt x="43" y="28"/>
                    <a:pt x="43" y="28"/>
                    <a:pt x="43" y="28"/>
                  </a:cubicBezTo>
                  <a:cubicBezTo>
                    <a:pt x="44" y="26"/>
                    <a:pt x="42" y="23"/>
                    <a:pt x="42" y="22"/>
                  </a:cubicBezTo>
                  <a:cubicBezTo>
                    <a:pt x="41" y="22"/>
                    <a:pt x="41" y="21"/>
                    <a:pt x="41" y="21"/>
                  </a:cubicBezTo>
                  <a:cubicBezTo>
                    <a:pt x="41" y="20"/>
                    <a:pt x="41" y="20"/>
                    <a:pt x="41" y="20"/>
                  </a:cubicBezTo>
                  <a:cubicBezTo>
                    <a:pt x="42" y="20"/>
                    <a:pt x="42" y="20"/>
                    <a:pt x="42" y="19"/>
                  </a:cubicBezTo>
                  <a:cubicBezTo>
                    <a:pt x="42" y="19"/>
                    <a:pt x="42" y="19"/>
                    <a:pt x="42" y="19"/>
                  </a:cubicBezTo>
                  <a:cubicBezTo>
                    <a:pt x="42" y="18"/>
                    <a:pt x="42" y="17"/>
                    <a:pt x="41" y="15"/>
                  </a:cubicBezTo>
                  <a:cubicBezTo>
                    <a:pt x="41" y="14"/>
                    <a:pt x="40" y="14"/>
                    <a:pt x="39" y="13"/>
                  </a:cubicBezTo>
                  <a:cubicBezTo>
                    <a:pt x="39" y="13"/>
                    <a:pt x="39" y="13"/>
                    <a:pt x="39" y="13"/>
                  </a:cubicBezTo>
                  <a:cubicBezTo>
                    <a:pt x="39" y="12"/>
                    <a:pt x="39" y="12"/>
                    <a:pt x="39" y="12"/>
                  </a:cubicBezTo>
                  <a:cubicBezTo>
                    <a:pt x="39" y="12"/>
                    <a:pt x="39" y="12"/>
                    <a:pt x="39" y="12"/>
                  </a:cubicBezTo>
                  <a:cubicBezTo>
                    <a:pt x="39" y="11"/>
                    <a:pt x="39" y="11"/>
                    <a:pt x="39" y="11"/>
                  </a:cubicBezTo>
                  <a:cubicBezTo>
                    <a:pt x="39" y="10"/>
                    <a:pt x="39" y="10"/>
                    <a:pt x="39" y="10"/>
                  </a:cubicBezTo>
                  <a:cubicBezTo>
                    <a:pt x="39" y="10"/>
                    <a:pt x="39" y="10"/>
                    <a:pt x="39" y="10"/>
                  </a:cubicBezTo>
                  <a:cubicBezTo>
                    <a:pt x="39" y="10"/>
                    <a:pt x="39" y="10"/>
                    <a:pt x="39" y="10"/>
                  </a:cubicBezTo>
                  <a:cubicBezTo>
                    <a:pt x="39" y="10"/>
                    <a:pt x="39" y="9"/>
                    <a:pt x="39" y="8"/>
                  </a:cubicBezTo>
                  <a:cubicBezTo>
                    <a:pt x="38" y="7"/>
                    <a:pt x="36" y="6"/>
                    <a:pt x="35" y="6"/>
                  </a:cubicBezTo>
                  <a:cubicBezTo>
                    <a:pt x="35" y="6"/>
                    <a:pt x="35" y="7"/>
                    <a:pt x="34" y="7"/>
                  </a:cubicBezTo>
                  <a:cubicBezTo>
                    <a:pt x="34" y="5"/>
                    <a:pt x="33" y="4"/>
                    <a:pt x="32" y="3"/>
                  </a:cubicBezTo>
                  <a:cubicBezTo>
                    <a:pt x="32" y="3"/>
                    <a:pt x="31" y="2"/>
                    <a:pt x="30" y="2"/>
                  </a:cubicBezTo>
                  <a:cubicBezTo>
                    <a:pt x="30" y="2"/>
                    <a:pt x="29" y="3"/>
                    <a:pt x="28" y="3"/>
                  </a:cubicBezTo>
                  <a:cubicBezTo>
                    <a:pt x="28" y="3"/>
                    <a:pt x="28" y="2"/>
                    <a:pt x="27" y="2"/>
                  </a:cubicBezTo>
                  <a:cubicBezTo>
                    <a:pt x="27" y="1"/>
                    <a:pt x="26"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2" name="Freeform 178"/>
            <p:cNvSpPr>
              <a:spLocks noEditPoints="1"/>
            </p:cNvSpPr>
            <p:nvPr/>
          </p:nvSpPr>
          <p:spPr bwMode="auto">
            <a:xfrm>
              <a:off x="4205" y="2003"/>
              <a:ext cx="83" cy="55"/>
            </a:xfrm>
            <a:custGeom>
              <a:avLst/>
              <a:gdLst>
                <a:gd name="T0" fmla="*/ 6 w 35"/>
                <a:gd name="T1" fmla="*/ 16 h 23"/>
                <a:gd name="T2" fmla="*/ 8 w 35"/>
                <a:gd name="T3" fmla="*/ 21 h 23"/>
                <a:gd name="T4" fmla="*/ 15 w 35"/>
                <a:gd name="T5" fmla="*/ 13 h 23"/>
                <a:gd name="T6" fmla="*/ 13 w 35"/>
                <a:gd name="T7" fmla="*/ 21 h 23"/>
                <a:gd name="T8" fmla="*/ 8 w 35"/>
                <a:gd name="T9" fmla="*/ 22 h 23"/>
                <a:gd name="T10" fmla="*/ 11 w 35"/>
                <a:gd name="T11" fmla="*/ 14 h 23"/>
                <a:gd name="T12" fmla="*/ 14 w 35"/>
                <a:gd name="T13" fmla="*/ 13 h 23"/>
                <a:gd name="T14" fmla="*/ 15 w 35"/>
                <a:gd name="T15" fmla="*/ 13 h 23"/>
                <a:gd name="T16" fmla="*/ 9 w 35"/>
                <a:gd name="T17" fmla="*/ 22 h 23"/>
                <a:gd name="T18" fmla="*/ 27 w 35"/>
                <a:gd name="T19" fmla="*/ 7 h 23"/>
                <a:gd name="T20" fmla="*/ 29 w 35"/>
                <a:gd name="T21" fmla="*/ 6 h 23"/>
                <a:gd name="T22" fmla="*/ 28 w 35"/>
                <a:gd name="T23" fmla="*/ 14 h 23"/>
                <a:gd name="T24" fmla="*/ 30 w 35"/>
                <a:gd name="T25" fmla="*/ 6 h 23"/>
                <a:gd name="T26" fmla="*/ 24 w 35"/>
                <a:gd name="T27" fmla="*/ 15 h 23"/>
                <a:gd name="T28" fmla="*/ 21 w 35"/>
                <a:gd name="T29" fmla="*/ 10 h 23"/>
                <a:gd name="T30" fmla="*/ 25 w 35"/>
                <a:gd name="T31" fmla="*/ 15 h 23"/>
                <a:gd name="T32" fmla="*/ 23 w 35"/>
                <a:gd name="T33" fmla="*/ 0 h 23"/>
                <a:gd name="T34" fmla="*/ 23 w 35"/>
                <a:gd name="T35" fmla="*/ 5 h 23"/>
                <a:gd name="T36" fmla="*/ 23 w 35"/>
                <a:gd name="T37" fmla="*/ 3 h 23"/>
                <a:gd name="T38" fmla="*/ 25 w 35"/>
                <a:gd name="T39" fmla="*/ 2 h 23"/>
                <a:gd name="T40" fmla="*/ 30 w 35"/>
                <a:gd name="T41" fmla="*/ 5 h 23"/>
                <a:gd name="T42" fmla="*/ 20 w 35"/>
                <a:gd name="T43" fmla="*/ 8 h 23"/>
                <a:gd name="T44" fmla="*/ 17 w 35"/>
                <a:gd name="T45" fmla="*/ 11 h 23"/>
                <a:gd name="T46" fmla="*/ 14 w 35"/>
                <a:gd name="T47" fmla="*/ 11 h 23"/>
                <a:gd name="T48" fmla="*/ 9 w 35"/>
                <a:gd name="T49" fmla="*/ 13 h 23"/>
                <a:gd name="T50" fmla="*/ 6 w 35"/>
                <a:gd name="T51" fmla="*/ 9 h 23"/>
                <a:gd name="T52" fmla="*/ 7 w 35"/>
                <a:gd name="T53" fmla="*/ 10 h 23"/>
                <a:gd name="T54" fmla="*/ 9 w 35"/>
                <a:gd name="T55" fmla="*/ 11 h 23"/>
                <a:gd name="T56" fmla="*/ 5 w 35"/>
                <a:gd name="T57" fmla="*/ 8 h 23"/>
                <a:gd name="T58" fmla="*/ 2 w 35"/>
                <a:gd name="T59" fmla="*/ 17 h 23"/>
                <a:gd name="T60" fmla="*/ 2 w 35"/>
                <a:gd name="T61" fmla="*/ 19 h 23"/>
                <a:gd name="T62" fmla="*/ 3 w 35"/>
                <a:gd name="T63" fmla="*/ 19 h 23"/>
                <a:gd name="T64" fmla="*/ 5 w 35"/>
                <a:gd name="T65" fmla="*/ 22 h 23"/>
                <a:gd name="T66" fmla="*/ 16 w 35"/>
                <a:gd name="T67" fmla="*/ 21 h 23"/>
                <a:gd name="T68" fmla="*/ 18 w 35"/>
                <a:gd name="T69" fmla="*/ 12 h 23"/>
                <a:gd name="T70" fmla="*/ 21 w 35"/>
                <a:gd name="T71" fmla="*/ 15 h 23"/>
                <a:gd name="T72" fmla="*/ 31 w 35"/>
                <a:gd name="T73" fmla="*/ 14 h 23"/>
                <a:gd name="T74" fmla="*/ 33 w 35"/>
                <a:gd name="T75" fmla="*/ 6 h 23"/>
                <a:gd name="T76" fmla="*/ 27 w 35"/>
                <a:gd name="T7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23">
                  <a:moveTo>
                    <a:pt x="8" y="21"/>
                  </a:moveTo>
                  <a:cubicBezTo>
                    <a:pt x="6" y="21"/>
                    <a:pt x="3" y="17"/>
                    <a:pt x="6" y="16"/>
                  </a:cubicBezTo>
                  <a:cubicBezTo>
                    <a:pt x="7" y="15"/>
                    <a:pt x="9" y="15"/>
                    <a:pt x="10" y="14"/>
                  </a:cubicBezTo>
                  <a:cubicBezTo>
                    <a:pt x="8" y="21"/>
                    <a:pt x="8" y="21"/>
                    <a:pt x="8" y="21"/>
                  </a:cubicBezTo>
                  <a:moveTo>
                    <a:pt x="13" y="21"/>
                  </a:moveTo>
                  <a:cubicBezTo>
                    <a:pt x="15" y="13"/>
                    <a:pt x="15" y="13"/>
                    <a:pt x="15" y="13"/>
                  </a:cubicBezTo>
                  <a:cubicBezTo>
                    <a:pt x="17" y="14"/>
                    <a:pt x="17" y="18"/>
                    <a:pt x="16" y="19"/>
                  </a:cubicBezTo>
                  <a:cubicBezTo>
                    <a:pt x="15" y="19"/>
                    <a:pt x="14" y="20"/>
                    <a:pt x="13" y="21"/>
                  </a:cubicBezTo>
                  <a:moveTo>
                    <a:pt x="9" y="22"/>
                  </a:moveTo>
                  <a:cubicBezTo>
                    <a:pt x="9" y="22"/>
                    <a:pt x="9" y="22"/>
                    <a:pt x="8" y="22"/>
                  </a:cubicBezTo>
                  <a:cubicBezTo>
                    <a:pt x="8" y="22"/>
                    <a:pt x="8" y="22"/>
                    <a:pt x="8" y="22"/>
                  </a:cubicBezTo>
                  <a:cubicBezTo>
                    <a:pt x="11" y="14"/>
                    <a:pt x="11" y="14"/>
                    <a:pt x="11" y="14"/>
                  </a:cubicBezTo>
                  <a:cubicBezTo>
                    <a:pt x="11" y="14"/>
                    <a:pt x="11" y="14"/>
                    <a:pt x="11" y="14"/>
                  </a:cubicBezTo>
                  <a:cubicBezTo>
                    <a:pt x="12" y="14"/>
                    <a:pt x="13" y="13"/>
                    <a:pt x="14" y="13"/>
                  </a:cubicBezTo>
                  <a:cubicBezTo>
                    <a:pt x="14" y="13"/>
                    <a:pt x="14" y="13"/>
                    <a:pt x="14" y="13"/>
                  </a:cubicBezTo>
                  <a:cubicBezTo>
                    <a:pt x="14" y="13"/>
                    <a:pt x="15" y="13"/>
                    <a:pt x="15" y="13"/>
                  </a:cubicBezTo>
                  <a:cubicBezTo>
                    <a:pt x="12" y="21"/>
                    <a:pt x="12" y="21"/>
                    <a:pt x="12" y="21"/>
                  </a:cubicBezTo>
                  <a:cubicBezTo>
                    <a:pt x="11" y="21"/>
                    <a:pt x="10" y="22"/>
                    <a:pt x="9" y="22"/>
                  </a:cubicBezTo>
                  <a:moveTo>
                    <a:pt x="25" y="15"/>
                  </a:moveTo>
                  <a:cubicBezTo>
                    <a:pt x="27" y="7"/>
                    <a:pt x="27" y="7"/>
                    <a:pt x="27" y="7"/>
                  </a:cubicBezTo>
                  <a:cubicBezTo>
                    <a:pt x="28" y="7"/>
                    <a:pt x="28" y="6"/>
                    <a:pt x="29" y="6"/>
                  </a:cubicBezTo>
                  <a:cubicBezTo>
                    <a:pt x="29" y="6"/>
                    <a:pt x="29" y="6"/>
                    <a:pt x="29" y="6"/>
                  </a:cubicBezTo>
                  <a:cubicBezTo>
                    <a:pt x="29" y="6"/>
                    <a:pt x="30" y="6"/>
                    <a:pt x="30" y="6"/>
                  </a:cubicBezTo>
                  <a:cubicBezTo>
                    <a:pt x="28" y="14"/>
                    <a:pt x="28" y="14"/>
                    <a:pt x="28" y="14"/>
                  </a:cubicBezTo>
                  <a:cubicBezTo>
                    <a:pt x="29" y="14"/>
                    <a:pt x="29" y="14"/>
                    <a:pt x="29" y="14"/>
                  </a:cubicBezTo>
                  <a:cubicBezTo>
                    <a:pt x="30" y="6"/>
                    <a:pt x="30" y="6"/>
                    <a:pt x="30" y="6"/>
                  </a:cubicBezTo>
                  <a:cubicBezTo>
                    <a:pt x="32" y="7"/>
                    <a:pt x="32" y="11"/>
                    <a:pt x="31" y="12"/>
                  </a:cubicBezTo>
                  <a:cubicBezTo>
                    <a:pt x="30" y="14"/>
                    <a:pt x="26" y="15"/>
                    <a:pt x="24" y="15"/>
                  </a:cubicBezTo>
                  <a:cubicBezTo>
                    <a:pt x="24" y="15"/>
                    <a:pt x="24" y="15"/>
                    <a:pt x="24" y="15"/>
                  </a:cubicBezTo>
                  <a:cubicBezTo>
                    <a:pt x="22" y="15"/>
                    <a:pt x="18" y="11"/>
                    <a:pt x="21" y="10"/>
                  </a:cubicBezTo>
                  <a:cubicBezTo>
                    <a:pt x="23" y="9"/>
                    <a:pt x="25" y="8"/>
                    <a:pt x="27" y="7"/>
                  </a:cubicBezTo>
                  <a:cubicBezTo>
                    <a:pt x="25" y="15"/>
                    <a:pt x="25" y="15"/>
                    <a:pt x="25" y="15"/>
                  </a:cubicBezTo>
                  <a:cubicBezTo>
                    <a:pt x="25" y="15"/>
                    <a:pt x="25" y="15"/>
                    <a:pt x="25" y="15"/>
                  </a:cubicBezTo>
                  <a:moveTo>
                    <a:pt x="23" y="0"/>
                  </a:moveTo>
                  <a:cubicBezTo>
                    <a:pt x="22" y="0"/>
                    <a:pt x="21" y="1"/>
                    <a:pt x="22" y="3"/>
                  </a:cubicBezTo>
                  <a:cubicBezTo>
                    <a:pt x="22" y="4"/>
                    <a:pt x="22" y="5"/>
                    <a:pt x="23" y="5"/>
                  </a:cubicBezTo>
                  <a:cubicBezTo>
                    <a:pt x="23" y="5"/>
                    <a:pt x="23" y="5"/>
                    <a:pt x="23" y="5"/>
                  </a:cubicBezTo>
                  <a:cubicBezTo>
                    <a:pt x="24" y="4"/>
                    <a:pt x="24" y="3"/>
                    <a:pt x="23" y="3"/>
                  </a:cubicBezTo>
                  <a:cubicBezTo>
                    <a:pt x="23" y="2"/>
                    <a:pt x="23" y="1"/>
                    <a:pt x="24" y="1"/>
                  </a:cubicBezTo>
                  <a:cubicBezTo>
                    <a:pt x="24" y="1"/>
                    <a:pt x="24" y="1"/>
                    <a:pt x="25" y="2"/>
                  </a:cubicBezTo>
                  <a:cubicBezTo>
                    <a:pt x="27" y="3"/>
                    <a:pt x="29" y="4"/>
                    <a:pt x="32" y="5"/>
                  </a:cubicBezTo>
                  <a:cubicBezTo>
                    <a:pt x="31" y="5"/>
                    <a:pt x="30" y="5"/>
                    <a:pt x="30" y="5"/>
                  </a:cubicBezTo>
                  <a:cubicBezTo>
                    <a:pt x="28" y="5"/>
                    <a:pt x="26" y="6"/>
                    <a:pt x="24" y="6"/>
                  </a:cubicBezTo>
                  <a:cubicBezTo>
                    <a:pt x="23" y="7"/>
                    <a:pt x="22" y="7"/>
                    <a:pt x="20" y="8"/>
                  </a:cubicBezTo>
                  <a:cubicBezTo>
                    <a:pt x="19" y="9"/>
                    <a:pt x="19" y="11"/>
                    <a:pt x="18" y="11"/>
                  </a:cubicBezTo>
                  <a:cubicBezTo>
                    <a:pt x="17" y="11"/>
                    <a:pt x="17" y="11"/>
                    <a:pt x="17" y="11"/>
                  </a:cubicBezTo>
                  <a:cubicBezTo>
                    <a:pt x="16" y="11"/>
                    <a:pt x="16" y="11"/>
                    <a:pt x="16" y="11"/>
                  </a:cubicBezTo>
                  <a:cubicBezTo>
                    <a:pt x="15" y="11"/>
                    <a:pt x="15" y="11"/>
                    <a:pt x="14" y="11"/>
                  </a:cubicBezTo>
                  <a:cubicBezTo>
                    <a:pt x="14" y="11"/>
                    <a:pt x="14" y="11"/>
                    <a:pt x="13" y="11"/>
                  </a:cubicBezTo>
                  <a:cubicBezTo>
                    <a:pt x="12" y="12"/>
                    <a:pt x="11" y="12"/>
                    <a:pt x="9" y="13"/>
                  </a:cubicBezTo>
                  <a:cubicBezTo>
                    <a:pt x="7" y="14"/>
                    <a:pt x="4" y="14"/>
                    <a:pt x="3" y="17"/>
                  </a:cubicBezTo>
                  <a:cubicBezTo>
                    <a:pt x="4" y="15"/>
                    <a:pt x="5" y="12"/>
                    <a:pt x="6" y="9"/>
                  </a:cubicBezTo>
                  <a:cubicBezTo>
                    <a:pt x="6" y="9"/>
                    <a:pt x="6" y="9"/>
                    <a:pt x="6" y="9"/>
                  </a:cubicBezTo>
                  <a:cubicBezTo>
                    <a:pt x="6" y="9"/>
                    <a:pt x="7" y="9"/>
                    <a:pt x="7" y="10"/>
                  </a:cubicBezTo>
                  <a:cubicBezTo>
                    <a:pt x="8" y="11"/>
                    <a:pt x="8" y="11"/>
                    <a:pt x="8" y="11"/>
                  </a:cubicBezTo>
                  <a:cubicBezTo>
                    <a:pt x="8" y="11"/>
                    <a:pt x="9" y="11"/>
                    <a:pt x="9" y="11"/>
                  </a:cubicBezTo>
                  <a:cubicBezTo>
                    <a:pt x="10" y="11"/>
                    <a:pt x="8" y="7"/>
                    <a:pt x="6" y="7"/>
                  </a:cubicBezTo>
                  <a:cubicBezTo>
                    <a:pt x="5" y="7"/>
                    <a:pt x="5" y="7"/>
                    <a:pt x="5" y="8"/>
                  </a:cubicBezTo>
                  <a:cubicBezTo>
                    <a:pt x="4" y="8"/>
                    <a:pt x="4" y="10"/>
                    <a:pt x="3" y="11"/>
                  </a:cubicBezTo>
                  <a:cubicBezTo>
                    <a:pt x="3" y="13"/>
                    <a:pt x="2" y="15"/>
                    <a:pt x="2" y="17"/>
                  </a:cubicBezTo>
                  <a:cubicBezTo>
                    <a:pt x="1" y="17"/>
                    <a:pt x="0" y="19"/>
                    <a:pt x="1" y="19"/>
                  </a:cubicBezTo>
                  <a:cubicBezTo>
                    <a:pt x="2" y="19"/>
                    <a:pt x="2" y="19"/>
                    <a:pt x="2" y="19"/>
                  </a:cubicBezTo>
                  <a:cubicBezTo>
                    <a:pt x="2" y="19"/>
                    <a:pt x="2" y="19"/>
                    <a:pt x="3" y="19"/>
                  </a:cubicBezTo>
                  <a:cubicBezTo>
                    <a:pt x="3" y="19"/>
                    <a:pt x="3" y="19"/>
                    <a:pt x="3" y="19"/>
                  </a:cubicBezTo>
                  <a:cubicBezTo>
                    <a:pt x="3" y="19"/>
                    <a:pt x="3" y="19"/>
                    <a:pt x="3" y="19"/>
                  </a:cubicBezTo>
                  <a:cubicBezTo>
                    <a:pt x="4" y="20"/>
                    <a:pt x="5" y="21"/>
                    <a:pt x="5" y="22"/>
                  </a:cubicBezTo>
                  <a:cubicBezTo>
                    <a:pt x="7" y="23"/>
                    <a:pt x="8" y="23"/>
                    <a:pt x="9" y="23"/>
                  </a:cubicBezTo>
                  <a:cubicBezTo>
                    <a:pt x="11" y="23"/>
                    <a:pt x="14" y="22"/>
                    <a:pt x="16" y="21"/>
                  </a:cubicBezTo>
                  <a:cubicBezTo>
                    <a:pt x="18" y="19"/>
                    <a:pt x="18" y="17"/>
                    <a:pt x="18" y="14"/>
                  </a:cubicBezTo>
                  <a:cubicBezTo>
                    <a:pt x="17" y="13"/>
                    <a:pt x="17" y="13"/>
                    <a:pt x="18" y="12"/>
                  </a:cubicBezTo>
                  <a:cubicBezTo>
                    <a:pt x="18" y="12"/>
                    <a:pt x="18" y="12"/>
                    <a:pt x="18" y="12"/>
                  </a:cubicBezTo>
                  <a:cubicBezTo>
                    <a:pt x="19" y="12"/>
                    <a:pt x="20" y="15"/>
                    <a:pt x="21" y="15"/>
                  </a:cubicBezTo>
                  <a:cubicBezTo>
                    <a:pt x="22" y="16"/>
                    <a:pt x="23" y="17"/>
                    <a:pt x="24" y="17"/>
                  </a:cubicBezTo>
                  <a:cubicBezTo>
                    <a:pt x="27" y="17"/>
                    <a:pt x="29" y="16"/>
                    <a:pt x="31" y="14"/>
                  </a:cubicBezTo>
                  <a:cubicBezTo>
                    <a:pt x="33" y="13"/>
                    <a:pt x="33" y="11"/>
                    <a:pt x="33" y="8"/>
                  </a:cubicBezTo>
                  <a:cubicBezTo>
                    <a:pt x="33" y="7"/>
                    <a:pt x="32" y="7"/>
                    <a:pt x="33" y="6"/>
                  </a:cubicBezTo>
                  <a:cubicBezTo>
                    <a:pt x="34" y="6"/>
                    <a:pt x="35" y="5"/>
                    <a:pt x="34" y="4"/>
                  </a:cubicBezTo>
                  <a:cubicBezTo>
                    <a:pt x="33" y="3"/>
                    <a:pt x="29" y="2"/>
                    <a:pt x="27" y="1"/>
                  </a:cubicBezTo>
                  <a:cubicBezTo>
                    <a:pt x="26" y="1"/>
                    <a:pt x="24"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3" name="Freeform 179"/>
            <p:cNvSpPr>
              <a:spLocks/>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4" name="Freeform 180"/>
            <p:cNvSpPr>
              <a:spLocks/>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5" name="Freeform 181"/>
            <p:cNvSpPr>
              <a:spLocks/>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6" name="Freeform 182"/>
            <p:cNvSpPr>
              <a:spLocks/>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7" name="Freeform 183"/>
            <p:cNvSpPr>
              <a:spLocks/>
            </p:cNvSpPr>
            <p:nvPr/>
          </p:nvSpPr>
          <p:spPr bwMode="auto">
            <a:xfrm>
              <a:off x="3982" y="1939"/>
              <a:ext cx="7" cy="9"/>
            </a:xfrm>
            <a:custGeom>
              <a:avLst/>
              <a:gdLst>
                <a:gd name="T0" fmla="*/ 3 w 3"/>
                <a:gd name="T1" fmla="*/ 0 h 4"/>
                <a:gd name="T2" fmla="*/ 1 w 3"/>
                <a:gd name="T3" fmla="*/ 3 h 4"/>
                <a:gd name="T4" fmla="*/ 0 w 3"/>
                <a:gd name="T5" fmla="*/ 4 h 4"/>
                <a:gd name="T6" fmla="*/ 1 w 3"/>
                <a:gd name="T7" fmla="*/ 4 h 4"/>
                <a:gd name="T8" fmla="*/ 1 w 3"/>
                <a:gd name="T9" fmla="*/ 4 h 4"/>
                <a:gd name="T10" fmla="*/ 1 w 3"/>
                <a:gd name="T11" fmla="*/ 4 h 4"/>
                <a:gd name="T12" fmla="*/ 1 w 3"/>
                <a:gd name="T13" fmla="*/ 3 h 4"/>
                <a:gd name="T14" fmla="*/ 3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cubicBezTo>
                    <a:pt x="2" y="1"/>
                    <a:pt x="2" y="2"/>
                    <a:pt x="1" y="3"/>
                  </a:cubicBezTo>
                  <a:cubicBezTo>
                    <a:pt x="0" y="4"/>
                    <a:pt x="0" y="4"/>
                    <a:pt x="0" y="4"/>
                  </a:cubicBezTo>
                  <a:cubicBezTo>
                    <a:pt x="1" y="4"/>
                    <a:pt x="1" y="4"/>
                    <a:pt x="1" y="4"/>
                  </a:cubicBezTo>
                  <a:cubicBezTo>
                    <a:pt x="1" y="4"/>
                    <a:pt x="1" y="4"/>
                    <a:pt x="1" y="4"/>
                  </a:cubicBezTo>
                  <a:cubicBezTo>
                    <a:pt x="1" y="4"/>
                    <a:pt x="1" y="4"/>
                    <a:pt x="1" y="4"/>
                  </a:cubicBezTo>
                  <a:cubicBezTo>
                    <a:pt x="1" y="3"/>
                    <a:pt x="1" y="3"/>
                    <a:pt x="1" y="3"/>
                  </a:cubicBezTo>
                  <a:cubicBezTo>
                    <a:pt x="2" y="2"/>
                    <a:pt x="3"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8" name="Freeform 184"/>
            <p:cNvSpPr>
              <a:spLocks noEditPoints="1"/>
            </p:cNvSpPr>
            <p:nvPr/>
          </p:nvSpPr>
          <p:spPr bwMode="auto">
            <a:xfrm>
              <a:off x="3941" y="2075"/>
              <a:ext cx="107" cy="99"/>
            </a:xfrm>
            <a:custGeom>
              <a:avLst/>
              <a:gdLst>
                <a:gd name="T0" fmla="*/ 27 w 45"/>
                <a:gd name="T1" fmla="*/ 31 h 42"/>
                <a:gd name="T2" fmla="*/ 34 w 45"/>
                <a:gd name="T3" fmla="*/ 32 h 42"/>
                <a:gd name="T4" fmla="*/ 24 w 45"/>
                <a:gd name="T5" fmla="*/ 28 h 42"/>
                <a:gd name="T6" fmla="*/ 32 w 45"/>
                <a:gd name="T7" fmla="*/ 32 h 42"/>
                <a:gd name="T8" fmla="*/ 38 w 45"/>
                <a:gd name="T9" fmla="*/ 28 h 42"/>
                <a:gd name="T10" fmla="*/ 31 w 45"/>
                <a:gd name="T11" fmla="*/ 33 h 42"/>
                <a:gd name="T12" fmla="*/ 20 w 45"/>
                <a:gd name="T13" fmla="*/ 29 h 42"/>
                <a:gd name="T14" fmla="*/ 14 w 45"/>
                <a:gd name="T15" fmla="*/ 33 h 42"/>
                <a:gd name="T16" fmla="*/ 14 w 45"/>
                <a:gd name="T17" fmla="*/ 27 h 42"/>
                <a:gd name="T18" fmla="*/ 15 w 45"/>
                <a:gd name="T19" fmla="*/ 26 h 42"/>
                <a:gd name="T20" fmla="*/ 30 w 45"/>
                <a:gd name="T21" fmla="*/ 22 h 42"/>
                <a:gd name="T22" fmla="*/ 27 w 45"/>
                <a:gd name="T23" fmla="*/ 20 h 42"/>
                <a:gd name="T24" fmla="*/ 28 w 45"/>
                <a:gd name="T25" fmla="*/ 18 h 42"/>
                <a:gd name="T26" fmla="*/ 24 w 45"/>
                <a:gd name="T27" fmla="*/ 19 h 42"/>
                <a:gd name="T28" fmla="*/ 13 w 45"/>
                <a:gd name="T29" fmla="*/ 23 h 42"/>
                <a:gd name="T30" fmla="*/ 19 w 45"/>
                <a:gd name="T31" fmla="*/ 20 h 42"/>
                <a:gd name="T32" fmla="*/ 33 w 45"/>
                <a:gd name="T33" fmla="*/ 23 h 42"/>
                <a:gd name="T34" fmla="*/ 21 w 45"/>
                <a:gd name="T35" fmla="*/ 20 h 42"/>
                <a:gd name="T36" fmla="*/ 16 w 45"/>
                <a:gd name="T37" fmla="*/ 16 h 42"/>
                <a:gd name="T38" fmla="*/ 14 w 45"/>
                <a:gd name="T39" fmla="*/ 15 h 42"/>
                <a:gd name="T40" fmla="*/ 9 w 45"/>
                <a:gd name="T41" fmla="*/ 16 h 42"/>
                <a:gd name="T42" fmla="*/ 7 w 45"/>
                <a:gd name="T43" fmla="*/ 15 h 42"/>
                <a:gd name="T44" fmla="*/ 7 w 45"/>
                <a:gd name="T45" fmla="*/ 14 h 42"/>
                <a:gd name="T46" fmla="*/ 6 w 45"/>
                <a:gd name="T47" fmla="*/ 14 h 42"/>
                <a:gd name="T48" fmla="*/ 22 w 45"/>
                <a:gd name="T49" fmla="*/ 12 h 42"/>
                <a:gd name="T50" fmla="*/ 28 w 45"/>
                <a:gd name="T51" fmla="*/ 10 h 42"/>
                <a:gd name="T52" fmla="*/ 34 w 45"/>
                <a:gd name="T53" fmla="*/ 10 h 42"/>
                <a:gd name="T54" fmla="*/ 28 w 45"/>
                <a:gd name="T55" fmla="*/ 9 h 42"/>
                <a:gd name="T56" fmla="*/ 29 w 45"/>
                <a:gd name="T57" fmla="*/ 7 h 42"/>
                <a:gd name="T58" fmla="*/ 14 w 45"/>
                <a:gd name="T59" fmla="*/ 3 h 42"/>
                <a:gd name="T60" fmla="*/ 28 w 45"/>
                <a:gd name="T61" fmla="*/ 6 h 42"/>
                <a:gd name="T62" fmla="*/ 10 w 45"/>
                <a:gd name="T63" fmla="*/ 7 h 42"/>
                <a:gd name="T64" fmla="*/ 15 w 45"/>
                <a:gd name="T65" fmla="*/ 6 h 42"/>
                <a:gd name="T66" fmla="*/ 11 w 45"/>
                <a:gd name="T67" fmla="*/ 6 h 42"/>
                <a:gd name="T68" fmla="*/ 44 w 45"/>
                <a:gd name="T69" fmla="*/ 1 h 42"/>
                <a:gd name="T70" fmla="*/ 37 w 45"/>
                <a:gd name="T71" fmla="*/ 11 h 42"/>
                <a:gd name="T72" fmla="*/ 15 w 45"/>
                <a:gd name="T73" fmla="*/ 2 h 42"/>
                <a:gd name="T74" fmla="*/ 11 w 45"/>
                <a:gd name="T75" fmla="*/ 9 h 42"/>
                <a:gd name="T76" fmla="*/ 16 w 45"/>
                <a:gd name="T77" fmla="*/ 10 h 42"/>
                <a:gd name="T78" fmla="*/ 21 w 45"/>
                <a:gd name="T79" fmla="*/ 11 h 42"/>
                <a:gd name="T80" fmla="*/ 23 w 45"/>
                <a:gd name="T81" fmla="*/ 0 h 42"/>
                <a:gd name="T82" fmla="*/ 3 w 45"/>
                <a:gd name="T83" fmla="*/ 9 h 42"/>
                <a:gd name="T84" fmla="*/ 3 w 45"/>
                <a:gd name="T85" fmla="*/ 12 h 42"/>
                <a:gd name="T86" fmla="*/ 0 w 45"/>
                <a:gd name="T87" fmla="*/ 15 h 42"/>
                <a:gd name="T88" fmla="*/ 0 w 45"/>
                <a:gd name="T89" fmla="*/ 18 h 42"/>
                <a:gd name="T90" fmla="*/ 12 w 45"/>
                <a:gd name="T91" fmla="*/ 23 h 42"/>
                <a:gd name="T92" fmla="*/ 14 w 45"/>
                <a:gd name="T93" fmla="*/ 28 h 42"/>
                <a:gd name="T94" fmla="*/ 2 w 45"/>
                <a:gd name="T95" fmla="*/ 25 h 42"/>
                <a:gd name="T96" fmla="*/ 12 w 45"/>
                <a:gd name="T97" fmla="*/ 32 h 42"/>
                <a:gd name="T98" fmla="*/ 33 w 45"/>
                <a:gd name="T99" fmla="*/ 41 h 42"/>
                <a:gd name="T100" fmla="*/ 37 w 45"/>
                <a:gd name="T101" fmla="*/ 38 h 42"/>
                <a:gd name="T102" fmla="*/ 33 w 45"/>
                <a:gd name="T103" fmla="*/ 38 h 42"/>
                <a:gd name="T104" fmla="*/ 34 w 45"/>
                <a:gd name="T105" fmla="*/ 37 h 42"/>
                <a:gd name="T106" fmla="*/ 39 w 45"/>
                <a:gd name="T107" fmla="*/ 26 h 42"/>
                <a:gd name="T108" fmla="*/ 44 w 45"/>
                <a:gd name="T109" fmla="*/ 21 h 42"/>
                <a:gd name="T110" fmla="*/ 27 w 45"/>
                <a:gd name="T111" fmla="*/ 25 h 42"/>
                <a:gd name="T112" fmla="*/ 24 w 45"/>
                <a:gd name="T113" fmla="*/ 23 h 42"/>
                <a:gd name="T114" fmla="*/ 45 w 45"/>
                <a:gd name="T115" fmla="*/ 7 h 42"/>
                <a:gd name="T116" fmla="*/ 34 w 45"/>
                <a:gd name="T117" fmla="*/ 16 h 42"/>
                <a:gd name="T118" fmla="*/ 37 w 45"/>
                <a:gd name="T119" fmla="*/ 15 h 42"/>
                <a:gd name="T120" fmla="*/ 24 w 45"/>
                <a:gd name="T1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42">
                  <a:moveTo>
                    <a:pt x="30" y="32"/>
                  </a:moveTo>
                  <a:cubicBezTo>
                    <a:pt x="30" y="32"/>
                    <a:pt x="30" y="32"/>
                    <a:pt x="29" y="31"/>
                  </a:cubicBezTo>
                  <a:cubicBezTo>
                    <a:pt x="29" y="31"/>
                    <a:pt x="29" y="31"/>
                    <a:pt x="29" y="31"/>
                  </a:cubicBezTo>
                  <a:cubicBezTo>
                    <a:pt x="30" y="31"/>
                    <a:pt x="30" y="31"/>
                    <a:pt x="31" y="30"/>
                  </a:cubicBezTo>
                  <a:cubicBezTo>
                    <a:pt x="31" y="31"/>
                    <a:pt x="32" y="31"/>
                    <a:pt x="32" y="31"/>
                  </a:cubicBezTo>
                  <a:cubicBezTo>
                    <a:pt x="31" y="31"/>
                    <a:pt x="31" y="31"/>
                    <a:pt x="30" y="32"/>
                  </a:cubicBezTo>
                  <a:moveTo>
                    <a:pt x="35" y="32"/>
                  </a:moveTo>
                  <a:cubicBezTo>
                    <a:pt x="35" y="32"/>
                    <a:pt x="35" y="32"/>
                    <a:pt x="35" y="32"/>
                  </a:cubicBezTo>
                  <a:cubicBezTo>
                    <a:pt x="36" y="31"/>
                    <a:pt x="37" y="31"/>
                    <a:pt x="38" y="30"/>
                  </a:cubicBezTo>
                  <a:cubicBezTo>
                    <a:pt x="38" y="30"/>
                    <a:pt x="38" y="30"/>
                    <a:pt x="38" y="30"/>
                  </a:cubicBezTo>
                  <a:cubicBezTo>
                    <a:pt x="35" y="32"/>
                    <a:pt x="35" y="32"/>
                    <a:pt x="35" y="32"/>
                  </a:cubicBezTo>
                  <a:moveTo>
                    <a:pt x="29" y="31"/>
                  </a:moveTo>
                  <a:cubicBezTo>
                    <a:pt x="28" y="31"/>
                    <a:pt x="28" y="31"/>
                    <a:pt x="27" y="31"/>
                  </a:cubicBezTo>
                  <a:cubicBezTo>
                    <a:pt x="27" y="31"/>
                    <a:pt x="27" y="31"/>
                    <a:pt x="27" y="31"/>
                  </a:cubicBezTo>
                  <a:cubicBezTo>
                    <a:pt x="29" y="30"/>
                    <a:pt x="29" y="30"/>
                    <a:pt x="29" y="30"/>
                  </a:cubicBezTo>
                  <a:cubicBezTo>
                    <a:pt x="29" y="30"/>
                    <a:pt x="30" y="30"/>
                    <a:pt x="30" y="30"/>
                  </a:cubicBezTo>
                  <a:cubicBezTo>
                    <a:pt x="30" y="31"/>
                    <a:pt x="29" y="31"/>
                    <a:pt x="29" y="31"/>
                  </a:cubicBezTo>
                  <a:cubicBezTo>
                    <a:pt x="29" y="31"/>
                    <a:pt x="29" y="31"/>
                    <a:pt x="29" y="31"/>
                  </a:cubicBezTo>
                  <a:moveTo>
                    <a:pt x="27" y="30"/>
                  </a:moveTo>
                  <a:cubicBezTo>
                    <a:pt x="27" y="29"/>
                    <a:pt x="27" y="29"/>
                    <a:pt x="27" y="29"/>
                  </a:cubicBezTo>
                  <a:cubicBezTo>
                    <a:pt x="28" y="29"/>
                    <a:pt x="28" y="30"/>
                    <a:pt x="28" y="30"/>
                  </a:cubicBezTo>
                  <a:cubicBezTo>
                    <a:pt x="27" y="30"/>
                    <a:pt x="27" y="30"/>
                    <a:pt x="27" y="30"/>
                  </a:cubicBezTo>
                  <a:cubicBezTo>
                    <a:pt x="26" y="30"/>
                    <a:pt x="26" y="30"/>
                    <a:pt x="26" y="30"/>
                  </a:cubicBezTo>
                  <a:cubicBezTo>
                    <a:pt x="27" y="29"/>
                    <a:pt x="27" y="29"/>
                    <a:pt x="27" y="29"/>
                  </a:cubicBezTo>
                  <a:cubicBezTo>
                    <a:pt x="27" y="30"/>
                    <a:pt x="27" y="30"/>
                    <a:pt x="27" y="30"/>
                  </a:cubicBezTo>
                  <a:moveTo>
                    <a:pt x="34" y="32"/>
                  </a:moveTo>
                  <a:cubicBezTo>
                    <a:pt x="34" y="32"/>
                    <a:pt x="33" y="32"/>
                    <a:pt x="33" y="32"/>
                  </a:cubicBezTo>
                  <a:cubicBezTo>
                    <a:pt x="35" y="31"/>
                    <a:pt x="36" y="30"/>
                    <a:pt x="38" y="29"/>
                  </a:cubicBezTo>
                  <a:cubicBezTo>
                    <a:pt x="38" y="29"/>
                    <a:pt x="38" y="29"/>
                    <a:pt x="38" y="29"/>
                  </a:cubicBezTo>
                  <a:cubicBezTo>
                    <a:pt x="38" y="30"/>
                    <a:pt x="38" y="30"/>
                    <a:pt x="38" y="30"/>
                  </a:cubicBezTo>
                  <a:cubicBezTo>
                    <a:pt x="37" y="30"/>
                    <a:pt x="35" y="31"/>
                    <a:pt x="34" y="32"/>
                  </a:cubicBezTo>
                  <a:moveTo>
                    <a:pt x="26" y="30"/>
                  </a:moveTo>
                  <a:cubicBezTo>
                    <a:pt x="25" y="30"/>
                    <a:pt x="25" y="30"/>
                    <a:pt x="25" y="30"/>
                  </a:cubicBezTo>
                  <a:cubicBezTo>
                    <a:pt x="26" y="29"/>
                    <a:pt x="26" y="29"/>
                    <a:pt x="26" y="29"/>
                  </a:cubicBezTo>
                  <a:cubicBezTo>
                    <a:pt x="27" y="29"/>
                    <a:pt x="27" y="29"/>
                    <a:pt x="27" y="29"/>
                  </a:cubicBezTo>
                  <a:cubicBezTo>
                    <a:pt x="26" y="29"/>
                    <a:pt x="26" y="30"/>
                    <a:pt x="26" y="30"/>
                  </a:cubicBezTo>
                  <a:moveTo>
                    <a:pt x="24" y="29"/>
                  </a:moveTo>
                  <a:cubicBezTo>
                    <a:pt x="24" y="29"/>
                    <a:pt x="24" y="29"/>
                    <a:pt x="23" y="29"/>
                  </a:cubicBezTo>
                  <a:cubicBezTo>
                    <a:pt x="24" y="28"/>
                    <a:pt x="24" y="28"/>
                    <a:pt x="24" y="28"/>
                  </a:cubicBezTo>
                  <a:cubicBezTo>
                    <a:pt x="25" y="29"/>
                    <a:pt x="25" y="29"/>
                    <a:pt x="25" y="29"/>
                  </a:cubicBezTo>
                  <a:cubicBezTo>
                    <a:pt x="24" y="29"/>
                    <a:pt x="24" y="29"/>
                    <a:pt x="24" y="29"/>
                  </a:cubicBezTo>
                  <a:moveTo>
                    <a:pt x="33" y="31"/>
                  </a:moveTo>
                  <a:cubicBezTo>
                    <a:pt x="33" y="31"/>
                    <a:pt x="33" y="31"/>
                    <a:pt x="33" y="31"/>
                  </a:cubicBezTo>
                  <a:cubicBezTo>
                    <a:pt x="33" y="31"/>
                    <a:pt x="33" y="31"/>
                    <a:pt x="33" y="31"/>
                  </a:cubicBezTo>
                  <a:cubicBezTo>
                    <a:pt x="33" y="31"/>
                    <a:pt x="33" y="31"/>
                    <a:pt x="33" y="31"/>
                  </a:cubicBezTo>
                  <a:cubicBezTo>
                    <a:pt x="33" y="31"/>
                    <a:pt x="33" y="31"/>
                    <a:pt x="33" y="31"/>
                  </a:cubicBezTo>
                  <a:cubicBezTo>
                    <a:pt x="34" y="30"/>
                    <a:pt x="35" y="29"/>
                    <a:pt x="36" y="28"/>
                  </a:cubicBezTo>
                  <a:cubicBezTo>
                    <a:pt x="36" y="28"/>
                    <a:pt x="36" y="28"/>
                    <a:pt x="36" y="28"/>
                  </a:cubicBezTo>
                  <a:cubicBezTo>
                    <a:pt x="37" y="29"/>
                    <a:pt x="37" y="29"/>
                    <a:pt x="37" y="29"/>
                  </a:cubicBezTo>
                  <a:cubicBezTo>
                    <a:pt x="36" y="30"/>
                    <a:pt x="34" y="31"/>
                    <a:pt x="33" y="31"/>
                  </a:cubicBezTo>
                  <a:cubicBezTo>
                    <a:pt x="32" y="32"/>
                    <a:pt x="32" y="32"/>
                    <a:pt x="32" y="32"/>
                  </a:cubicBezTo>
                  <a:cubicBezTo>
                    <a:pt x="32" y="32"/>
                    <a:pt x="32" y="32"/>
                    <a:pt x="32" y="32"/>
                  </a:cubicBezTo>
                  <a:cubicBezTo>
                    <a:pt x="32" y="32"/>
                    <a:pt x="31" y="32"/>
                    <a:pt x="31" y="32"/>
                  </a:cubicBezTo>
                  <a:cubicBezTo>
                    <a:pt x="31" y="32"/>
                    <a:pt x="31" y="32"/>
                    <a:pt x="31" y="32"/>
                  </a:cubicBezTo>
                  <a:cubicBezTo>
                    <a:pt x="31" y="32"/>
                    <a:pt x="32" y="31"/>
                    <a:pt x="33" y="31"/>
                  </a:cubicBezTo>
                  <a:cubicBezTo>
                    <a:pt x="33" y="31"/>
                    <a:pt x="33" y="31"/>
                    <a:pt x="33" y="31"/>
                  </a:cubicBezTo>
                  <a:cubicBezTo>
                    <a:pt x="33" y="31"/>
                    <a:pt x="33" y="31"/>
                    <a:pt x="33" y="31"/>
                  </a:cubicBezTo>
                  <a:moveTo>
                    <a:pt x="35" y="33"/>
                  </a:moveTo>
                  <a:cubicBezTo>
                    <a:pt x="35" y="33"/>
                    <a:pt x="35" y="33"/>
                    <a:pt x="35" y="33"/>
                  </a:cubicBezTo>
                  <a:cubicBezTo>
                    <a:pt x="35" y="33"/>
                    <a:pt x="35" y="33"/>
                    <a:pt x="35" y="33"/>
                  </a:cubicBezTo>
                  <a:cubicBezTo>
                    <a:pt x="39" y="31"/>
                    <a:pt x="39" y="31"/>
                    <a:pt x="39" y="31"/>
                  </a:cubicBezTo>
                  <a:cubicBezTo>
                    <a:pt x="39" y="30"/>
                    <a:pt x="39" y="30"/>
                    <a:pt x="39" y="30"/>
                  </a:cubicBezTo>
                  <a:cubicBezTo>
                    <a:pt x="39" y="30"/>
                    <a:pt x="39" y="30"/>
                    <a:pt x="39" y="30"/>
                  </a:cubicBezTo>
                  <a:cubicBezTo>
                    <a:pt x="39" y="30"/>
                    <a:pt x="39" y="29"/>
                    <a:pt x="39" y="29"/>
                  </a:cubicBezTo>
                  <a:cubicBezTo>
                    <a:pt x="38" y="28"/>
                    <a:pt x="38" y="28"/>
                    <a:pt x="38" y="28"/>
                  </a:cubicBezTo>
                  <a:cubicBezTo>
                    <a:pt x="37" y="28"/>
                    <a:pt x="37" y="28"/>
                    <a:pt x="37" y="28"/>
                  </a:cubicBezTo>
                  <a:cubicBezTo>
                    <a:pt x="38" y="27"/>
                    <a:pt x="38" y="27"/>
                    <a:pt x="38" y="27"/>
                  </a:cubicBezTo>
                  <a:cubicBezTo>
                    <a:pt x="38" y="27"/>
                    <a:pt x="38" y="27"/>
                    <a:pt x="38" y="27"/>
                  </a:cubicBezTo>
                  <a:cubicBezTo>
                    <a:pt x="44" y="29"/>
                    <a:pt x="44" y="29"/>
                    <a:pt x="44" y="29"/>
                  </a:cubicBezTo>
                  <a:cubicBezTo>
                    <a:pt x="43" y="30"/>
                    <a:pt x="41" y="31"/>
                    <a:pt x="39" y="32"/>
                  </a:cubicBezTo>
                  <a:cubicBezTo>
                    <a:pt x="36" y="34"/>
                    <a:pt x="35" y="35"/>
                    <a:pt x="34" y="36"/>
                  </a:cubicBezTo>
                  <a:cubicBezTo>
                    <a:pt x="31" y="34"/>
                    <a:pt x="29" y="33"/>
                    <a:pt x="26" y="32"/>
                  </a:cubicBezTo>
                  <a:cubicBezTo>
                    <a:pt x="24" y="31"/>
                    <a:pt x="22" y="31"/>
                    <a:pt x="21" y="30"/>
                  </a:cubicBezTo>
                  <a:cubicBezTo>
                    <a:pt x="21" y="30"/>
                    <a:pt x="21" y="30"/>
                    <a:pt x="21" y="30"/>
                  </a:cubicBezTo>
                  <a:cubicBezTo>
                    <a:pt x="22" y="29"/>
                    <a:pt x="22" y="29"/>
                    <a:pt x="22" y="29"/>
                  </a:cubicBezTo>
                  <a:cubicBezTo>
                    <a:pt x="22" y="29"/>
                    <a:pt x="22" y="29"/>
                    <a:pt x="22" y="29"/>
                  </a:cubicBezTo>
                  <a:cubicBezTo>
                    <a:pt x="23" y="30"/>
                    <a:pt x="29" y="32"/>
                    <a:pt x="31" y="33"/>
                  </a:cubicBezTo>
                  <a:cubicBezTo>
                    <a:pt x="31" y="33"/>
                    <a:pt x="31" y="33"/>
                    <a:pt x="31" y="33"/>
                  </a:cubicBezTo>
                  <a:cubicBezTo>
                    <a:pt x="31" y="33"/>
                    <a:pt x="31" y="33"/>
                    <a:pt x="31" y="33"/>
                  </a:cubicBezTo>
                  <a:cubicBezTo>
                    <a:pt x="32" y="33"/>
                    <a:pt x="32" y="32"/>
                    <a:pt x="33" y="32"/>
                  </a:cubicBezTo>
                  <a:cubicBezTo>
                    <a:pt x="33" y="32"/>
                    <a:pt x="33" y="32"/>
                    <a:pt x="33" y="32"/>
                  </a:cubicBezTo>
                  <a:cubicBezTo>
                    <a:pt x="33" y="32"/>
                    <a:pt x="34" y="33"/>
                    <a:pt x="34" y="33"/>
                  </a:cubicBezTo>
                  <a:cubicBezTo>
                    <a:pt x="35" y="33"/>
                    <a:pt x="35" y="33"/>
                    <a:pt x="35" y="33"/>
                  </a:cubicBezTo>
                  <a:moveTo>
                    <a:pt x="19" y="27"/>
                  </a:moveTo>
                  <a:cubicBezTo>
                    <a:pt x="19" y="27"/>
                    <a:pt x="19" y="27"/>
                    <a:pt x="19" y="27"/>
                  </a:cubicBezTo>
                  <a:cubicBezTo>
                    <a:pt x="20" y="27"/>
                    <a:pt x="20" y="27"/>
                    <a:pt x="20" y="27"/>
                  </a:cubicBezTo>
                  <a:cubicBezTo>
                    <a:pt x="20" y="27"/>
                    <a:pt x="20" y="27"/>
                    <a:pt x="20" y="27"/>
                  </a:cubicBezTo>
                  <a:cubicBezTo>
                    <a:pt x="21" y="27"/>
                    <a:pt x="22" y="28"/>
                    <a:pt x="23" y="28"/>
                  </a:cubicBezTo>
                  <a:cubicBezTo>
                    <a:pt x="20" y="29"/>
                    <a:pt x="20" y="29"/>
                    <a:pt x="20" y="29"/>
                  </a:cubicBezTo>
                  <a:cubicBezTo>
                    <a:pt x="20" y="29"/>
                    <a:pt x="20" y="29"/>
                    <a:pt x="20" y="29"/>
                  </a:cubicBezTo>
                  <a:cubicBezTo>
                    <a:pt x="20" y="29"/>
                    <a:pt x="20" y="29"/>
                    <a:pt x="20" y="29"/>
                  </a:cubicBezTo>
                  <a:cubicBezTo>
                    <a:pt x="20" y="30"/>
                    <a:pt x="20" y="30"/>
                    <a:pt x="20" y="30"/>
                  </a:cubicBezTo>
                  <a:cubicBezTo>
                    <a:pt x="20" y="30"/>
                    <a:pt x="20" y="30"/>
                    <a:pt x="20" y="30"/>
                  </a:cubicBezTo>
                  <a:cubicBezTo>
                    <a:pt x="20" y="30"/>
                    <a:pt x="20" y="30"/>
                    <a:pt x="20" y="30"/>
                  </a:cubicBezTo>
                  <a:cubicBezTo>
                    <a:pt x="19" y="31"/>
                    <a:pt x="19" y="31"/>
                    <a:pt x="19" y="32"/>
                  </a:cubicBezTo>
                  <a:cubicBezTo>
                    <a:pt x="19" y="32"/>
                    <a:pt x="19" y="32"/>
                    <a:pt x="19" y="32"/>
                  </a:cubicBezTo>
                  <a:cubicBezTo>
                    <a:pt x="19" y="32"/>
                    <a:pt x="19" y="32"/>
                    <a:pt x="19" y="32"/>
                  </a:cubicBezTo>
                  <a:cubicBezTo>
                    <a:pt x="19" y="32"/>
                    <a:pt x="19" y="32"/>
                    <a:pt x="19" y="32"/>
                  </a:cubicBezTo>
                  <a:cubicBezTo>
                    <a:pt x="19" y="33"/>
                    <a:pt x="19" y="34"/>
                    <a:pt x="18" y="35"/>
                  </a:cubicBezTo>
                  <a:cubicBezTo>
                    <a:pt x="18" y="35"/>
                    <a:pt x="18" y="35"/>
                    <a:pt x="18" y="35"/>
                  </a:cubicBezTo>
                  <a:cubicBezTo>
                    <a:pt x="18" y="35"/>
                    <a:pt x="18" y="35"/>
                    <a:pt x="18" y="35"/>
                  </a:cubicBezTo>
                  <a:cubicBezTo>
                    <a:pt x="17" y="35"/>
                    <a:pt x="16" y="34"/>
                    <a:pt x="15" y="34"/>
                  </a:cubicBezTo>
                  <a:cubicBezTo>
                    <a:pt x="15" y="33"/>
                    <a:pt x="15" y="33"/>
                    <a:pt x="15" y="33"/>
                  </a:cubicBezTo>
                  <a:cubicBezTo>
                    <a:pt x="14" y="33"/>
                    <a:pt x="14" y="33"/>
                    <a:pt x="14" y="33"/>
                  </a:cubicBezTo>
                  <a:cubicBezTo>
                    <a:pt x="14" y="31"/>
                    <a:pt x="14" y="31"/>
                    <a:pt x="14" y="31"/>
                  </a:cubicBezTo>
                  <a:cubicBezTo>
                    <a:pt x="14" y="31"/>
                    <a:pt x="14" y="31"/>
                    <a:pt x="14" y="31"/>
                  </a:cubicBezTo>
                  <a:cubicBezTo>
                    <a:pt x="14" y="31"/>
                    <a:pt x="14" y="30"/>
                    <a:pt x="14" y="30"/>
                  </a:cubicBezTo>
                  <a:cubicBezTo>
                    <a:pt x="15" y="29"/>
                    <a:pt x="15" y="29"/>
                    <a:pt x="15" y="29"/>
                  </a:cubicBezTo>
                  <a:cubicBezTo>
                    <a:pt x="15" y="29"/>
                    <a:pt x="15" y="28"/>
                    <a:pt x="15" y="27"/>
                  </a:cubicBezTo>
                  <a:cubicBezTo>
                    <a:pt x="17" y="27"/>
                    <a:pt x="17" y="27"/>
                    <a:pt x="17" y="27"/>
                  </a:cubicBezTo>
                  <a:cubicBezTo>
                    <a:pt x="17" y="27"/>
                    <a:pt x="17" y="27"/>
                    <a:pt x="17" y="27"/>
                  </a:cubicBezTo>
                  <a:cubicBezTo>
                    <a:pt x="17" y="27"/>
                    <a:pt x="18" y="27"/>
                    <a:pt x="18" y="27"/>
                  </a:cubicBezTo>
                  <a:cubicBezTo>
                    <a:pt x="18" y="27"/>
                    <a:pt x="18" y="27"/>
                    <a:pt x="18" y="27"/>
                  </a:cubicBezTo>
                  <a:cubicBezTo>
                    <a:pt x="18" y="27"/>
                    <a:pt x="18" y="27"/>
                    <a:pt x="18" y="27"/>
                  </a:cubicBezTo>
                  <a:cubicBezTo>
                    <a:pt x="19" y="27"/>
                    <a:pt x="19" y="27"/>
                    <a:pt x="19" y="27"/>
                  </a:cubicBezTo>
                  <a:moveTo>
                    <a:pt x="14" y="27"/>
                  </a:moveTo>
                  <a:cubicBezTo>
                    <a:pt x="14" y="27"/>
                    <a:pt x="14" y="27"/>
                    <a:pt x="14" y="27"/>
                  </a:cubicBezTo>
                  <a:cubicBezTo>
                    <a:pt x="12" y="26"/>
                    <a:pt x="10" y="25"/>
                    <a:pt x="8" y="24"/>
                  </a:cubicBezTo>
                  <a:cubicBezTo>
                    <a:pt x="7" y="23"/>
                    <a:pt x="7" y="23"/>
                    <a:pt x="7" y="23"/>
                  </a:cubicBezTo>
                  <a:cubicBezTo>
                    <a:pt x="6" y="23"/>
                    <a:pt x="5" y="22"/>
                    <a:pt x="4" y="22"/>
                  </a:cubicBezTo>
                  <a:cubicBezTo>
                    <a:pt x="4" y="22"/>
                    <a:pt x="4" y="22"/>
                    <a:pt x="4" y="22"/>
                  </a:cubicBezTo>
                  <a:cubicBezTo>
                    <a:pt x="5" y="22"/>
                    <a:pt x="5" y="22"/>
                    <a:pt x="5" y="22"/>
                  </a:cubicBezTo>
                  <a:cubicBezTo>
                    <a:pt x="7" y="22"/>
                    <a:pt x="9" y="23"/>
                    <a:pt x="11" y="24"/>
                  </a:cubicBezTo>
                  <a:cubicBezTo>
                    <a:pt x="11" y="24"/>
                    <a:pt x="11" y="24"/>
                    <a:pt x="11" y="24"/>
                  </a:cubicBezTo>
                  <a:cubicBezTo>
                    <a:pt x="12" y="24"/>
                    <a:pt x="12" y="24"/>
                    <a:pt x="12" y="24"/>
                  </a:cubicBezTo>
                  <a:cubicBezTo>
                    <a:pt x="12" y="24"/>
                    <a:pt x="12" y="25"/>
                    <a:pt x="12" y="25"/>
                  </a:cubicBezTo>
                  <a:cubicBezTo>
                    <a:pt x="13" y="25"/>
                    <a:pt x="13" y="25"/>
                    <a:pt x="14" y="26"/>
                  </a:cubicBezTo>
                  <a:cubicBezTo>
                    <a:pt x="14" y="26"/>
                    <a:pt x="14" y="26"/>
                    <a:pt x="14" y="26"/>
                  </a:cubicBezTo>
                  <a:cubicBezTo>
                    <a:pt x="15" y="26"/>
                    <a:pt x="15" y="26"/>
                    <a:pt x="15" y="26"/>
                  </a:cubicBezTo>
                  <a:cubicBezTo>
                    <a:pt x="15" y="26"/>
                    <a:pt x="15" y="26"/>
                    <a:pt x="15" y="26"/>
                  </a:cubicBezTo>
                  <a:cubicBezTo>
                    <a:pt x="15" y="27"/>
                    <a:pt x="15" y="27"/>
                    <a:pt x="15" y="27"/>
                  </a:cubicBezTo>
                  <a:cubicBezTo>
                    <a:pt x="14" y="27"/>
                    <a:pt x="14" y="27"/>
                    <a:pt x="14" y="27"/>
                  </a:cubicBezTo>
                  <a:moveTo>
                    <a:pt x="24" y="20"/>
                  </a:moveTo>
                  <a:cubicBezTo>
                    <a:pt x="23" y="20"/>
                    <a:pt x="23" y="20"/>
                    <a:pt x="22" y="19"/>
                  </a:cubicBezTo>
                  <a:cubicBezTo>
                    <a:pt x="22" y="19"/>
                    <a:pt x="22" y="19"/>
                    <a:pt x="22" y="19"/>
                  </a:cubicBezTo>
                  <a:cubicBezTo>
                    <a:pt x="22" y="19"/>
                    <a:pt x="22" y="19"/>
                    <a:pt x="22" y="19"/>
                  </a:cubicBezTo>
                  <a:cubicBezTo>
                    <a:pt x="22" y="19"/>
                    <a:pt x="22" y="19"/>
                    <a:pt x="22" y="19"/>
                  </a:cubicBezTo>
                  <a:cubicBezTo>
                    <a:pt x="23"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moveTo>
                    <a:pt x="30" y="22"/>
                  </a:moveTo>
                  <a:cubicBezTo>
                    <a:pt x="31" y="21"/>
                    <a:pt x="33" y="20"/>
                    <a:pt x="34" y="19"/>
                  </a:cubicBezTo>
                  <a:cubicBezTo>
                    <a:pt x="34" y="19"/>
                    <a:pt x="34" y="19"/>
                    <a:pt x="34" y="19"/>
                  </a:cubicBezTo>
                  <a:cubicBezTo>
                    <a:pt x="35" y="19"/>
                    <a:pt x="35" y="19"/>
                    <a:pt x="35" y="19"/>
                  </a:cubicBezTo>
                  <a:cubicBezTo>
                    <a:pt x="34" y="20"/>
                    <a:pt x="33" y="20"/>
                    <a:pt x="32" y="21"/>
                  </a:cubicBezTo>
                  <a:cubicBezTo>
                    <a:pt x="32" y="21"/>
                    <a:pt x="32" y="21"/>
                    <a:pt x="32" y="21"/>
                  </a:cubicBezTo>
                  <a:cubicBezTo>
                    <a:pt x="32" y="21"/>
                    <a:pt x="31" y="21"/>
                    <a:pt x="31" y="21"/>
                  </a:cubicBezTo>
                  <a:cubicBezTo>
                    <a:pt x="31" y="21"/>
                    <a:pt x="30" y="21"/>
                    <a:pt x="30" y="22"/>
                  </a:cubicBezTo>
                  <a:moveTo>
                    <a:pt x="29" y="22"/>
                  </a:moveTo>
                  <a:cubicBezTo>
                    <a:pt x="29" y="22"/>
                    <a:pt x="29" y="22"/>
                    <a:pt x="29" y="22"/>
                  </a:cubicBezTo>
                  <a:cubicBezTo>
                    <a:pt x="28" y="21"/>
                    <a:pt x="27" y="21"/>
                    <a:pt x="26" y="20"/>
                  </a:cubicBezTo>
                  <a:cubicBezTo>
                    <a:pt x="27" y="20"/>
                    <a:pt x="29" y="19"/>
                    <a:pt x="30" y="18"/>
                  </a:cubicBezTo>
                  <a:cubicBezTo>
                    <a:pt x="31" y="19"/>
                    <a:pt x="31" y="19"/>
                    <a:pt x="31" y="19"/>
                  </a:cubicBezTo>
                  <a:cubicBezTo>
                    <a:pt x="27" y="20"/>
                    <a:pt x="27" y="20"/>
                    <a:pt x="27" y="20"/>
                  </a:cubicBezTo>
                  <a:cubicBezTo>
                    <a:pt x="27" y="21"/>
                    <a:pt x="27" y="21"/>
                    <a:pt x="27" y="21"/>
                  </a:cubicBezTo>
                  <a:cubicBezTo>
                    <a:pt x="28" y="21"/>
                    <a:pt x="28" y="21"/>
                    <a:pt x="28" y="21"/>
                  </a:cubicBezTo>
                  <a:cubicBezTo>
                    <a:pt x="28" y="21"/>
                    <a:pt x="28" y="21"/>
                    <a:pt x="28" y="21"/>
                  </a:cubicBezTo>
                  <a:cubicBezTo>
                    <a:pt x="32" y="19"/>
                    <a:pt x="32" y="19"/>
                    <a:pt x="32" y="19"/>
                  </a:cubicBezTo>
                  <a:cubicBezTo>
                    <a:pt x="32" y="19"/>
                    <a:pt x="32" y="19"/>
                    <a:pt x="32" y="19"/>
                  </a:cubicBezTo>
                  <a:cubicBezTo>
                    <a:pt x="32" y="19"/>
                    <a:pt x="33" y="19"/>
                    <a:pt x="33" y="19"/>
                  </a:cubicBezTo>
                  <a:cubicBezTo>
                    <a:pt x="32" y="20"/>
                    <a:pt x="31" y="21"/>
                    <a:pt x="29" y="22"/>
                  </a:cubicBezTo>
                  <a:moveTo>
                    <a:pt x="25" y="20"/>
                  </a:moveTo>
                  <a:cubicBezTo>
                    <a:pt x="25" y="20"/>
                    <a:pt x="25" y="20"/>
                    <a:pt x="24" y="20"/>
                  </a:cubicBezTo>
                  <a:cubicBezTo>
                    <a:pt x="25" y="19"/>
                    <a:pt x="25" y="19"/>
                    <a:pt x="25" y="19"/>
                  </a:cubicBezTo>
                  <a:cubicBezTo>
                    <a:pt x="25" y="19"/>
                    <a:pt x="25" y="19"/>
                    <a:pt x="25" y="19"/>
                  </a:cubicBezTo>
                  <a:cubicBezTo>
                    <a:pt x="26" y="19"/>
                    <a:pt x="27" y="19"/>
                    <a:pt x="27" y="19"/>
                  </a:cubicBezTo>
                  <a:cubicBezTo>
                    <a:pt x="28" y="18"/>
                    <a:pt x="28" y="18"/>
                    <a:pt x="28" y="18"/>
                  </a:cubicBezTo>
                  <a:cubicBezTo>
                    <a:pt x="28" y="18"/>
                    <a:pt x="29" y="18"/>
                    <a:pt x="30" y="18"/>
                  </a:cubicBezTo>
                  <a:cubicBezTo>
                    <a:pt x="28" y="19"/>
                    <a:pt x="27" y="20"/>
                    <a:pt x="25" y="20"/>
                  </a:cubicBezTo>
                  <a:moveTo>
                    <a:pt x="37" y="19"/>
                  </a:moveTo>
                  <a:cubicBezTo>
                    <a:pt x="37" y="19"/>
                    <a:pt x="37" y="19"/>
                    <a:pt x="37" y="19"/>
                  </a:cubicBezTo>
                  <a:cubicBezTo>
                    <a:pt x="37" y="19"/>
                    <a:pt x="37" y="19"/>
                    <a:pt x="37" y="19"/>
                  </a:cubicBezTo>
                  <a:cubicBezTo>
                    <a:pt x="37" y="19"/>
                    <a:pt x="37" y="18"/>
                    <a:pt x="38" y="18"/>
                  </a:cubicBezTo>
                  <a:cubicBezTo>
                    <a:pt x="38" y="18"/>
                    <a:pt x="38" y="18"/>
                    <a:pt x="38" y="18"/>
                  </a:cubicBezTo>
                  <a:cubicBezTo>
                    <a:pt x="39" y="18"/>
                    <a:pt x="39" y="18"/>
                    <a:pt x="39" y="18"/>
                  </a:cubicBezTo>
                  <a:cubicBezTo>
                    <a:pt x="37" y="19"/>
                    <a:pt x="35" y="20"/>
                    <a:pt x="33" y="22"/>
                  </a:cubicBezTo>
                  <a:cubicBezTo>
                    <a:pt x="33" y="22"/>
                    <a:pt x="32" y="22"/>
                    <a:pt x="32" y="22"/>
                  </a:cubicBezTo>
                  <a:cubicBezTo>
                    <a:pt x="33" y="21"/>
                    <a:pt x="34" y="20"/>
                    <a:pt x="36" y="19"/>
                  </a:cubicBezTo>
                  <a:cubicBezTo>
                    <a:pt x="37" y="19"/>
                    <a:pt x="37" y="19"/>
                    <a:pt x="37" y="19"/>
                  </a:cubicBezTo>
                  <a:moveTo>
                    <a:pt x="24" y="19"/>
                  </a:moveTo>
                  <a:cubicBezTo>
                    <a:pt x="24" y="19"/>
                    <a:pt x="23" y="19"/>
                    <a:pt x="23" y="19"/>
                  </a:cubicBezTo>
                  <a:cubicBezTo>
                    <a:pt x="25" y="18"/>
                    <a:pt x="25" y="18"/>
                    <a:pt x="25" y="18"/>
                  </a:cubicBezTo>
                  <a:cubicBezTo>
                    <a:pt x="25" y="18"/>
                    <a:pt x="25" y="18"/>
                    <a:pt x="25" y="18"/>
                  </a:cubicBezTo>
                  <a:cubicBezTo>
                    <a:pt x="26" y="18"/>
                    <a:pt x="26" y="18"/>
                    <a:pt x="27" y="18"/>
                  </a:cubicBezTo>
                  <a:cubicBezTo>
                    <a:pt x="27" y="18"/>
                    <a:pt x="27" y="18"/>
                    <a:pt x="27" y="18"/>
                  </a:cubicBezTo>
                  <a:cubicBezTo>
                    <a:pt x="26" y="19"/>
                    <a:pt x="25" y="19"/>
                    <a:pt x="24" y="19"/>
                  </a:cubicBezTo>
                  <a:cubicBezTo>
                    <a:pt x="24" y="19"/>
                    <a:pt x="24" y="19"/>
                    <a:pt x="24" y="19"/>
                  </a:cubicBezTo>
                  <a:moveTo>
                    <a:pt x="18" y="26"/>
                  </a:moveTo>
                  <a:cubicBezTo>
                    <a:pt x="17" y="26"/>
                    <a:pt x="16" y="26"/>
                    <a:pt x="14" y="25"/>
                  </a:cubicBezTo>
                  <a:cubicBezTo>
                    <a:pt x="14" y="25"/>
                    <a:pt x="14" y="25"/>
                    <a:pt x="14" y="25"/>
                  </a:cubicBezTo>
                  <a:cubicBezTo>
                    <a:pt x="13" y="24"/>
                    <a:pt x="13" y="24"/>
                    <a:pt x="13" y="24"/>
                  </a:cubicBezTo>
                  <a:cubicBezTo>
                    <a:pt x="13" y="23"/>
                    <a:pt x="13" y="23"/>
                    <a:pt x="13" y="23"/>
                  </a:cubicBezTo>
                  <a:cubicBezTo>
                    <a:pt x="13" y="23"/>
                    <a:pt x="13" y="23"/>
                    <a:pt x="13" y="23"/>
                  </a:cubicBezTo>
                  <a:cubicBezTo>
                    <a:pt x="13" y="22"/>
                    <a:pt x="13" y="22"/>
                    <a:pt x="13" y="21"/>
                  </a:cubicBezTo>
                  <a:cubicBezTo>
                    <a:pt x="13" y="21"/>
                    <a:pt x="13" y="21"/>
                    <a:pt x="13" y="21"/>
                  </a:cubicBezTo>
                  <a:cubicBezTo>
                    <a:pt x="13" y="20"/>
                    <a:pt x="13" y="19"/>
                    <a:pt x="14" y="19"/>
                  </a:cubicBezTo>
                  <a:cubicBezTo>
                    <a:pt x="17" y="17"/>
                    <a:pt x="17" y="17"/>
                    <a:pt x="17" y="17"/>
                  </a:cubicBezTo>
                  <a:cubicBezTo>
                    <a:pt x="18" y="17"/>
                    <a:pt x="18" y="17"/>
                    <a:pt x="18" y="17"/>
                  </a:cubicBezTo>
                  <a:cubicBezTo>
                    <a:pt x="19" y="17"/>
                    <a:pt x="20" y="18"/>
                    <a:pt x="22" y="18"/>
                  </a:cubicBezTo>
                  <a:cubicBezTo>
                    <a:pt x="22" y="18"/>
                    <a:pt x="22" y="18"/>
                    <a:pt x="22" y="18"/>
                  </a:cubicBezTo>
                  <a:cubicBezTo>
                    <a:pt x="22" y="18"/>
                    <a:pt x="22" y="18"/>
                    <a:pt x="22" y="18"/>
                  </a:cubicBezTo>
                  <a:cubicBezTo>
                    <a:pt x="23" y="18"/>
                    <a:pt x="23" y="18"/>
                    <a:pt x="23" y="18"/>
                  </a:cubicBezTo>
                  <a:cubicBezTo>
                    <a:pt x="23" y="17"/>
                    <a:pt x="23" y="17"/>
                    <a:pt x="23" y="17"/>
                  </a:cubicBezTo>
                  <a:cubicBezTo>
                    <a:pt x="23" y="17"/>
                    <a:pt x="23" y="17"/>
                    <a:pt x="23" y="17"/>
                  </a:cubicBezTo>
                  <a:cubicBezTo>
                    <a:pt x="24" y="17"/>
                    <a:pt x="24" y="17"/>
                    <a:pt x="24" y="17"/>
                  </a:cubicBezTo>
                  <a:cubicBezTo>
                    <a:pt x="19" y="20"/>
                    <a:pt x="19" y="20"/>
                    <a:pt x="19" y="20"/>
                  </a:cubicBezTo>
                  <a:cubicBezTo>
                    <a:pt x="19" y="20"/>
                    <a:pt x="19" y="20"/>
                    <a:pt x="19" y="20"/>
                  </a:cubicBezTo>
                  <a:cubicBezTo>
                    <a:pt x="19" y="20"/>
                    <a:pt x="19" y="20"/>
                    <a:pt x="19" y="20"/>
                  </a:cubicBezTo>
                  <a:cubicBezTo>
                    <a:pt x="18" y="21"/>
                    <a:pt x="18" y="21"/>
                    <a:pt x="18" y="21"/>
                  </a:cubicBezTo>
                  <a:cubicBezTo>
                    <a:pt x="18" y="21"/>
                    <a:pt x="18" y="21"/>
                    <a:pt x="18" y="21"/>
                  </a:cubicBezTo>
                  <a:cubicBezTo>
                    <a:pt x="18" y="21"/>
                    <a:pt x="18" y="21"/>
                    <a:pt x="18" y="21"/>
                  </a:cubicBezTo>
                  <a:cubicBezTo>
                    <a:pt x="18" y="22"/>
                    <a:pt x="18" y="22"/>
                    <a:pt x="18" y="23"/>
                  </a:cubicBezTo>
                  <a:cubicBezTo>
                    <a:pt x="18" y="23"/>
                    <a:pt x="18" y="23"/>
                    <a:pt x="18" y="23"/>
                  </a:cubicBezTo>
                  <a:cubicBezTo>
                    <a:pt x="18" y="23"/>
                    <a:pt x="18" y="23"/>
                    <a:pt x="18" y="23"/>
                  </a:cubicBezTo>
                  <a:cubicBezTo>
                    <a:pt x="18" y="23"/>
                    <a:pt x="18" y="23"/>
                    <a:pt x="18" y="23"/>
                  </a:cubicBezTo>
                  <a:cubicBezTo>
                    <a:pt x="18" y="24"/>
                    <a:pt x="18" y="25"/>
                    <a:pt x="18" y="26"/>
                  </a:cubicBezTo>
                  <a:cubicBezTo>
                    <a:pt x="18" y="26"/>
                    <a:pt x="18" y="26"/>
                    <a:pt x="18" y="26"/>
                  </a:cubicBezTo>
                  <a:cubicBezTo>
                    <a:pt x="18" y="26"/>
                    <a:pt x="18" y="26"/>
                    <a:pt x="18" y="26"/>
                  </a:cubicBezTo>
                  <a:moveTo>
                    <a:pt x="33" y="23"/>
                  </a:moveTo>
                  <a:cubicBezTo>
                    <a:pt x="34" y="23"/>
                    <a:pt x="34" y="23"/>
                    <a:pt x="34" y="23"/>
                  </a:cubicBezTo>
                  <a:cubicBezTo>
                    <a:pt x="36" y="21"/>
                    <a:pt x="38" y="19"/>
                    <a:pt x="41" y="18"/>
                  </a:cubicBezTo>
                  <a:cubicBezTo>
                    <a:pt x="41" y="18"/>
                    <a:pt x="41" y="18"/>
                    <a:pt x="41" y="18"/>
                  </a:cubicBezTo>
                  <a:cubicBezTo>
                    <a:pt x="40" y="17"/>
                    <a:pt x="40" y="17"/>
                    <a:pt x="40" y="17"/>
                  </a:cubicBezTo>
                  <a:cubicBezTo>
                    <a:pt x="38" y="17"/>
                    <a:pt x="38" y="17"/>
                    <a:pt x="38" y="17"/>
                  </a:cubicBezTo>
                  <a:cubicBezTo>
                    <a:pt x="39" y="17"/>
                    <a:pt x="39" y="17"/>
                    <a:pt x="39" y="17"/>
                  </a:cubicBezTo>
                  <a:cubicBezTo>
                    <a:pt x="43" y="17"/>
                    <a:pt x="43" y="17"/>
                    <a:pt x="43" y="17"/>
                  </a:cubicBezTo>
                  <a:cubicBezTo>
                    <a:pt x="42" y="18"/>
                    <a:pt x="40" y="20"/>
                    <a:pt x="38" y="21"/>
                  </a:cubicBezTo>
                  <a:cubicBezTo>
                    <a:pt x="35" y="23"/>
                    <a:pt x="34" y="24"/>
                    <a:pt x="33" y="25"/>
                  </a:cubicBezTo>
                  <a:cubicBezTo>
                    <a:pt x="31" y="24"/>
                    <a:pt x="28" y="23"/>
                    <a:pt x="25" y="22"/>
                  </a:cubicBezTo>
                  <a:cubicBezTo>
                    <a:pt x="23" y="22"/>
                    <a:pt x="21" y="21"/>
                    <a:pt x="19" y="21"/>
                  </a:cubicBezTo>
                  <a:cubicBezTo>
                    <a:pt x="20" y="20"/>
                    <a:pt x="20" y="20"/>
                    <a:pt x="20" y="20"/>
                  </a:cubicBezTo>
                  <a:cubicBezTo>
                    <a:pt x="21" y="20"/>
                    <a:pt x="21" y="20"/>
                    <a:pt x="21" y="20"/>
                  </a:cubicBezTo>
                  <a:cubicBezTo>
                    <a:pt x="21" y="20"/>
                    <a:pt x="21" y="20"/>
                    <a:pt x="21" y="20"/>
                  </a:cubicBezTo>
                  <a:cubicBezTo>
                    <a:pt x="22" y="20"/>
                    <a:pt x="22" y="20"/>
                    <a:pt x="22" y="20"/>
                  </a:cubicBezTo>
                  <a:cubicBezTo>
                    <a:pt x="23" y="20"/>
                    <a:pt x="24" y="21"/>
                    <a:pt x="25" y="21"/>
                  </a:cubicBezTo>
                  <a:cubicBezTo>
                    <a:pt x="26" y="21"/>
                    <a:pt x="28" y="22"/>
                    <a:pt x="29" y="22"/>
                  </a:cubicBezTo>
                  <a:cubicBezTo>
                    <a:pt x="29" y="22"/>
                    <a:pt x="29" y="22"/>
                    <a:pt x="29" y="22"/>
                  </a:cubicBezTo>
                  <a:cubicBezTo>
                    <a:pt x="30" y="22"/>
                    <a:pt x="30" y="22"/>
                    <a:pt x="30" y="22"/>
                  </a:cubicBezTo>
                  <a:cubicBezTo>
                    <a:pt x="30" y="22"/>
                    <a:pt x="31" y="22"/>
                    <a:pt x="31" y="22"/>
                  </a:cubicBezTo>
                  <a:cubicBezTo>
                    <a:pt x="32" y="22"/>
                    <a:pt x="32" y="22"/>
                    <a:pt x="33" y="23"/>
                  </a:cubicBezTo>
                  <a:cubicBezTo>
                    <a:pt x="33" y="23"/>
                    <a:pt x="33" y="23"/>
                    <a:pt x="33" y="23"/>
                  </a:cubicBezTo>
                  <a:moveTo>
                    <a:pt x="15" y="17"/>
                  </a:moveTo>
                  <a:cubicBezTo>
                    <a:pt x="15" y="17"/>
                    <a:pt x="15" y="17"/>
                    <a:pt x="15" y="17"/>
                  </a:cubicBezTo>
                  <a:cubicBezTo>
                    <a:pt x="14" y="17"/>
                    <a:pt x="14" y="17"/>
                    <a:pt x="14" y="17"/>
                  </a:cubicBezTo>
                  <a:cubicBezTo>
                    <a:pt x="16" y="16"/>
                    <a:pt x="16" y="16"/>
                    <a:pt x="16" y="16"/>
                  </a:cubicBezTo>
                  <a:cubicBezTo>
                    <a:pt x="16" y="17"/>
                    <a:pt x="16" y="17"/>
                    <a:pt x="16" y="17"/>
                  </a:cubicBezTo>
                  <a:cubicBezTo>
                    <a:pt x="15" y="17"/>
                    <a:pt x="15" y="17"/>
                    <a:pt x="15" y="17"/>
                  </a:cubicBezTo>
                  <a:moveTo>
                    <a:pt x="14" y="17"/>
                  </a:moveTo>
                  <a:cubicBezTo>
                    <a:pt x="13" y="17"/>
                    <a:pt x="13" y="17"/>
                    <a:pt x="13" y="17"/>
                  </a:cubicBezTo>
                  <a:cubicBezTo>
                    <a:pt x="13" y="17"/>
                    <a:pt x="13" y="17"/>
                    <a:pt x="13" y="17"/>
                  </a:cubicBezTo>
                  <a:cubicBezTo>
                    <a:pt x="15" y="16"/>
                    <a:pt x="15" y="16"/>
                    <a:pt x="15" y="16"/>
                  </a:cubicBezTo>
                  <a:cubicBezTo>
                    <a:pt x="15" y="16"/>
                    <a:pt x="15" y="16"/>
                    <a:pt x="15" y="16"/>
                  </a:cubicBezTo>
                  <a:cubicBezTo>
                    <a:pt x="16" y="16"/>
                    <a:pt x="16" y="16"/>
                    <a:pt x="16" y="16"/>
                  </a:cubicBezTo>
                  <a:cubicBezTo>
                    <a:pt x="14" y="17"/>
                    <a:pt x="14" y="17"/>
                    <a:pt x="14" y="17"/>
                  </a:cubicBezTo>
                  <a:moveTo>
                    <a:pt x="12" y="17"/>
                  </a:moveTo>
                  <a:cubicBezTo>
                    <a:pt x="11" y="16"/>
                    <a:pt x="11" y="16"/>
                    <a:pt x="11" y="16"/>
                  </a:cubicBezTo>
                  <a:cubicBezTo>
                    <a:pt x="12" y="16"/>
                    <a:pt x="12" y="16"/>
                    <a:pt x="13" y="15"/>
                  </a:cubicBezTo>
                  <a:cubicBezTo>
                    <a:pt x="14" y="15"/>
                    <a:pt x="14" y="15"/>
                    <a:pt x="14" y="15"/>
                  </a:cubicBezTo>
                  <a:cubicBezTo>
                    <a:pt x="14" y="15"/>
                    <a:pt x="14" y="15"/>
                    <a:pt x="14" y="15"/>
                  </a:cubicBezTo>
                  <a:cubicBezTo>
                    <a:pt x="12" y="16"/>
                    <a:pt x="12" y="16"/>
                    <a:pt x="12" y="16"/>
                  </a:cubicBezTo>
                  <a:cubicBezTo>
                    <a:pt x="12" y="17"/>
                    <a:pt x="12" y="17"/>
                    <a:pt x="12" y="17"/>
                  </a:cubicBezTo>
                  <a:moveTo>
                    <a:pt x="11" y="16"/>
                  </a:moveTo>
                  <a:cubicBezTo>
                    <a:pt x="10" y="16"/>
                    <a:pt x="10" y="16"/>
                    <a:pt x="10" y="16"/>
                  </a:cubicBezTo>
                  <a:cubicBezTo>
                    <a:pt x="11" y="15"/>
                    <a:pt x="11" y="15"/>
                    <a:pt x="11" y="15"/>
                  </a:cubicBezTo>
                  <a:cubicBezTo>
                    <a:pt x="11" y="15"/>
                    <a:pt x="11" y="15"/>
                    <a:pt x="11" y="15"/>
                  </a:cubicBezTo>
                  <a:cubicBezTo>
                    <a:pt x="12" y="15"/>
                    <a:pt x="12" y="15"/>
                    <a:pt x="13" y="15"/>
                  </a:cubicBezTo>
                  <a:cubicBezTo>
                    <a:pt x="12" y="15"/>
                    <a:pt x="11" y="16"/>
                    <a:pt x="11" y="16"/>
                  </a:cubicBezTo>
                  <a:cubicBezTo>
                    <a:pt x="11" y="16"/>
                    <a:pt x="11" y="16"/>
                    <a:pt x="11" y="16"/>
                  </a:cubicBezTo>
                  <a:moveTo>
                    <a:pt x="10" y="16"/>
                  </a:moveTo>
                  <a:cubicBezTo>
                    <a:pt x="9" y="16"/>
                    <a:pt x="9" y="16"/>
                    <a:pt x="9" y="16"/>
                  </a:cubicBezTo>
                  <a:cubicBezTo>
                    <a:pt x="9" y="16"/>
                    <a:pt x="9" y="16"/>
                    <a:pt x="9" y="16"/>
                  </a:cubicBezTo>
                  <a:cubicBezTo>
                    <a:pt x="9" y="15"/>
                    <a:pt x="10" y="15"/>
                    <a:pt x="10" y="15"/>
                  </a:cubicBezTo>
                  <a:cubicBezTo>
                    <a:pt x="10" y="15"/>
                    <a:pt x="10" y="15"/>
                    <a:pt x="10" y="15"/>
                  </a:cubicBezTo>
                  <a:cubicBezTo>
                    <a:pt x="11" y="15"/>
                    <a:pt x="11" y="15"/>
                    <a:pt x="11" y="15"/>
                  </a:cubicBezTo>
                  <a:cubicBezTo>
                    <a:pt x="10" y="16"/>
                    <a:pt x="10" y="16"/>
                    <a:pt x="10" y="16"/>
                  </a:cubicBezTo>
                  <a:moveTo>
                    <a:pt x="9" y="16"/>
                  </a:moveTo>
                  <a:cubicBezTo>
                    <a:pt x="8" y="15"/>
                    <a:pt x="8" y="15"/>
                    <a:pt x="8" y="15"/>
                  </a:cubicBezTo>
                  <a:cubicBezTo>
                    <a:pt x="9" y="15"/>
                    <a:pt x="9" y="15"/>
                    <a:pt x="9" y="15"/>
                  </a:cubicBezTo>
                  <a:cubicBezTo>
                    <a:pt x="9" y="15"/>
                    <a:pt x="9" y="15"/>
                    <a:pt x="9" y="15"/>
                  </a:cubicBezTo>
                  <a:cubicBezTo>
                    <a:pt x="9" y="15"/>
                    <a:pt x="9" y="15"/>
                    <a:pt x="9" y="15"/>
                  </a:cubicBezTo>
                  <a:cubicBezTo>
                    <a:pt x="10" y="15"/>
                    <a:pt x="10" y="15"/>
                    <a:pt x="10" y="15"/>
                  </a:cubicBezTo>
                  <a:cubicBezTo>
                    <a:pt x="9" y="15"/>
                    <a:pt x="9" y="15"/>
                    <a:pt x="9" y="16"/>
                  </a:cubicBezTo>
                  <a:moveTo>
                    <a:pt x="8" y="15"/>
                  </a:moveTo>
                  <a:cubicBezTo>
                    <a:pt x="7" y="15"/>
                    <a:pt x="7" y="15"/>
                    <a:pt x="7" y="15"/>
                  </a:cubicBezTo>
                  <a:cubicBezTo>
                    <a:pt x="8" y="15"/>
                    <a:pt x="8" y="15"/>
                    <a:pt x="8" y="15"/>
                  </a:cubicBezTo>
                  <a:cubicBezTo>
                    <a:pt x="9" y="14"/>
                    <a:pt x="9" y="14"/>
                    <a:pt x="9" y="14"/>
                  </a:cubicBezTo>
                  <a:cubicBezTo>
                    <a:pt x="9" y="14"/>
                    <a:pt x="9" y="14"/>
                    <a:pt x="9" y="14"/>
                  </a:cubicBezTo>
                  <a:cubicBezTo>
                    <a:pt x="9" y="14"/>
                    <a:pt x="9" y="14"/>
                    <a:pt x="9" y="14"/>
                  </a:cubicBezTo>
                  <a:cubicBezTo>
                    <a:pt x="9" y="15"/>
                    <a:pt x="8" y="15"/>
                    <a:pt x="8" y="15"/>
                  </a:cubicBezTo>
                  <a:moveTo>
                    <a:pt x="7" y="15"/>
                  </a:moveTo>
                  <a:cubicBezTo>
                    <a:pt x="7" y="15"/>
                    <a:pt x="7" y="15"/>
                    <a:pt x="7" y="15"/>
                  </a:cubicBezTo>
                  <a:cubicBezTo>
                    <a:pt x="7" y="15"/>
                    <a:pt x="7" y="15"/>
                    <a:pt x="7" y="15"/>
                  </a:cubicBezTo>
                  <a:cubicBezTo>
                    <a:pt x="7" y="14"/>
                    <a:pt x="7" y="14"/>
                    <a:pt x="7" y="14"/>
                  </a:cubicBezTo>
                  <a:cubicBezTo>
                    <a:pt x="8" y="14"/>
                    <a:pt x="8" y="14"/>
                    <a:pt x="8" y="14"/>
                  </a:cubicBezTo>
                  <a:cubicBezTo>
                    <a:pt x="8" y="14"/>
                    <a:pt x="8" y="14"/>
                    <a:pt x="8" y="14"/>
                  </a:cubicBezTo>
                  <a:cubicBezTo>
                    <a:pt x="8" y="14"/>
                    <a:pt x="7" y="15"/>
                    <a:pt x="7" y="15"/>
                  </a:cubicBezTo>
                  <a:moveTo>
                    <a:pt x="7" y="14"/>
                  </a:moveTo>
                  <a:cubicBezTo>
                    <a:pt x="7" y="14"/>
                    <a:pt x="7" y="14"/>
                    <a:pt x="7" y="14"/>
                  </a:cubicBezTo>
                  <a:cubicBezTo>
                    <a:pt x="7" y="14"/>
                    <a:pt x="7" y="14"/>
                    <a:pt x="7" y="14"/>
                  </a:cubicBezTo>
                  <a:cubicBezTo>
                    <a:pt x="7" y="14"/>
                    <a:pt x="7" y="14"/>
                    <a:pt x="7" y="14"/>
                  </a:cubicBezTo>
                  <a:moveTo>
                    <a:pt x="13" y="19"/>
                  </a:moveTo>
                  <a:cubicBezTo>
                    <a:pt x="12" y="18"/>
                    <a:pt x="12" y="18"/>
                    <a:pt x="12" y="18"/>
                  </a:cubicBezTo>
                  <a:cubicBezTo>
                    <a:pt x="10" y="18"/>
                    <a:pt x="8" y="17"/>
                    <a:pt x="6" y="16"/>
                  </a:cubicBezTo>
                  <a:cubicBezTo>
                    <a:pt x="6" y="16"/>
                    <a:pt x="5" y="16"/>
                    <a:pt x="5" y="16"/>
                  </a:cubicBezTo>
                  <a:cubicBezTo>
                    <a:pt x="4" y="16"/>
                    <a:pt x="3" y="15"/>
                    <a:pt x="2" y="15"/>
                  </a:cubicBezTo>
                  <a:cubicBezTo>
                    <a:pt x="2" y="15"/>
                    <a:pt x="2" y="15"/>
                    <a:pt x="2" y="15"/>
                  </a:cubicBezTo>
                  <a:cubicBezTo>
                    <a:pt x="3" y="14"/>
                    <a:pt x="4" y="14"/>
                    <a:pt x="4" y="14"/>
                  </a:cubicBezTo>
                  <a:cubicBezTo>
                    <a:pt x="4" y="14"/>
                    <a:pt x="4" y="14"/>
                    <a:pt x="4" y="14"/>
                  </a:cubicBezTo>
                  <a:cubicBezTo>
                    <a:pt x="5" y="14"/>
                    <a:pt x="5" y="14"/>
                    <a:pt x="6" y="14"/>
                  </a:cubicBezTo>
                  <a:cubicBezTo>
                    <a:pt x="6" y="14"/>
                    <a:pt x="6" y="14"/>
                    <a:pt x="6" y="14"/>
                  </a:cubicBezTo>
                  <a:cubicBezTo>
                    <a:pt x="6" y="15"/>
                    <a:pt x="6" y="15"/>
                    <a:pt x="6" y="15"/>
                  </a:cubicBezTo>
                  <a:cubicBezTo>
                    <a:pt x="6" y="15"/>
                    <a:pt x="6" y="15"/>
                    <a:pt x="6" y="15"/>
                  </a:cubicBezTo>
                  <a:cubicBezTo>
                    <a:pt x="6" y="16"/>
                    <a:pt x="6" y="16"/>
                    <a:pt x="6" y="16"/>
                  </a:cubicBezTo>
                  <a:cubicBezTo>
                    <a:pt x="7" y="16"/>
                    <a:pt x="8" y="16"/>
                    <a:pt x="9" y="17"/>
                  </a:cubicBezTo>
                  <a:cubicBezTo>
                    <a:pt x="10" y="17"/>
                    <a:pt x="10" y="17"/>
                    <a:pt x="11" y="17"/>
                  </a:cubicBezTo>
                  <a:cubicBezTo>
                    <a:pt x="11" y="17"/>
                    <a:pt x="12" y="17"/>
                    <a:pt x="12" y="18"/>
                  </a:cubicBezTo>
                  <a:cubicBezTo>
                    <a:pt x="13" y="18"/>
                    <a:pt x="13" y="18"/>
                    <a:pt x="13" y="18"/>
                  </a:cubicBezTo>
                  <a:cubicBezTo>
                    <a:pt x="13" y="18"/>
                    <a:pt x="13" y="18"/>
                    <a:pt x="13" y="18"/>
                  </a:cubicBezTo>
                  <a:cubicBezTo>
                    <a:pt x="13" y="18"/>
                    <a:pt x="13" y="18"/>
                    <a:pt x="13" y="18"/>
                  </a:cubicBezTo>
                  <a:cubicBezTo>
                    <a:pt x="13" y="19"/>
                    <a:pt x="13" y="19"/>
                    <a:pt x="13" y="19"/>
                  </a:cubicBezTo>
                  <a:moveTo>
                    <a:pt x="36" y="15"/>
                  </a:moveTo>
                  <a:cubicBezTo>
                    <a:pt x="34" y="14"/>
                    <a:pt x="31" y="14"/>
                    <a:pt x="27" y="13"/>
                  </a:cubicBezTo>
                  <a:cubicBezTo>
                    <a:pt x="26" y="13"/>
                    <a:pt x="24" y="13"/>
                    <a:pt x="22" y="12"/>
                  </a:cubicBezTo>
                  <a:cubicBezTo>
                    <a:pt x="22" y="12"/>
                    <a:pt x="22" y="12"/>
                    <a:pt x="22" y="12"/>
                  </a:cubicBezTo>
                  <a:cubicBezTo>
                    <a:pt x="24" y="12"/>
                    <a:pt x="26" y="13"/>
                    <a:pt x="28" y="13"/>
                  </a:cubicBezTo>
                  <a:cubicBezTo>
                    <a:pt x="31" y="13"/>
                    <a:pt x="34" y="14"/>
                    <a:pt x="37" y="14"/>
                  </a:cubicBezTo>
                  <a:cubicBezTo>
                    <a:pt x="37" y="14"/>
                    <a:pt x="37" y="14"/>
                    <a:pt x="37" y="14"/>
                  </a:cubicBezTo>
                  <a:cubicBezTo>
                    <a:pt x="37" y="14"/>
                    <a:pt x="37" y="14"/>
                    <a:pt x="37" y="14"/>
                  </a:cubicBezTo>
                  <a:cubicBezTo>
                    <a:pt x="36" y="15"/>
                    <a:pt x="36" y="15"/>
                    <a:pt x="36" y="15"/>
                  </a:cubicBezTo>
                  <a:moveTo>
                    <a:pt x="16" y="9"/>
                  </a:moveTo>
                  <a:cubicBezTo>
                    <a:pt x="14" y="8"/>
                    <a:pt x="14" y="8"/>
                    <a:pt x="14" y="8"/>
                  </a:cubicBezTo>
                  <a:cubicBezTo>
                    <a:pt x="16" y="8"/>
                    <a:pt x="16" y="8"/>
                    <a:pt x="16" y="8"/>
                  </a:cubicBezTo>
                  <a:cubicBezTo>
                    <a:pt x="16" y="9"/>
                    <a:pt x="16" y="9"/>
                    <a:pt x="16" y="9"/>
                  </a:cubicBezTo>
                  <a:cubicBezTo>
                    <a:pt x="16" y="9"/>
                    <a:pt x="16" y="9"/>
                    <a:pt x="16" y="9"/>
                  </a:cubicBezTo>
                  <a:moveTo>
                    <a:pt x="31" y="10"/>
                  </a:moveTo>
                  <a:cubicBezTo>
                    <a:pt x="28" y="10"/>
                    <a:pt x="28" y="10"/>
                    <a:pt x="28" y="10"/>
                  </a:cubicBezTo>
                  <a:cubicBezTo>
                    <a:pt x="38" y="4"/>
                    <a:pt x="38" y="4"/>
                    <a:pt x="38" y="4"/>
                  </a:cubicBezTo>
                  <a:cubicBezTo>
                    <a:pt x="38" y="5"/>
                    <a:pt x="38" y="5"/>
                    <a:pt x="38" y="5"/>
                  </a:cubicBezTo>
                  <a:cubicBezTo>
                    <a:pt x="39" y="5"/>
                    <a:pt x="39" y="5"/>
                    <a:pt x="39" y="5"/>
                  </a:cubicBezTo>
                  <a:cubicBezTo>
                    <a:pt x="38" y="7"/>
                    <a:pt x="37" y="8"/>
                    <a:pt x="36" y="10"/>
                  </a:cubicBezTo>
                  <a:cubicBezTo>
                    <a:pt x="36" y="10"/>
                    <a:pt x="36" y="10"/>
                    <a:pt x="35" y="10"/>
                  </a:cubicBezTo>
                  <a:cubicBezTo>
                    <a:pt x="35" y="10"/>
                    <a:pt x="35" y="10"/>
                    <a:pt x="34" y="10"/>
                  </a:cubicBezTo>
                  <a:cubicBezTo>
                    <a:pt x="35" y="9"/>
                    <a:pt x="36" y="9"/>
                    <a:pt x="36" y="8"/>
                  </a:cubicBezTo>
                  <a:cubicBezTo>
                    <a:pt x="37" y="8"/>
                    <a:pt x="37" y="8"/>
                    <a:pt x="37" y="8"/>
                  </a:cubicBezTo>
                  <a:cubicBezTo>
                    <a:pt x="37" y="8"/>
                    <a:pt x="37" y="8"/>
                    <a:pt x="37" y="8"/>
                  </a:cubicBezTo>
                  <a:cubicBezTo>
                    <a:pt x="37" y="8"/>
                    <a:pt x="37" y="8"/>
                    <a:pt x="37" y="8"/>
                  </a:cubicBezTo>
                  <a:cubicBezTo>
                    <a:pt x="36" y="8"/>
                    <a:pt x="36" y="8"/>
                    <a:pt x="36" y="8"/>
                  </a:cubicBezTo>
                  <a:cubicBezTo>
                    <a:pt x="35" y="9"/>
                    <a:pt x="34" y="9"/>
                    <a:pt x="34" y="10"/>
                  </a:cubicBezTo>
                  <a:cubicBezTo>
                    <a:pt x="34" y="10"/>
                    <a:pt x="34" y="10"/>
                    <a:pt x="34" y="10"/>
                  </a:cubicBezTo>
                  <a:cubicBezTo>
                    <a:pt x="33" y="10"/>
                    <a:pt x="33" y="10"/>
                    <a:pt x="33" y="10"/>
                  </a:cubicBezTo>
                  <a:cubicBezTo>
                    <a:pt x="33" y="10"/>
                    <a:pt x="33" y="10"/>
                    <a:pt x="33" y="10"/>
                  </a:cubicBezTo>
                  <a:cubicBezTo>
                    <a:pt x="33" y="11"/>
                    <a:pt x="33" y="11"/>
                    <a:pt x="33" y="11"/>
                  </a:cubicBezTo>
                  <a:cubicBezTo>
                    <a:pt x="32" y="11"/>
                    <a:pt x="32" y="11"/>
                    <a:pt x="32" y="11"/>
                  </a:cubicBezTo>
                  <a:cubicBezTo>
                    <a:pt x="31" y="10"/>
                    <a:pt x="31" y="10"/>
                    <a:pt x="31" y="10"/>
                  </a:cubicBezTo>
                  <a:cubicBezTo>
                    <a:pt x="31" y="10"/>
                    <a:pt x="31" y="10"/>
                    <a:pt x="31" y="10"/>
                  </a:cubicBezTo>
                  <a:cubicBezTo>
                    <a:pt x="34" y="9"/>
                    <a:pt x="36" y="7"/>
                    <a:pt x="38" y="6"/>
                  </a:cubicBezTo>
                  <a:cubicBezTo>
                    <a:pt x="38" y="5"/>
                    <a:pt x="38" y="5"/>
                    <a:pt x="38" y="5"/>
                  </a:cubicBezTo>
                  <a:cubicBezTo>
                    <a:pt x="38" y="5"/>
                    <a:pt x="38" y="5"/>
                    <a:pt x="38" y="5"/>
                  </a:cubicBezTo>
                  <a:cubicBezTo>
                    <a:pt x="36" y="7"/>
                    <a:pt x="33" y="8"/>
                    <a:pt x="31" y="10"/>
                  </a:cubicBezTo>
                  <a:cubicBezTo>
                    <a:pt x="31" y="10"/>
                    <a:pt x="31" y="10"/>
                    <a:pt x="31" y="10"/>
                  </a:cubicBezTo>
                  <a:moveTo>
                    <a:pt x="28" y="9"/>
                  </a:moveTo>
                  <a:cubicBezTo>
                    <a:pt x="28" y="9"/>
                    <a:pt x="28" y="9"/>
                    <a:pt x="28" y="9"/>
                  </a:cubicBezTo>
                  <a:cubicBezTo>
                    <a:pt x="28" y="8"/>
                    <a:pt x="28" y="8"/>
                    <a:pt x="28" y="8"/>
                  </a:cubicBezTo>
                  <a:cubicBezTo>
                    <a:pt x="31" y="7"/>
                    <a:pt x="33" y="5"/>
                    <a:pt x="36" y="4"/>
                  </a:cubicBezTo>
                  <a:cubicBezTo>
                    <a:pt x="36" y="4"/>
                    <a:pt x="36" y="4"/>
                    <a:pt x="36" y="4"/>
                  </a:cubicBezTo>
                  <a:cubicBezTo>
                    <a:pt x="37" y="4"/>
                    <a:pt x="37" y="4"/>
                    <a:pt x="37" y="4"/>
                  </a:cubicBezTo>
                  <a:cubicBezTo>
                    <a:pt x="37" y="4"/>
                    <a:pt x="37" y="4"/>
                    <a:pt x="37" y="4"/>
                  </a:cubicBezTo>
                  <a:cubicBezTo>
                    <a:pt x="27" y="10"/>
                    <a:pt x="27" y="10"/>
                    <a:pt x="27" y="10"/>
                  </a:cubicBezTo>
                  <a:cubicBezTo>
                    <a:pt x="27" y="10"/>
                    <a:pt x="27" y="10"/>
                    <a:pt x="27" y="10"/>
                  </a:cubicBezTo>
                  <a:cubicBezTo>
                    <a:pt x="26" y="9"/>
                    <a:pt x="26" y="9"/>
                    <a:pt x="26" y="9"/>
                  </a:cubicBezTo>
                  <a:cubicBezTo>
                    <a:pt x="26" y="9"/>
                    <a:pt x="27" y="9"/>
                    <a:pt x="28" y="8"/>
                  </a:cubicBezTo>
                  <a:cubicBezTo>
                    <a:pt x="28" y="8"/>
                    <a:pt x="28" y="8"/>
                    <a:pt x="28" y="8"/>
                  </a:cubicBezTo>
                  <a:cubicBezTo>
                    <a:pt x="28" y="9"/>
                    <a:pt x="28" y="9"/>
                    <a:pt x="28" y="9"/>
                  </a:cubicBezTo>
                  <a:moveTo>
                    <a:pt x="29" y="8"/>
                  </a:moveTo>
                  <a:cubicBezTo>
                    <a:pt x="29" y="7"/>
                    <a:pt x="29" y="7"/>
                    <a:pt x="29" y="7"/>
                  </a:cubicBezTo>
                  <a:cubicBezTo>
                    <a:pt x="29" y="7"/>
                    <a:pt x="29" y="6"/>
                    <a:pt x="30" y="6"/>
                  </a:cubicBezTo>
                  <a:cubicBezTo>
                    <a:pt x="34" y="4"/>
                    <a:pt x="34" y="4"/>
                    <a:pt x="34" y="4"/>
                  </a:cubicBezTo>
                  <a:cubicBezTo>
                    <a:pt x="34" y="4"/>
                    <a:pt x="35" y="4"/>
                    <a:pt x="36" y="4"/>
                  </a:cubicBezTo>
                  <a:cubicBezTo>
                    <a:pt x="33" y="5"/>
                    <a:pt x="31" y="6"/>
                    <a:pt x="29" y="8"/>
                  </a:cubicBezTo>
                  <a:moveTo>
                    <a:pt x="30" y="5"/>
                  </a:moveTo>
                  <a:cubicBezTo>
                    <a:pt x="30" y="4"/>
                    <a:pt x="30" y="4"/>
                    <a:pt x="30" y="4"/>
                  </a:cubicBezTo>
                  <a:cubicBezTo>
                    <a:pt x="30" y="4"/>
                    <a:pt x="31" y="4"/>
                    <a:pt x="31" y="3"/>
                  </a:cubicBezTo>
                  <a:cubicBezTo>
                    <a:pt x="32" y="3"/>
                    <a:pt x="32" y="4"/>
                    <a:pt x="33" y="4"/>
                  </a:cubicBezTo>
                  <a:cubicBezTo>
                    <a:pt x="30" y="5"/>
                    <a:pt x="30" y="5"/>
                    <a:pt x="30" y="5"/>
                  </a:cubicBezTo>
                  <a:moveTo>
                    <a:pt x="11" y="5"/>
                  </a:moveTo>
                  <a:cubicBezTo>
                    <a:pt x="12" y="4"/>
                    <a:pt x="12" y="4"/>
                    <a:pt x="13" y="3"/>
                  </a:cubicBezTo>
                  <a:cubicBezTo>
                    <a:pt x="13" y="3"/>
                    <a:pt x="13" y="3"/>
                    <a:pt x="13" y="3"/>
                  </a:cubicBezTo>
                  <a:cubicBezTo>
                    <a:pt x="14" y="3"/>
                    <a:pt x="14" y="3"/>
                    <a:pt x="14" y="3"/>
                  </a:cubicBezTo>
                  <a:cubicBezTo>
                    <a:pt x="13" y="4"/>
                    <a:pt x="12" y="4"/>
                    <a:pt x="11" y="5"/>
                  </a:cubicBezTo>
                  <a:moveTo>
                    <a:pt x="29" y="4"/>
                  </a:moveTo>
                  <a:cubicBezTo>
                    <a:pt x="29" y="3"/>
                    <a:pt x="29" y="3"/>
                    <a:pt x="29" y="3"/>
                  </a:cubicBezTo>
                  <a:cubicBezTo>
                    <a:pt x="30" y="3"/>
                    <a:pt x="30" y="3"/>
                    <a:pt x="30" y="3"/>
                  </a:cubicBezTo>
                  <a:cubicBezTo>
                    <a:pt x="30" y="4"/>
                    <a:pt x="30" y="4"/>
                    <a:pt x="29" y="4"/>
                  </a:cubicBezTo>
                  <a:moveTo>
                    <a:pt x="24" y="9"/>
                  </a:moveTo>
                  <a:cubicBezTo>
                    <a:pt x="24" y="9"/>
                    <a:pt x="24" y="9"/>
                    <a:pt x="24" y="9"/>
                  </a:cubicBezTo>
                  <a:cubicBezTo>
                    <a:pt x="25" y="8"/>
                    <a:pt x="26" y="6"/>
                    <a:pt x="28" y="3"/>
                  </a:cubicBezTo>
                  <a:cubicBezTo>
                    <a:pt x="28" y="3"/>
                    <a:pt x="28" y="3"/>
                    <a:pt x="28" y="3"/>
                  </a:cubicBezTo>
                  <a:cubicBezTo>
                    <a:pt x="29" y="4"/>
                    <a:pt x="29" y="5"/>
                    <a:pt x="29" y="6"/>
                  </a:cubicBezTo>
                  <a:cubicBezTo>
                    <a:pt x="29" y="6"/>
                    <a:pt x="29" y="6"/>
                    <a:pt x="29" y="6"/>
                  </a:cubicBezTo>
                  <a:cubicBezTo>
                    <a:pt x="28" y="6"/>
                    <a:pt x="28" y="6"/>
                    <a:pt x="28" y="6"/>
                  </a:cubicBezTo>
                  <a:cubicBezTo>
                    <a:pt x="28" y="6"/>
                    <a:pt x="28" y="6"/>
                    <a:pt x="28" y="6"/>
                  </a:cubicBezTo>
                  <a:cubicBezTo>
                    <a:pt x="28" y="7"/>
                    <a:pt x="28" y="7"/>
                    <a:pt x="28" y="7"/>
                  </a:cubicBezTo>
                  <a:cubicBezTo>
                    <a:pt x="28" y="7"/>
                    <a:pt x="28" y="7"/>
                    <a:pt x="28" y="7"/>
                  </a:cubicBezTo>
                  <a:cubicBezTo>
                    <a:pt x="27" y="8"/>
                    <a:pt x="26" y="9"/>
                    <a:pt x="24" y="9"/>
                  </a:cubicBezTo>
                  <a:moveTo>
                    <a:pt x="17" y="8"/>
                  </a:moveTo>
                  <a:cubicBezTo>
                    <a:pt x="16" y="7"/>
                    <a:pt x="16" y="7"/>
                    <a:pt x="16" y="7"/>
                  </a:cubicBezTo>
                  <a:cubicBezTo>
                    <a:pt x="17" y="6"/>
                    <a:pt x="17" y="5"/>
                    <a:pt x="18" y="5"/>
                  </a:cubicBezTo>
                  <a:cubicBezTo>
                    <a:pt x="19" y="4"/>
                    <a:pt x="20" y="3"/>
                    <a:pt x="20" y="3"/>
                  </a:cubicBezTo>
                  <a:cubicBezTo>
                    <a:pt x="19" y="5"/>
                    <a:pt x="18" y="6"/>
                    <a:pt x="17" y="8"/>
                  </a:cubicBezTo>
                  <a:cubicBezTo>
                    <a:pt x="17" y="8"/>
                    <a:pt x="17" y="8"/>
                    <a:pt x="17" y="8"/>
                  </a:cubicBezTo>
                  <a:moveTo>
                    <a:pt x="12" y="8"/>
                  </a:moveTo>
                  <a:cubicBezTo>
                    <a:pt x="12" y="8"/>
                    <a:pt x="12" y="8"/>
                    <a:pt x="12" y="8"/>
                  </a:cubicBezTo>
                  <a:cubicBezTo>
                    <a:pt x="11" y="8"/>
                    <a:pt x="11" y="8"/>
                    <a:pt x="10" y="8"/>
                  </a:cubicBezTo>
                  <a:cubicBezTo>
                    <a:pt x="10" y="7"/>
                    <a:pt x="10" y="7"/>
                    <a:pt x="10" y="7"/>
                  </a:cubicBezTo>
                  <a:cubicBezTo>
                    <a:pt x="13" y="6"/>
                    <a:pt x="15" y="4"/>
                    <a:pt x="18" y="3"/>
                  </a:cubicBezTo>
                  <a:cubicBezTo>
                    <a:pt x="18" y="3"/>
                    <a:pt x="18" y="3"/>
                    <a:pt x="18" y="3"/>
                  </a:cubicBezTo>
                  <a:cubicBezTo>
                    <a:pt x="19" y="3"/>
                    <a:pt x="19" y="3"/>
                    <a:pt x="19" y="3"/>
                  </a:cubicBezTo>
                  <a:cubicBezTo>
                    <a:pt x="19" y="3"/>
                    <a:pt x="18" y="4"/>
                    <a:pt x="17" y="4"/>
                  </a:cubicBezTo>
                  <a:cubicBezTo>
                    <a:pt x="17" y="5"/>
                    <a:pt x="16" y="5"/>
                    <a:pt x="16" y="6"/>
                  </a:cubicBezTo>
                  <a:cubicBezTo>
                    <a:pt x="16" y="7"/>
                    <a:pt x="16" y="7"/>
                    <a:pt x="16" y="7"/>
                  </a:cubicBezTo>
                  <a:cubicBezTo>
                    <a:pt x="15" y="7"/>
                    <a:pt x="15" y="7"/>
                    <a:pt x="15" y="7"/>
                  </a:cubicBezTo>
                  <a:cubicBezTo>
                    <a:pt x="14" y="8"/>
                    <a:pt x="14" y="8"/>
                    <a:pt x="14" y="8"/>
                  </a:cubicBezTo>
                  <a:cubicBezTo>
                    <a:pt x="14" y="8"/>
                    <a:pt x="14" y="8"/>
                    <a:pt x="14" y="8"/>
                  </a:cubicBezTo>
                  <a:cubicBezTo>
                    <a:pt x="13" y="8"/>
                    <a:pt x="13" y="8"/>
                    <a:pt x="13" y="8"/>
                  </a:cubicBezTo>
                  <a:cubicBezTo>
                    <a:pt x="15" y="7"/>
                    <a:pt x="15" y="7"/>
                    <a:pt x="15" y="7"/>
                  </a:cubicBezTo>
                  <a:cubicBezTo>
                    <a:pt x="15" y="6"/>
                    <a:pt x="15" y="6"/>
                    <a:pt x="15" y="6"/>
                  </a:cubicBezTo>
                  <a:cubicBezTo>
                    <a:pt x="15" y="6"/>
                    <a:pt x="15" y="6"/>
                    <a:pt x="15" y="6"/>
                  </a:cubicBezTo>
                  <a:cubicBezTo>
                    <a:pt x="12" y="8"/>
                    <a:pt x="12" y="8"/>
                    <a:pt x="12" y="8"/>
                  </a:cubicBezTo>
                  <a:moveTo>
                    <a:pt x="11" y="6"/>
                  </a:moveTo>
                  <a:cubicBezTo>
                    <a:pt x="11" y="6"/>
                    <a:pt x="11" y="6"/>
                    <a:pt x="11" y="6"/>
                  </a:cubicBezTo>
                  <a:cubicBezTo>
                    <a:pt x="12" y="5"/>
                    <a:pt x="13" y="4"/>
                    <a:pt x="14" y="3"/>
                  </a:cubicBezTo>
                  <a:cubicBezTo>
                    <a:pt x="14" y="3"/>
                    <a:pt x="14" y="3"/>
                    <a:pt x="14" y="3"/>
                  </a:cubicBezTo>
                  <a:cubicBezTo>
                    <a:pt x="15" y="3"/>
                    <a:pt x="15" y="3"/>
                    <a:pt x="15" y="3"/>
                  </a:cubicBezTo>
                  <a:cubicBezTo>
                    <a:pt x="16" y="2"/>
                    <a:pt x="16" y="2"/>
                    <a:pt x="16" y="2"/>
                  </a:cubicBezTo>
                  <a:cubicBezTo>
                    <a:pt x="17" y="3"/>
                    <a:pt x="17" y="3"/>
                    <a:pt x="17" y="3"/>
                  </a:cubicBezTo>
                  <a:cubicBezTo>
                    <a:pt x="15" y="4"/>
                    <a:pt x="13" y="5"/>
                    <a:pt x="10" y="7"/>
                  </a:cubicBezTo>
                  <a:cubicBezTo>
                    <a:pt x="10" y="6"/>
                    <a:pt x="10" y="6"/>
                    <a:pt x="10" y="6"/>
                  </a:cubicBezTo>
                  <a:cubicBezTo>
                    <a:pt x="10" y="6"/>
                    <a:pt x="10" y="6"/>
                    <a:pt x="10" y="6"/>
                  </a:cubicBezTo>
                  <a:cubicBezTo>
                    <a:pt x="10" y="6"/>
                    <a:pt x="10" y="6"/>
                    <a:pt x="10" y="6"/>
                  </a:cubicBezTo>
                  <a:cubicBezTo>
                    <a:pt x="11" y="6"/>
                    <a:pt x="11" y="6"/>
                    <a:pt x="11" y="6"/>
                  </a:cubicBezTo>
                  <a:moveTo>
                    <a:pt x="37" y="11"/>
                  </a:moveTo>
                  <a:cubicBezTo>
                    <a:pt x="37" y="10"/>
                    <a:pt x="37" y="10"/>
                    <a:pt x="37" y="10"/>
                  </a:cubicBezTo>
                  <a:cubicBezTo>
                    <a:pt x="38" y="9"/>
                    <a:pt x="39" y="7"/>
                    <a:pt x="40" y="5"/>
                  </a:cubicBezTo>
                  <a:cubicBezTo>
                    <a:pt x="40" y="5"/>
                    <a:pt x="40" y="5"/>
                    <a:pt x="40" y="5"/>
                  </a:cubicBezTo>
                  <a:cubicBezTo>
                    <a:pt x="40" y="5"/>
                    <a:pt x="40" y="5"/>
                    <a:pt x="40" y="5"/>
                  </a:cubicBezTo>
                  <a:cubicBezTo>
                    <a:pt x="39" y="4"/>
                    <a:pt x="39" y="4"/>
                    <a:pt x="39" y="4"/>
                  </a:cubicBezTo>
                  <a:cubicBezTo>
                    <a:pt x="38" y="3"/>
                    <a:pt x="38" y="3"/>
                    <a:pt x="38" y="3"/>
                  </a:cubicBezTo>
                  <a:cubicBezTo>
                    <a:pt x="38" y="3"/>
                    <a:pt x="38" y="3"/>
                    <a:pt x="38" y="3"/>
                  </a:cubicBezTo>
                  <a:cubicBezTo>
                    <a:pt x="36" y="3"/>
                    <a:pt x="35" y="3"/>
                    <a:pt x="33" y="3"/>
                  </a:cubicBezTo>
                  <a:cubicBezTo>
                    <a:pt x="32" y="3"/>
                    <a:pt x="30" y="3"/>
                    <a:pt x="29" y="2"/>
                  </a:cubicBezTo>
                  <a:cubicBezTo>
                    <a:pt x="29" y="2"/>
                    <a:pt x="29" y="2"/>
                    <a:pt x="29" y="1"/>
                  </a:cubicBezTo>
                  <a:cubicBezTo>
                    <a:pt x="34" y="1"/>
                    <a:pt x="39" y="1"/>
                    <a:pt x="43" y="1"/>
                  </a:cubicBezTo>
                  <a:cubicBezTo>
                    <a:pt x="43" y="1"/>
                    <a:pt x="44" y="1"/>
                    <a:pt x="44" y="1"/>
                  </a:cubicBezTo>
                  <a:cubicBezTo>
                    <a:pt x="42" y="6"/>
                    <a:pt x="39" y="10"/>
                    <a:pt x="36" y="13"/>
                  </a:cubicBezTo>
                  <a:cubicBezTo>
                    <a:pt x="34" y="13"/>
                    <a:pt x="31" y="12"/>
                    <a:pt x="28" y="12"/>
                  </a:cubicBezTo>
                  <a:cubicBezTo>
                    <a:pt x="26" y="12"/>
                    <a:pt x="24" y="11"/>
                    <a:pt x="22" y="11"/>
                  </a:cubicBezTo>
                  <a:cubicBezTo>
                    <a:pt x="22" y="11"/>
                    <a:pt x="23" y="10"/>
                    <a:pt x="23" y="10"/>
                  </a:cubicBezTo>
                  <a:cubicBezTo>
                    <a:pt x="23" y="10"/>
                    <a:pt x="23" y="10"/>
                    <a:pt x="23" y="10"/>
                  </a:cubicBezTo>
                  <a:cubicBezTo>
                    <a:pt x="32" y="11"/>
                    <a:pt x="32" y="11"/>
                    <a:pt x="32" y="11"/>
                  </a:cubicBezTo>
                  <a:cubicBezTo>
                    <a:pt x="33" y="11"/>
                    <a:pt x="33" y="11"/>
                    <a:pt x="33" y="11"/>
                  </a:cubicBezTo>
                  <a:cubicBezTo>
                    <a:pt x="33" y="11"/>
                    <a:pt x="33" y="11"/>
                    <a:pt x="33" y="11"/>
                  </a:cubicBezTo>
                  <a:cubicBezTo>
                    <a:pt x="34" y="11"/>
                    <a:pt x="34" y="11"/>
                    <a:pt x="34" y="11"/>
                  </a:cubicBezTo>
                  <a:cubicBezTo>
                    <a:pt x="34" y="11"/>
                    <a:pt x="34" y="11"/>
                    <a:pt x="34" y="11"/>
                  </a:cubicBezTo>
                  <a:cubicBezTo>
                    <a:pt x="34" y="11"/>
                    <a:pt x="35" y="10"/>
                    <a:pt x="35" y="10"/>
                  </a:cubicBezTo>
                  <a:cubicBezTo>
                    <a:pt x="36" y="10"/>
                    <a:pt x="36" y="10"/>
                    <a:pt x="36" y="11"/>
                  </a:cubicBezTo>
                  <a:cubicBezTo>
                    <a:pt x="37" y="11"/>
                    <a:pt x="37" y="11"/>
                    <a:pt x="37" y="11"/>
                  </a:cubicBezTo>
                  <a:moveTo>
                    <a:pt x="15" y="10"/>
                  </a:moveTo>
                  <a:cubicBezTo>
                    <a:pt x="14" y="10"/>
                    <a:pt x="14" y="10"/>
                    <a:pt x="14" y="10"/>
                  </a:cubicBezTo>
                  <a:cubicBezTo>
                    <a:pt x="12" y="10"/>
                    <a:pt x="10" y="9"/>
                    <a:pt x="8" y="9"/>
                  </a:cubicBezTo>
                  <a:cubicBezTo>
                    <a:pt x="8" y="9"/>
                    <a:pt x="8" y="9"/>
                    <a:pt x="7" y="9"/>
                  </a:cubicBezTo>
                  <a:cubicBezTo>
                    <a:pt x="6" y="8"/>
                    <a:pt x="5" y="8"/>
                    <a:pt x="4" y="8"/>
                  </a:cubicBezTo>
                  <a:cubicBezTo>
                    <a:pt x="7" y="6"/>
                    <a:pt x="10" y="3"/>
                    <a:pt x="13" y="1"/>
                  </a:cubicBezTo>
                  <a:cubicBezTo>
                    <a:pt x="15" y="1"/>
                    <a:pt x="17" y="1"/>
                    <a:pt x="19" y="1"/>
                  </a:cubicBezTo>
                  <a:cubicBezTo>
                    <a:pt x="20" y="1"/>
                    <a:pt x="21" y="1"/>
                    <a:pt x="22" y="1"/>
                  </a:cubicBezTo>
                  <a:cubicBezTo>
                    <a:pt x="21" y="2"/>
                    <a:pt x="21" y="2"/>
                    <a:pt x="21" y="2"/>
                  </a:cubicBezTo>
                  <a:cubicBezTo>
                    <a:pt x="16" y="2"/>
                    <a:pt x="16" y="2"/>
                    <a:pt x="16" y="2"/>
                  </a:cubicBezTo>
                  <a:cubicBezTo>
                    <a:pt x="15" y="2"/>
                    <a:pt x="15" y="2"/>
                    <a:pt x="15" y="2"/>
                  </a:cubicBezTo>
                  <a:cubicBezTo>
                    <a:pt x="15" y="2"/>
                    <a:pt x="15" y="2"/>
                    <a:pt x="15" y="2"/>
                  </a:cubicBezTo>
                  <a:cubicBezTo>
                    <a:pt x="15" y="2"/>
                    <a:pt x="15" y="2"/>
                    <a:pt x="15" y="2"/>
                  </a:cubicBezTo>
                  <a:cubicBezTo>
                    <a:pt x="15" y="2"/>
                    <a:pt x="14" y="3"/>
                    <a:pt x="14" y="3"/>
                  </a:cubicBezTo>
                  <a:cubicBezTo>
                    <a:pt x="13" y="3"/>
                    <a:pt x="13" y="3"/>
                    <a:pt x="13" y="3"/>
                  </a:cubicBezTo>
                  <a:cubicBezTo>
                    <a:pt x="13" y="3"/>
                    <a:pt x="13" y="3"/>
                    <a:pt x="13" y="3"/>
                  </a:cubicBezTo>
                  <a:cubicBezTo>
                    <a:pt x="12" y="3"/>
                    <a:pt x="12" y="3"/>
                    <a:pt x="12" y="3"/>
                  </a:cubicBezTo>
                  <a:cubicBezTo>
                    <a:pt x="11" y="4"/>
                    <a:pt x="10" y="5"/>
                    <a:pt x="9" y="6"/>
                  </a:cubicBezTo>
                  <a:cubicBezTo>
                    <a:pt x="9" y="6"/>
                    <a:pt x="9" y="6"/>
                    <a:pt x="9" y="6"/>
                  </a:cubicBezTo>
                  <a:cubicBezTo>
                    <a:pt x="9" y="6"/>
                    <a:pt x="9" y="6"/>
                    <a:pt x="9" y="6"/>
                  </a:cubicBezTo>
                  <a:cubicBezTo>
                    <a:pt x="9" y="6"/>
                    <a:pt x="9" y="6"/>
                    <a:pt x="9" y="6"/>
                  </a:cubicBezTo>
                  <a:cubicBezTo>
                    <a:pt x="9" y="6"/>
                    <a:pt x="9" y="6"/>
                    <a:pt x="9" y="6"/>
                  </a:cubicBezTo>
                  <a:cubicBezTo>
                    <a:pt x="10" y="7"/>
                    <a:pt x="10" y="7"/>
                    <a:pt x="9" y="7"/>
                  </a:cubicBezTo>
                  <a:cubicBezTo>
                    <a:pt x="9" y="8"/>
                    <a:pt x="9" y="8"/>
                    <a:pt x="9" y="8"/>
                  </a:cubicBezTo>
                  <a:cubicBezTo>
                    <a:pt x="9" y="8"/>
                    <a:pt x="9" y="8"/>
                    <a:pt x="9" y="8"/>
                  </a:cubicBezTo>
                  <a:cubicBezTo>
                    <a:pt x="10" y="8"/>
                    <a:pt x="11" y="9"/>
                    <a:pt x="11" y="9"/>
                  </a:cubicBezTo>
                  <a:cubicBezTo>
                    <a:pt x="12" y="9"/>
                    <a:pt x="12" y="9"/>
                    <a:pt x="12" y="9"/>
                  </a:cubicBezTo>
                  <a:cubicBezTo>
                    <a:pt x="16" y="9"/>
                    <a:pt x="16" y="9"/>
                    <a:pt x="16" y="9"/>
                  </a:cubicBezTo>
                  <a:cubicBezTo>
                    <a:pt x="16" y="9"/>
                    <a:pt x="16" y="9"/>
                    <a:pt x="16" y="9"/>
                  </a:cubicBezTo>
                  <a:cubicBezTo>
                    <a:pt x="15" y="10"/>
                    <a:pt x="15" y="10"/>
                    <a:pt x="15" y="10"/>
                  </a:cubicBezTo>
                  <a:moveTo>
                    <a:pt x="21" y="17"/>
                  </a:moveTo>
                  <a:cubicBezTo>
                    <a:pt x="20" y="17"/>
                    <a:pt x="19" y="17"/>
                    <a:pt x="18" y="16"/>
                  </a:cubicBezTo>
                  <a:cubicBezTo>
                    <a:pt x="17" y="16"/>
                    <a:pt x="17" y="16"/>
                    <a:pt x="17" y="16"/>
                  </a:cubicBezTo>
                  <a:cubicBezTo>
                    <a:pt x="17" y="16"/>
                    <a:pt x="16" y="16"/>
                    <a:pt x="16" y="16"/>
                  </a:cubicBezTo>
                  <a:cubicBezTo>
                    <a:pt x="16" y="14"/>
                    <a:pt x="16" y="14"/>
                    <a:pt x="16" y="14"/>
                  </a:cubicBezTo>
                  <a:cubicBezTo>
                    <a:pt x="16" y="14"/>
                    <a:pt x="16" y="14"/>
                    <a:pt x="16" y="14"/>
                  </a:cubicBezTo>
                  <a:cubicBezTo>
                    <a:pt x="16" y="14"/>
                    <a:pt x="16" y="13"/>
                    <a:pt x="16" y="13"/>
                  </a:cubicBezTo>
                  <a:cubicBezTo>
                    <a:pt x="16" y="12"/>
                    <a:pt x="16" y="12"/>
                    <a:pt x="16" y="12"/>
                  </a:cubicBezTo>
                  <a:cubicBezTo>
                    <a:pt x="16" y="11"/>
                    <a:pt x="16" y="11"/>
                    <a:pt x="16" y="10"/>
                  </a:cubicBezTo>
                  <a:cubicBezTo>
                    <a:pt x="17" y="9"/>
                    <a:pt x="17" y="9"/>
                    <a:pt x="17" y="9"/>
                  </a:cubicBezTo>
                  <a:cubicBezTo>
                    <a:pt x="17" y="9"/>
                    <a:pt x="17" y="9"/>
                    <a:pt x="17" y="9"/>
                  </a:cubicBezTo>
                  <a:cubicBezTo>
                    <a:pt x="17" y="9"/>
                    <a:pt x="17" y="9"/>
                    <a:pt x="17" y="9"/>
                  </a:cubicBezTo>
                  <a:cubicBezTo>
                    <a:pt x="17" y="8"/>
                    <a:pt x="17" y="8"/>
                    <a:pt x="17" y="8"/>
                  </a:cubicBezTo>
                  <a:cubicBezTo>
                    <a:pt x="20" y="5"/>
                    <a:pt x="22" y="3"/>
                    <a:pt x="23" y="1"/>
                  </a:cubicBezTo>
                  <a:cubicBezTo>
                    <a:pt x="23" y="1"/>
                    <a:pt x="23" y="1"/>
                    <a:pt x="23" y="1"/>
                  </a:cubicBezTo>
                  <a:cubicBezTo>
                    <a:pt x="23" y="1"/>
                    <a:pt x="23" y="1"/>
                    <a:pt x="23" y="1"/>
                  </a:cubicBezTo>
                  <a:cubicBezTo>
                    <a:pt x="23" y="1"/>
                    <a:pt x="24" y="0"/>
                    <a:pt x="24" y="0"/>
                  </a:cubicBezTo>
                  <a:cubicBezTo>
                    <a:pt x="24" y="0"/>
                    <a:pt x="24" y="0"/>
                    <a:pt x="24" y="0"/>
                  </a:cubicBezTo>
                  <a:cubicBezTo>
                    <a:pt x="25" y="0"/>
                    <a:pt x="26" y="0"/>
                    <a:pt x="27" y="1"/>
                  </a:cubicBezTo>
                  <a:cubicBezTo>
                    <a:pt x="28" y="1"/>
                    <a:pt x="28" y="1"/>
                    <a:pt x="29" y="1"/>
                  </a:cubicBezTo>
                  <a:cubicBezTo>
                    <a:pt x="26" y="5"/>
                    <a:pt x="24" y="7"/>
                    <a:pt x="22" y="9"/>
                  </a:cubicBezTo>
                  <a:cubicBezTo>
                    <a:pt x="22" y="10"/>
                    <a:pt x="22" y="10"/>
                    <a:pt x="21" y="11"/>
                  </a:cubicBezTo>
                  <a:cubicBezTo>
                    <a:pt x="21" y="11"/>
                    <a:pt x="21" y="11"/>
                    <a:pt x="21" y="11"/>
                  </a:cubicBezTo>
                  <a:cubicBezTo>
                    <a:pt x="21" y="11"/>
                    <a:pt x="21" y="11"/>
                    <a:pt x="21" y="11"/>
                  </a:cubicBezTo>
                  <a:cubicBezTo>
                    <a:pt x="21" y="11"/>
                    <a:pt x="21" y="11"/>
                    <a:pt x="21" y="11"/>
                  </a:cubicBezTo>
                  <a:cubicBezTo>
                    <a:pt x="21" y="12"/>
                    <a:pt x="21" y="13"/>
                    <a:pt x="21" y="14"/>
                  </a:cubicBezTo>
                  <a:cubicBezTo>
                    <a:pt x="21" y="14"/>
                    <a:pt x="21" y="14"/>
                    <a:pt x="21" y="14"/>
                  </a:cubicBezTo>
                  <a:cubicBezTo>
                    <a:pt x="21" y="14"/>
                    <a:pt x="21" y="14"/>
                    <a:pt x="21" y="14"/>
                  </a:cubicBezTo>
                  <a:cubicBezTo>
                    <a:pt x="21" y="14"/>
                    <a:pt x="21" y="14"/>
                    <a:pt x="21" y="14"/>
                  </a:cubicBezTo>
                  <a:cubicBezTo>
                    <a:pt x="21" y="15"/>
                    <a:pt x="21" y="16"/>
                    <a:pt x="21" y="16"/>
                  </a:cubicBezTo>
                  <a:cubicBezTo>
                    <a:pt x="21" y="17"/>
                    <a:pt x="21" y="17"/>
                    <a:pt x="21" y="17"/>
                  </a:cubicBezTo>
                  <a:cubicBezTo>
                    <a:pt x="21" y="17"/>
                    <a:pt x="21" y="17"/>
                    <a:pt x="21" y="17"/>
                  </a:cubicBezTo>
                  <a:moveTo>
                    <a:pt x="24" y="0"/>
                  </a:moveTo>
                  <a:cubicBezTo>
                    <a:pt x="23" y="0"/>
                    <a:pt x="23" y="0"/>
                    <a:pt x="23" y="0"/>
                  </a:cubicBezTo>
                  <a:cubicBezTo>
                    <a:pt x="23" y="0"/>
                    <a:pt x="23" y="0"/>
                    <a:pt x="23" y="0"/>
                  </a:cubicBezTo>
                  <a:cubicBezTo>
                    <a:pt x="23" y="0"/>
                    <a:pt x="23" y="0"/>
                    <a:pt x="23" y="0"/>
                  </a:cubicBezTo>
                  <a:cubicBezTo>
                    <a:pt x="21" y="0"/>
                    <a:pt x="20" y="0"/>
                    <a:pt x="19" y="0"/>
                  </a:cubicBezTo>
                  <a:cubicBezTo>
                    <a:pt x="17" y="0"/>
                    <a:pt x="15" y="0"/>
                    <a:pt x="13" y="0"/>
                  </a:cubicBezTo>
                  <a:cubicBezTo>
                    <a:pt x="13" y="0"/>
                    <a:pt x="13" y="0"/>
                    <a:pt x="13" y="0"/>
                  </a:cubicBezTo>
                  <a:cubicBezTo>
                    <a:pt x="10" y="3"/>
                    <a:pt x="6" y="6"/>
                    <a:pt x="2" y="8"/>
                  </a:cubicBezTo>
                  <a:cubicBezTo>
                    <a:pt x="2" y="9"/>
                    <a:pt x="2" y="9"/>
                    <a:pt x="2" y="9"/>
                  </a:cubicBezTo>
                  <a:cubicBezTo>
                    <a:pt x="2" y="9"/>
                    <a:pt x="2" y="9"/>
                    <a:pt x="2" y="9"/>
                  </a:cubicBezTo>
                  <a:cubicBezTo>
                    <a:pt x="4" y="9"/>
                    <a:pt x="5" y="9"/>
                    <a:pt x="7" y="10"/>
                  </a:cubicBezTo>
                  <a:cubicBezTo>
                    <a:pt x="7" y="10"/>
                    <a:pt x="8" y="10"/>
                    <a:pt x="8" y="10"/>
                  </a:cubicBezTo>
                  <a:cubicBezTo>
                    <a:pt x="10" y="10"/>
                    <a:pt x="12" y="10"/>
                    <a:pt x="14" y="11"/>
                  </a:cubicBezTo>
                  <a:cubicBezTo>
                    <a:pt x="15" y="11"/>
                    <a:pt x="15" y="11"/>
                    <a:pt x="15" y="11"/>
                  </a:cubicBezTo>
                  <a:cubicBezTo>
                    <a:pt x="15" y="11"/>
                    <a:pt x="15" y="11"/>
                    <a:pt x="15" y="11"/>
                  </a:cubicBezTo>
                  <a:cubicBezTo>
                    <a:pt x="9" y="10"/>
                    <a:pt x="5" y="10"/>
                    <a:pt x="3" y="9"/>
                  </a:cubicBezTo>
                  <a:cubicBezTo>
                    <a:pt x="3" y="10"/>
                    <a:pt x="3" y="10"/>
                    <a:pt x="3" y="10"/>
                  </a:cubicBezTo>
                  <a:cubicBezTo>
                    <a:pt x="3" y="10"/>
                    <a:pt x="3" y="10"/>
                    <a:pt x="3" y="10"/>
                  </a:cubicBezTo>
                  <a:cubicBezTo>
                    <a:pt x="5" y="10"/>
                    <a:pt x="9" y="11"/>
                    <a:pt x="15" y="12"/>
                  </a:cubicBezTo>
                  <a:cubicBezTo>
                    <a:pt x="15" y="12"/>
                    <a:pt x="15" y="12"/>
                    <a:pt x="15" y="12"/>
                  </a:cubicBezTo>
                  <a:cubicBezTo>
                    <a:pt x="9" y="11"/>
                    <a:pt x="4" y="11"/>
                    <a:pt x="3" y="11"/>
                  </a:cubicBezTo>
                  <a:cubicBezTo>
                    <a:pt x="3" y="11"/>
                    <a:pt x="3" y="11"/>
                    <a:pt x="3" y="11"/>
                  </a:cubicBezTo>
                  <a:cubicBezTo>
                    <a:pt x="3" y="11"/>
                    <a:pt x="3" y="11"/>
                    <a:pt x="3" y="11"/>
                  </a:cubicBezTo>
                  <a:cubicBezTo>
                    <a:pt x="4" y="11"/>
                    <a:pt x="9" y="12"/>
                    <a:pt x="15" y="13"/>
                  </a:cubicBezTo>
                  <a:cubicBezTo>
                    <a:pt x="15" y="14"/>
                    <a:pt x="15" y="14"/>
                    <a:pt x="15" y="14"/>
                  </a:cubicBezTo>
                  <a:cubicBezTo>
                    <a:pt x="13" y="13"/>
                    <a:pt x="13" y="13"/>
                    <a:pt x="13" y="13"/>
                  </a:cubicBezTo>
                  <a:cubicBezTo>
                    <a:pt x="10" y="13"/>
                    <a:pt x="8" y="12"/>
                    <a:pt x="8" y="12"/>
                  </a:cubicBezTo>
                  <a:cubicBezTo>
                    <a:pt x="6" y="12"/>
                    <a:pt x="5" y="12"/>
                    <a:pt x="3" y="12"/>
                  </a:cubicBezTo>
                  <a:cubicBezTo>
                    <a:pt x="3" y="12"/>
                    <a:pt x="3" y="12"/>
                    <a:pt x="3" y="12"/>
                  </a:cubicBezTo>
                  <a:cubicBezTo>
                    <a:pt x="3" y="12"/>
                    <a:pt x="3" y="12"/>
                    <a:pt x="3" y="12"/>
                  </a:cubicBezTo>
                  <a:cubicBezTo>
                    <a:pt x="5" y="13"/>
                    <a:pt x="6" y="13"/>
                    <a:pt x="8" y="13"/>
                  </a:cubicBezTo>
                  <a:cubicBezTo>
                    <a:pt x="8" y="13"/>
                    <a:pt x="9" y="13"/>
                    <a:pt x="13" y="14"/>
                  </a:cubicBezTo>
                  <a:cubicBezTo>
                    <a:pt x="15" y="14"/>
                    <a:pt x="15" y="14"/>
                    <a:pt x="15" y="14"/>
                  </a:cubicBezTo>
                  <a:cubicBezTo>
                    <a:pt x="15" y="15"/>
                    <a:pt x="15" y="15"/>
                    <a:pt x="15" y="15"/>
                  </a:cubicBezTo>
                  <a:cubicBezTo>
                    <a:pt x="15" y="15"/>
                    <a:pt x="15" y="15"/>
                    <a:pt x="15" y="15"/>
                  </a:cubicBezTo>
                  <a:cubicBezTo>
                    <a:pt x="14" y="15"/>
                    <a:pt x="14" y="15"/>
                    <a:pt x="14" y="15"/>
                  </a:cubicBezTo>
                  <a:cubicBezTo>
                    <a:pt x="10" y="14"/>
                    <a:pt x="7" y="13"/>
                    <a:pt x="4" y="13"/>
                  </a:cubicBezTo>
                  <a:cubicBezTo>
                    <a:pt x="3" y="13"/>
                    <a:pt x="3" y="13"/>
                    <a:pt x="3" y="13"/>
                  </a:cubicBezTo>
                  <a:cubicBezTo>
                    <a:pt x="3" y="13"/>
                    <a:pt x="3" y="13"/>
                    <a:pt x="3" y="13"/>
                  </a:cubicBezTo>
                  <a:cubicBezTo>
                    <a:pt x="3" y="13"/>
                    <a:pt x="3" y="14"/>
                    <a:pt x="2" y="14"/>
                  </a:cubicBezTo>
                  <a:cubicBezTo>
                    <a:pt x="1" y="14"/>
                    <a:pt x="0" y="15"/>
                    <a:pt x="0" y="15"/>
                  </a:cubicBezTo>
                  <a:cubicBezTo>
                    <a:pt x="0" y="15"/>
                    <a:pt x="0" y="15"/>
                    <a:pt x="0" y="15"/>
                  </a:cubicBezTo>
                  <a:cubicBezTo>
                    <a:pt x="0" y="16"/>
                    <a:pt x="0" y="16"/>
                    <a:pt x="0" y="16"/>
                  </a:cubicBezTo>
                  <a:cubicBezTo>
                    <a:pt x="2" y="16"/>
                    <a:pt x="3" y="16"/>
                    <a:pt x="5" y="17"/>
                  </a:cubicBezTo>
                  <a:cubicBezTo>
                    <a:pt x="5" y="17"/>
                    <a:pt x="6" y="17"/>
                    <a:pt x="6" y="17"/>
                  </a:cubicBezTo>
                  <a:cubicBezTo>
                    <a:pt x="8" y="18"/>
                    <a:pt x="10" y="18"/>
                    <a:pt x="12" y="19"/>
                  </a:cubicBezTo>
                  <a:cubicBezTo>
                    <a:pt x="13" y="19"/>
                    <a:pt x="13" y="19"/>
                    <a:pt x="13" y="19"/>
                  </a:cubicBezTo>
                  <a:cubicBezTo>
                    <a:pt x="13" y="20"/>
                    <a:pt x="13" y="20"/>
                    <a:pt x="13" y="20"/>
                  </a:cubicBezTo>
                  <a:cubicBezTo>
                    <a:pt x="7" y="18"/>
                    <a:pt x="3" y="17"/>
                    <a:pt x="1" y="16"/>
                  </a:cubicBezTo>
                  <a:cubicBezTo>
                    <a:pt x="0" y="16"/>
                    <a:pt x="0" y="16"/>
                    <a:pt x="0" y="16"/>
                  </a:cubicBezTo>
                  <a:cubicBezTo>
                    <a:pt x="1" y="17"/>
                    <a:pt x="1" y="17"/>
                    <a:pt x="1" y="17"/>
                  </a:cubicBezTo>
                  <a:cubicBezTo>
                    <a:pt x="3" y="17"/>
                    <a:pt x="7" y="19"/>
                    <a:pt x="13" y="20"/>
                  </a:cubicBezTo>
                  <a:cubicBezTo>
                    <a:pt x="13" y="21"/>
                    <a:pt x="13" y="21"/>
                    <a:pt x="13" y="21"/>
                  </a:cubicBezTo>
                  <a:cubicBezTo>
                    <a:pt x="6" y="19"/>
                    <a:pt x="2" y="17"/>
                    <a:pt x="1" y="17"/>
                  </a:cubicBezTo>
                  <a:cubicBezTo>
                    <a:pt x="0" y="18"/>
                    <a:pt x="0" y="18"/>
                    <a:pt x="0" y="18"/>
                  </a:cubicBezTo>
                  <a:cubicBezTo>
                    <a:pt x="1" y="18"/>
                    <a:pt x="1" y="18"/>
                    <a:pt x="1" y="18"/>
                  </a:cubicBezTo>
                  <a:cubicBezTo>
                    <a:pt x="2" y="18"/>
                    <a:pt x="6" y="20"/>
                    <a:pt x="12" y="22"/>
                  </a:cubicBezTo>
                  <a:cubicBezTo>
                    <a:pt x="12" y="22"/>
                    <a:pt x="12" y="22"/>
                    <a:pt x="12" y="22"/>
                  </a:cubicBezTo>
                  <a:cubicBezTo>
                    <a:pt x="10" y="21"/>
                    <a:pt x="10" y="21"/>
                    <a:pt x="10" y="21"/>
                  </a:cubicBezTo>
                  <a:cubicBezTo>
                    <a:pt x="8" y="20"/>
                    <a:pt x="6" y="20"/>
                    <a:pt x="5" y="20"/>
                  </a:cubicBezTo>
                  <a:cubicBezTo>
                    <a:pt x="4" y="19"/>
                    <a:pt x="2" y="19"/>
                    <a:pt x="1" y="18"/>
                  </a:cubicBezTo>
                  <a:cubicBezTo>
                    <a:pt x="0" y="19"/>
                    <a:pt x="0" y="19"/>
                    <a:pt x="0" y="19"/>
                  </a:cubicBezTo>
                  <a:cubicBezTo>
                    <a:pt x="1" y="19"/>
                    <a:pt x="1" y="19"/>
                    <a:pt x="1" y="19"/>
                  </a:cubicBezTo>
                  <a:cubicBezTo>
                    <a:pt x="2" y="19"/>
                    <a:pt x="4" y="20"/>
                    <a:pt x="5" y="21"/>
                  </a:cubicBezTo>
                  <a:cubicBezTo>
                    <a:pt x="5" y="21"/>
                    <a:pt x="7" y="21"/>
                    <a:pt x="10" y="22"/>
                  </a:cubicBezTo>
                  <a:cubicBezTo>
                    <a:pt x="12" y="23"/>
                    <a:pt x="12" y="23"/>
                    <a:pt x="12" y="23"/>
                  </a:cubicBezTo>
                  <a:cubicBezTo>
                    <a:pt x="12" y="23"/>
                    <a:pt x="12" y="23"/>
                    <a:pt x="12" y="23"/>
                  </a:cubicBezTo>
                  <a:cubicBezTo>
                    <a:pt x="12" y="23"/>
                    <a:pt x="12" y="23"/>
                    <a:pt x="12" y="23"/>
                  </a:cubicBezTo>
                  <a:cubicBezTo>
                    <a:pt x="11" y="23"/>
                    <a:pt x="11" y="23"/>
                    <a:pt x="11" y="23"/>
                  </a:cubicBezTo>
                  <a:cubicBezTo>
                    <a:pt x="7" y="22"/>
                    <a:pt x="4" y="21"/>
                    <a:pt x="1" y="19"/>
                  </a:cubicBezTo>
                  <a:cubicBezTo>
                    <a:pt x="0" y="20"/>
                    <a:pt x="0" y="20"/>
                    <a:pt x="0" y="20"/>
                  </a:cubicBezTo>
                  <a:cubicBezTo>
                    <a:pt x="1" y="20"/>
                    <a:pt x="1" y="20"/>
                    <a:pt x="1" y="20"/>
                  </a:cubicBezTo>
                  <a:cubicBezTo>
                    <a:pt x="2" y="20"/>
                    <a:pt x="3" y="21"/>
                    <a:pt x="4" y="21"/>
                  </a:cubicBezTo>
                  <a:cubicBezTo>
                    <a:pt x="3" y="21"/>
                    <a:pt x="3" y="22"/>
                    <a:pt x="2" y="22"/>
                  </a:cubicBezTo>
                  <a:cubicBezTo>
                    <a:pt x="2" y="22"/>
                    <a:pt x="2" y="22"/>
                    <a:pt x="2" y="22"/>
                  </a:cubicBezTo>
                  <a:cubicBezTo>
                    <a:pt x="2" y="22"/>
                    <a:pt x="2" y="22"/>
                    <a:pt x="2" y="22"/>
                  </a:cubicBezTo>
                  <a:cubicBezTo>
                    <a:pt x="4" y="23"/>
                    <a:pt x="5" y="23"/>
                    <a:pt x="7" y="24"/>
                  </a:cubicBezTo>
                  <a:cubicBezTo>
                    <a:pt x="8" y="25"/>
                    <a:pt x="8" y="25"/>
                    <a:pt x="8" y="25"/>
                  </a:cubicBezTo>
                  <a:cubicBezTo>
                    <a:pt x="10" y="26"/>
                    <a:pt x="11" y="26"/>
                    <a:pt x="13" y="27"/>
                  </a:cubicBezTo>
                  <a:cubicBezTo>
                    <a:pt x="14" y="28"/>
                    <a:pt x="14" y="28"/>
                    <a:pt x="14" y="28"/>
                  </a:cubicBezTo>
                  <a:cubicBezTo>
                    <a:pt x="14" y="28"/>
                    <a:pt x="14" y="28"/>
                    <a:pt x="14" y="28"/>
                  </a:cubicBezTo>
                  <a:cubicBezTo>
                    <a:pt x="9" y="25"/>
                    <a:pt x="5" y="24"/>
                    <a:pt x="3" y="23"/>
                  </a:cubicBezTo>
                  <a:cubicBezTo>
                    <a:pt x="2" y="23"/>
                    <a:pt x="2" y="23"/>
                    <a:pt x="2" y="23"/>
                  </a:cubicBezTo>
                  <a:cubicBezTo>
                    <a:pt x="2" y="24"/>
                    <a:pt x="2" y="24"/>
                    <a:pt x="2" y="24"/>
                  </a:cubicBezTo>
                  <a:cubicBezTo>
                    <a:pt x="5" y="25"/>
                    <a:pt x="8" y="26"/>
                    <a:pt x="14" y="29"/>
                  </a:cubicBezTo>
                  <a:cubicBezTo>
                    <a:pt x="14" y="29"/>
                    <a:pt x="14" y="29"/>
                    <a:pt x="14" y="29"/>
                  </a:cubicBezTo>
                  <a:cubicBezTo>
                    <a:pt x="8" y="26"/>
                    <a:pt x="4" y="25"/>
                    <a:pt x="3" y="24"/>
                  </a:cubicBezTo>
                  <a:cubicBezTo>
                    <a:pt x="2" y="24"/>
                    <a:pt x="2" y="24"/>
                    <a:pt x="2" y="24"/>
                  </a:cubicBezTo>
                  <a:cubicBezTo>
                    <a:pt x="2" y="25"/>
                    <a:pt x="2" y="25"/>
                    <a:pt x="2" y="25"/>
                  </a:cubicBezTo>
                  <a:cubicBezTo>
                    <a:pt x="3" y="25"/>
                    <a:pt x="7" y="27"/>
                    <a:pt x="14" y="30"/>
                  </a:cubicBezTo>
                  <a:cubicBezTo>
                    <a:pt x="13" y="30"/>
                    <a:pt x="13" y="30"/>
                    <a:pt x="13" y="30"/>
                  </a:cubicBezTo>
                  <a:cubicBezTo>
                    <a:pt x="11" y="29"/>
                    <a:pt x="11" y="29"/>
                    <a:pt x="11" y="29"/>
                  </a:cubicBezTo>
                  <a:cubicBezTo>
                    <a:pt x="9" y="28"/>
                    <a:pt x="7" y="27"/>
                    <a:pt x="7" y="27"/>
                  </a:cubicBezTo>
                  <a:cubicBezTo>
                    <a:pt x="5" y="26"/>
                    <a:pt x="4" y="26"/>
                    <a:pt x="2" y="25"/>
                  </a:cubicBezTo>
                  <a:cubicBezTo>
                    <a:pt x="2" y="25"/>
                    <a:pt x="2" y="25"/>
                    <a:pt x="2" y="25"/>
                  </a:cubicBezTo>
                  <a:cubicBezTo>
                    <a:pt x="2" y="26"/>
                    <a:pt x="2" y="26"/>
                    <a:pt x="2" y="26"/>
                  </a:cubicBezTo>
                  <a:cubicBezTo>
                    <a:pt x="3" y="26"/>
                    <a:pt x="5" y="27"/>
                    <a:pt x="6" y="28"/>
                  </a:cubicBezTo>
                  <a:cubicBezTo>
                    <a:pt x="7" y="28"/>
                    <a:pt x="8" y="29"/>
                    <a:pt x="11" y="30"/>
                  </a:cubicBezTo>
                  <a:cubicBezTo>
                    <a:pt x="13" y="31"/>
                    <a:pt x="13" y="31"/>
                    <a:pt x="13" y="31"/>
                  </a:cubicBezTo>
                  <a:cubicBezTo>
                    <a:pt x="13" y="31"/>
                    <a:pt x="13" y="31"/>
                    <a:pt x="13" y="31"/>
                  </a:cubicBezTo>
                  <a:cubicBezTo>
                    <a:pt x="13" y="31"/>
                    <a:pt x="13" y="31"/>
                    <a:pt x="13" y="31"/>
                  </a:cubicBezTo>
                  <a:cubicBezTo>
                    <a:pt x="12" y="31"/>
                    <a:pt x="12" y="31"/>
                    <a:pt x="12" y="31"/>
                  </a:cubicBezTo>
                  <a:cubicBezTo>
                    <a:pt x="9" y="29"/>
                    <a:pt x="5" y="28"/>
                    <a:pt x="2" y="26"/>
                  </a:cubicBezTo>
                  <a:cubicBezTo>
                    <a:pt x="2" y="26"/>
                    <a:pt x="2" y="26"/>
                    <a:pt x="2" y="26"/>
                  </a:cubicBezTo>
                  <a:cubicBezTo>
                    <a:pt x="2" y="27"/>
                    <a:pt x="2" y="27"/>
                    <a:pt x="2" y="27"/>
                  </a:cubicBezTo>
                  <a:cubicBezTo>
                    <a:pt x="5" y="29"/>
                    <a:pt x="8" y="30"/>
                    <a:pt x="11" y="32"/>
                  </a:cubicBezTo>
                  <a:cubicBezTo>
                    <a:pt x="12" y="32"/>
                    <a:pt x="12" y="32"/>
                    <a:pt x="12" y="32"/>
                  </a:cubicBezTo>
                  <a:cubicBezTo>
                    <a:pt x="13" y="32"/>
                    <a:pt x="13" y="32"/>
                    <a:pt x="13" y="32"/>
                  </a:cubicBezTo>
                  <a:cubicBezTo>
                    <a:pt x="13" y="33"/>
                    <a:pt x="13" y="33"/>
                    <a:pt x="13" y="33"/>
                  </a:cubicBezTo>
                  <a:cubicBezTo>
                    <a:pt x="13" y="34"/>
                    <a:pt x="14" y="34"/>
                    <a:pt x="14" y="34"/>
                  </a:cubicBezTo>
                  <a:cubicBezTo>
                    <a:pt x="15" y="34"/>
                    <a:pt x="15" y="34"/>
                    <a:pt x="15" y="34"/>
                  </a:cubicBezTo>
                  <a:cubicBezTo>
                    <a:pt x="16" y="35"/>
                    <a:pt x="17" y="36"/>
                    <a:pt x="18" y="36"/>
                  </a:cubicBezTo>
                  <a:cubicBezTo>
                    <a:pt x="19" y="36"/>
                    <a:pt x="19" y="36"/>
                    <a:pt x="19" y="36"/>
                  </a:cubicBezTo>
                  <a:cubicBezTo>
                    <a:pt x="19" y="36"/>
                    <a:pt x="19" y="36"/>
                    <a:pt x="19" y="36"/>
                  </a:cubicBezTo>
                  <a:cubicBezTo>
                    <a:pt x="19" y="36"/>
                    <a:pt x="19" y="36"/>
                    <a:pt x="20" y="36"/>
                  </a:cubicBezTo>
                  <a:cubicBezTo>
                    <a:pt x="20" y="36"/>
                    <a:pt x="20" y="36"/>
                    <a:pt x="20" y="36"/>
                  </a:cubicBezTo>
                  <a:cubicBezTo>
                    <a:pt x="20" y="36"/>
                    <a:pt x="20" y="36"/>
                    <a:pt x="20" y="36"/>
                  </a:cubicBezTo>
                  <a:cubicBezTo>
                    <a:pt x="24" y="38"/>
                    <a:pt x="30" y="41"/>
                    <a:pt x="32" y="42"/>
                  </a:cubicBezTo>
                  <a:cubicBezTo>
                    <a:pt x="33" y="42"/>
                    <a:pt x="33" y="42"/>
                    <a:pt x="33" y="42"/>
                  </a:cubicBezTo>
                  <a:cubicBezTo>
                    <a:pt x="33" y="41"/>
                    <a:pt x="33" y="41"/>
                    <a:pt x="33" y="41"/>
                  </a:cubicBezTo>
                  <a:cubicBezTo>
                    <a:pt x="34" y="41"/>
                    <a:pt x="37" y="39"/>
                    <a:pt x="39" y="38"/>
                  </a:cubicBezTo>
                  <a:cubicBezTo>
                    <a:pt x="42" y="36"/>
                    <a:pt x="44" y="35"/>
                    <a:pt x="45" y="35"/>
                  </a:cubicBezTo>
                  <a:cubicBezTo>
                    <a:pt x="45" y="34"/>
                    <a:pt x="45" y="34"/>
                    <a:pt x="45" y="34"/>
                  </a:cubicBezTo>
                  <a:cubicBezTo>
                    <a:pt x="44" y="34"/>
                    <a:pt x="44" y="34"/>
                    <a:pt x="44" y="34"/>
                  </a:cubicBezTo>
                  <a:cubicBezTo>
                    <a:pt x="44" y="35"/>
                    <a:pt x="41" y="36"/>
                    <a:pt x="39" y="37"/>
                  </a:cubicBezTo>
                  <a:cubicBezTo>
                    <a:pt x="36" y="38"/>
                    <a:pt x="34" y="40"/>
                    <a:pt x="33" y="41"/>
                  </a:cubicBezTo>
                  <a:cubicBezTo>
                    <a:pt x="30" y="40"/>
                    <a:pt x="23" y="37"/>
                    <a:pt x="19" y="35"/>
                  </a:cubicBezTo>
                  <a:cubicBezTo>
                    <a:pt x="19" y="34"/>
                    <a:pt x="19" y="34"/>
                    <a:pt x="19" y="34"/>
                  </a:cubicBezTo>
                  <a:cubicBezTo>
                    <a:pt x="24" y="36"/>
                    <a:pt x="28" y="38"/>
                    <a:pt x="30" y="39"/>
                  </a:cubicBezTo>
                  <a:cubicBezTo>
                    <a:pt x="32" y="40"/>
                    <a:pt x="33" y="40"/>
                    <a:pt x="33" y="40"/>
                  </a:cubicBezTo>
                  <a:cubicBezTo>
                    <a:pt x="33" y="40"/>
                    <a:pt x="33" y="40"/>
                    <a:pt x="33" y="40"/>
                  </a:cubicBezTo>
                  <a:cubicBezTo>
                    <a:pt x="33" y="40"/>
                    <a:pt x="33" y="40"/>
                    <a:pt x="33" y="40"/>
                  </a:cubicBezTo>
                  <a:cubicBezTo>
                    <a:pt x="34" y="39"/>
                    <a:pt x="35" y="39"/>
                    <a:pt x="37" y="38"/>
                  </a:cubicBezTo>
                  <a:cubicBezTo>
                    <a:pt x="39" y="37"/>
                    <a:pt x="42" y="35"/>
                    <a:pt x="45" y="33"/>
                  </a:cubicBezTo>
                  <a:cubicBezTo>
                    <a:pt x="45" y="32"/>
                    <a:pt x="45" y="32"/>
                    <a:pt x="45" y="32"/>
                  </a:cubicBezTo>
                  <a:cubicBezTo>
                    <a:pt x="44" y="32"/>
                    <a:pt x="44" y="32"/>
                    <a:pt x="44" y="32"/>
                  </a:cubicBezTo>
                  <a:cubicBezTo>
                    <a:pt x="42" y="34"/>
                    <a:pt x="39" y="36"/>
                    <a:pt x="36" y="37"/>
                  </a:cubicBezTo>
                  <a:cubicBezTo>
                    <a:pt x="35" y="38"/>
                    <a:pt x="34" y="39"/>
                    <a:pt x="33" y="39"/>
                  </a:cubicBezTo>
                  <a:cubicBezTo>
                    <a:pt x="32" y="39"/>
                    <a:pt x="32" y="39"/>
                    <a:pt x="31" y="38"/>
                  </a:cubicBezTo>
                  <a:cubicBezTo>
                    <a:pt x="28" y="37"/>
                    <a:pt x="24" y="35"/>
                    <a:pt x="20" y="33"/>
                  </a:cubicBezTo>
                  <a:cubicBezTo>
                    <a:pt x="20" y="33"/>
                    <a:pt x="20" y="33"/>
                    <a:pt x="20" y="33"/>
                  </a:cubicBezTo>
                  <a:cubicBezTo>
                    <a:pt x="22" y="34"/>
                    <a:pt x="25" y="35"/>
                    <a:pt x="27" y="36"/>
                  </a:cubicBezTo>
                  <a:cubicBezTo>
                    <a:pt x="30" y="38"/>
                    <a:pt x="32" y="39"/>
                    <a:pt x="33" y="39"/>
                  </a:cubicBezTo>
                  <a:cubicBezTo>
                    <a:pt x="33" y="39"/>
                    <a:pt x="33" y="39"/>
                    <a:pt x="33" y="39"/>
                  </a:cubicBezTo>
                  <a:cubicBezTo>
                    <a:pt x="33" y="39"/>
                    <a:pt x="33" y="39"/>
                    <a:pt x="33" y="39"/>
                  </a:cubicBezTo>
                  <a:cubicBezTo>
                    <a:pt x="33" y="38"/>
                    <a:pt x="33" y="38"/>
                    <a:pt x="33" y="38"/>
                  </a:cubicBezTo>
                  <a:cubicBezTo>
                    <a:pt x="33" y="38"/>
                    <a:pt x="30" y="37"/>
                    <a:pt x="27" y="35"/>
                  </a:cubicBezTo>
                  <a:cubicBezTo>
                    <a:pt x="25" y="34"/>
                    <a:pt x="22" y="33"/>
                    <a:pt x="20" y="32"/>
                  </a:cubicBezTo>
                  <a:cubicBezTo>
                    <a:pt x="20" y="32"/>
                    <a:pt x="20" y="32"/>
                    <a:pt x="20" y="32"/>
                  </a:cubicBezTo>
                  <a:cubicBezTo>
                    <a:pt x="22" y="32"/>
                    <a:pt x="23" y="33"/>
                    <a:pt x="25" y="34"/>
                  </a:cubicBezTo>
                  <a:cubicBezTo>
                    <a:pt x="28" y="35"/>
                    <a:pt x="31" y="37"/>
                    <a:pt x="33" y="38"/>
                  </a:cubicBezTo>
                  <a:cubicBezTo>
                    <a:pt x="34" y="38"/>
                    <a:pt x="34" y="38"/>
                    <a:pt x="34" y="38"/>
                  </a:cubicBezTo>
                  <a:cubicBezTo>
                    <a:pt x="34" y="38"/>
                    <a:pt x="34" y="38"/>
                    <a:pt x="34" y="38"/>
                  </a:cubicBezTo>
                  <a:cubicBezTo>
                    <a:pt x="35" y="37"/>
                    <a:pt x="35" y="37"/>
                    <a:pt x="36" y="37"/>
                  </a:cubicBezTo>
                  <a:cubicBezTo>
                    <a:pt x="39" y="35"/>
                    <a:pt x="42" y="34"/>
                    <a:pt x="45" y="31"/>
                  </a:cubicBezTo>
                  <a:cubicBezTo>
                    <a:pt x="45" y="30"/>
                    <a:pt x="45" y="30"/>
                    <a:pt x="45" y="30"/>
                  </a:cubicBezTo>
                  <a:cubicBezTo>
                    <a:pt x="45" y="30"/>
                    <a:pt x="45" y="30"/>
                    <a:pt x="45" y="30"/>
                  </a:cubicBezTo>
                  <a:cubicBezTo>
                    <a:pt x="41" y="33"/>
                    <a:pt x="39" y="34"/>
                    <a:pt x="36" y="36"/>
                  </a:cubicBezTo>
                  <a:cubicBezTo>
                    <a:pt x="35" y="36"/>
                    <a:pt x="34" y="37"/>
                    <a:pt x="34" y="37"/>
                  </a:cubicBezTo>
                  <a:cubicBezTo>
                    <a:pt x="31" y="36"/>
                    <a:pt x="28" y="35"/>
                    <a:pt x="25" y="33"/>
                  </a:cubicBezTo>
                  <a:cubicBezTo>
                    <a:pt x="24" y="32"/>
                    <a:pt x="22" y="32"/>
                    <a:pt x="20" y="31"/>
                  </a:cubicBezTo>
                  <a:cubicBezTo>
                    <a:pt x="20" y="31"/>
                    <a:pt x="20" y="31"/>
                    <a:pt x="20" y="31"/>
                  </a:cubicBezTo>
                  <a:cubicBezTo>
                    <a:pt x="22" y="31"/>
                    <a:pt x="24" y="32"/>
                    <a:pt x="26" y="33"/>
                  </a:cubicBezTo>
                  <a:cubicBezTo>
                    <a:pt x="28" y="34"/>
                    <a:pt x="31" y="35"/>
                    <a:pt x="34" y="37"/>
                  </a:cubicBezTo>
                  <a:cubicBezTo>
                    <a:pt x="34" y="37"/>
                    <a:pt x="34" y="37"/>
                    <a:pt x="34" y="37"/>
                  </a:cubicBezTo>
                  <a:cubicBezTo>
                    <a:pt x="34" y="36"/>
                    <a:pt x="34" y="36"/>
                    <a:pt x="34" y="36"/>
                  </a:cubicBezTo>
                  <a:cubicBezTo>
                    <a:pt x="34" y="36"/>
                    <a:pt x="37" y="35"/>
                    <a:pt x="40" y="33"/>
                  </a:cubicBezTo>
                  <a:cubicBezTo>
                    <a:pt x="43" y="31"/>
                    <a:pt x="45" y="30"/>
                    <a:pt x="45" y="30"/>
                  </a:cubicBezTo>
                  <a:cubicBezTo>
                    <a:pt x="45" y="29"/>
                    <a:pt x="45" y="29"/>
                    <a:pt x="45" y="29"/>
                  </a:cubicBezTo>
                  <a:cubicBezTo>
                    <a:pt x="45" y="29"/>
                    <a:pt x="45" y="29"/>
                    <a:pt x="45" y="29"/>
                  </a:cubicBezTo>
                  <a:cubicBezTo>
                    <a:pt x="39" y="27"/>
                    <a:pt x="39" y="27"/>
                    <a:pt x="39" y="27"/>
                  </a:cubicBezTo>
                  <a:cubicBezTo>
                    <a:pt x="39" y="26"/>
                    <a:pt x="39" y="26"/>
                    <a:pt x="39" y="26"/>
                  </a:cubicBezTo>
                  <a:cubicBezTo>
                    <a:pt x="41" y="25"/>
                    <a:pt x="43" y="23"/>
                    <a:pt x="44" y="23"/>
                  </a:cubicBezTo>
                  <a:cubicBezTo>
                    <a:pt x="44" y="22"/>
                    <a:pt x="44" y="22"/>
                    <a:pt x="44" y="22"/>
                  </a:cubicBezTo>
                  <a:cubicBezTo>
                    <a:pt x="43" y="22"/>
                    <a:pt x="43" y="22"/>
                    <a:pt x="43" y="22"/>
                  </a:cubicBezTo>
                  <a:cubicBezTo>
                    <a:pt x="43" y="23"/>
                    <a:pt x="41" y="24"/>
                    <a:pt x="39" y="26"/>
                  </a:cubicBezTo>
                  <a:cubicBezTo>
                    <a:pt x="36" y="27"/>
                    <a:pt x="34" y="29"/>
                    <a:pt x="33" y="30"/>
                  </a:cubicBezTo>
                  <a:cubicBezTo>
                    <a:pt x="30" y="30"/>
                    <a:pt x="23" y="27"/>
                    <a:pt x="19" y="26"/>
                  </a:cubicBezTo>
                  <a:cubicBezTo>
                    <a:pt x="19" y="25"/>
                    <a:pt x="19" y="25"/>
                    <a:pt x="19" y="25"/>
                  </a:cubicBezTo>
                  <a:cubicBezTo>
                    <a:pt x="23" y="26"/>
                    <a:pt x="27" y="28"/>
                    <a:pt x="30" y="29"/>
                  </a:cubicBezTo>
                  <a:cubicBezTo>
                    <a:pt x="32" y="29"/>
                    <a:pt x="33" y="29"/>
                    <a:pt x="33" y="29"/>
                  </a:cubicBezTo>
                  <a:cubicBezTo>
                    <a:pt x="33" y="29"/>
                    <a:pt x="33" y="29"/>
                    <a:pt x="33" y="29"/>
                  </a:cubicBezTo>
                  <a:cubicBezTo>
                    <a:pt x="33" y="29"/>
                    <a:pt x="33" y="29"/>
                    <a:pt x="33" y="29"/>
                  </a:cubicBezTo>
                  <a:cubicBezTo>
                    <a:pt x="34" y="28"/>
                    <a:pt x="35" y="28"/>
                    <a:pt x="36" y="27"/>
                  </a:cubicBezTo>
                  <a:cubicBezTo>
                    <a:pt x="39" y="25"/>
                    <a:pt x="42" y="23"/>
                    <a:pt x="44" y="21"/>
                  </a:cubicBezTo>
                  <a:cubicBezTo>
                    <a:pt x="44" y="20"/>
                    <a:pt x="44" y="20"/>
                    <a:pt x="44" y="20"/>
                  </a:cubicBezTo>
                  <a:cubicBezTo>
                    <a:pt x="43" y="20"/>
                    <a:pt x="43" y="20"/>
                    <a:pt x="43" y="20"/>
                  </a:cubicBezTo>
                  <a:cubicBezTo>
                    <a:pt x="41" y="22"/>
                    <a:pt x="38" y="24"/>
                    <a:pt x="36" y="26"/>
                  </a:cubicBezTo>
                  <a:cubicBezTo>
                    <a:pt x="35" y="27"/>
                    <a:pt x="34" y="28"/>
                    <a:pt x="33" y="28"/>
                  </a:cubicBezTo>
                  <a:cubicBezTo>
                    <a:pt x="32" y="28"/>
                    <a:pt x="32" y="28"/>
                    <a:pt x="30" y="28"/>
                  </a:cubicBezTo>
                  <a:cubicBezTo>
                    <a:pt x="28" y="27"/>
                    <a:pt x="23" y="26"/>
                    <a:pt x="19" y="24"/>
                  </a:cubicBezTo>
                  <a:cubicBezTo>
                    <a:pt x="19" y="24"/>
                    <a:pt x="19" y="24"/>
                    <a:pt x="19" y="24"/>
                  </a:cubicBezTo>
                  <a:cubicBezTo>
                    <a:pt x="22" y="25"/>
                    <a:pt x="24" y="25"/>
                    <a:pt x="26" y="26"/>
                  </a:cubicBezTo>
                  <a:cubicBezTo>
                    <a:pt x="30" y="27"/>
                    <a:pt x="32" y="28"/>
                    <a:pt x="33" y="28"/>
                  </a:cubicBezTo>
                  <a:cubicBezTo>
                    <a:pt x="33" y="28"/>
                    <a:pt x="33" y="28"/>
                    <a:pt x="33" y="28"/>
                  </a:cubicBezTo>
                  <a:cubicBezTo>
                    <a:pt x="33" y="28"/>
                    <a:pt x="33" y="28"/>
                    <a:pt x="33" y="28"/>
                  </a:cubicBezTo>
                  <a:cubicBezTo>
                    <a:pt x="33" y="27"/>
                    <a:pt x="33" y="27"/>
                    <a:pt x="33" y="27"/>
                  </a:cubicBezTo>
                  <a:cubicBezTo>
                    <a:pt x="32" y="27"/>
                    <a:pt x="30" y="26"/>
                    <a:pt x="27" y="25"/>
                  </a:cubicBezTo>
                  <a:cubicBezTo>
                    <a:pt x="24" y="25"/>
                    <a:pt x="22" y="24"/>
                    <a:pt x="19" y="23"/>
                  </a:cubicBezTo>
                  <a:cubicBezTo>
                    <a:pt x="19" y="23"/>
                    <a:pt x="19" y="23"/>
                    <a:pt x="19" y="23"/>
                  </a:cubicBezTo>
                  <a:cubicBezTo>
                    <a:pt x="21" y="23"/>
                    <a:pt x="22" y="24"/>
                    <a:pt x="24" y="24"/>
                  </a:cubicBezTo>
                  <a:cubicBezTo>
                    <a:pt x="27" y="25"/>
                    <a:pt x="31" y="26"/>
                    <a:pt x="33" y="27"/>
                  </a:cubicBezTo>
                  <a:cubicBezTo>
                    <a:pt x="33" y="27"/>
                    <a:pt x="33" y="27"/>
                    <a:pt x="33" y="27"/>
                  </a:cubicBezTo>
                  <a:cubicBezTo>
                    <a:pt x="33" y="27"/>
                    <a:pt x="33" y="27"/>
                    <a:pt x="33" y="27"/>
                  </a:cubicBezTo>
                  <a:cubicBezTo>
                    <a:pt x="34" y="27"/>
                    <a:pt x="35" y="26"/>
                    <a:pt x="36" y="25"/>
                  </a:cubicBezTo>
                  <a:cubicBezTo>
                    <a:pt x="38" y="24"/>
                    <a:pt x="41" y="22"/>
                    <a:pt x="44" y="19"/>
                  </a:cubicBezTo>
                  <a:cubicBezTo>
                    <a:pt x="44" y="18"/>
                    <a:pt x="44" y="18"/>
                    <a:pt x="44" y="18"/>
                  </a:cubicBezTo>
                  <a:cubicBezTo>
                    <a:pt x="43" y="18"/>
                    <a:pt x="43" y="18"/>
                    <a:pt x="43" y="18"/>
                  </a:cubicBezTo>
                  <a:cubicBezTo>
                    <a:pt x="40" y="21"/>
                    <a:pt x="38" y="23"/>
                    <a:pt x="35" y="25"/>
                  </a:cubicBezTo>
                  <a:cubicBezTo>
                    <a:pt x="35" y="25"/>
                    <a:pt x="34" y="26"/>
                    <a:pt x="33" y="26"/>
                  </a:cubicBezTo>
                  <a:cubicBezTo>
                    <a:pt x="31" y="26"/>
                    <a:pt x="28" y="25"/>
                    <a:pt x="24" y="23"/>
                  </a:cubicBezTo>
                  <a:cubicBezTo>
                    <a:pt x="23" y="23"/>
                    <a:pt x="21" y="22"/>
                    <a:pt x="19" y="22"/>
                  </a:cubicBezTo>
                  <a:cubicBezTo>
                    <a:pt x="19" y="21"/>
                    <a:pt x="19" y="21"/>
                    <a:pt x="19" y="21"/>
                  </a:cubicBezTo>
                  <a:cubicBezTo>
                    <a:pt x="21" y="22"/>
                    <a:pt x="23" y="23"/>
                    <a:pt x="25" y="23"/>
                  </a:cubicBezTo>
                  <a:cubicBezTo>
                    <a:pt x="28" y="24"/>
                    <a:pt x="30" y="25"/>
                    <a:pt x="33" y="26"/>
                  </a:cubicBezTo>
                  <a:cubicBezTo>
                    <a:pt x="33" y="26"/>
                    <a:pt x="33" y="26"/>
                    <a:pt x="33" y="26"/>
                  </a:cubicBezTo>
                  <a:cubicBezTo>
                    <a:pt x="34" y="26"/>
                    <a:pt x="34" y="26"/>
                    <a:pt x="34" y="26"/>
                  </a:cubicBezTo>
                  <a:cubicBezTo>
                    <a:pt x="34" y="25"/>
                    <a:pt x="36" y="23"/>
                    <a:pt x="39" y="22"/>
                  </a:cubicBezTo>
                  <a:cubicBezTo>
                    <a:pt x="42" y="19"/>
                    <a:pt x="44" y="18"/>
                    <a:pt x="44" y="17"/>
                  </a:cubicBezTo>
                  <a:cubicBezTo>
                    <a:pt x="44" y="17"/>
                    <a:pt x="44" y="17"/>
                    <a:pt x="44" y="17"/>
                  </a:cubicBezTo>
                  <a:cubicBezTo>
                    <a:pt x="44" y="17"/>
                    <a:pt x="44" y="17"/>
                    <a:pt x="44" y="17"/>
                  </a:cubicBezTo>
                  <a:cubicBezTo>
                    <a:pt x="39" y="16"/>
                    <a:pt x="39" y="16"/>
                    <a:pt x="39" y="16"/>
                  </a:cubicBezTo>
                  <a:cubicBezTo>
                    <a:pt x="42" y="13"/>
                    <a:pt x="45" y="9"/>
                    <a:pt x="45" y="8"/>
                  </a:cubicBezTo>
                  <a:cubicBezTo>
                    <a:pt x="45" y="7"/>
                    <a:pt x="45" y="7"/>
                    <a:pt x="45" y="7"/>
                  </a:cubicBezTo>
                  <a:cubicBezTo>
                    <a:pt x="45" y="8"/>
                    <a:pt x="45" y="8"/>
                    <a:pt x="45" y="8"/>
                  </a:cubicBezTo>
                  <a:cubicBezTo>
                    <a:pt x="44" y="9"/>
                    <a:pt x="38" y="16"/>
                    <a:pt x="36" y="18"/>
                  </a:cubicBezTo>
                  <a:cubicBezTo>
                    <a:pt x="34" y="18"/>
                    <a:pt x="27" y="17"/>
                    <a:pt x="22" y="16"/>
                  </a:cubicBezTo>
                  <a:cubicBezTo>
                    <a:pt x="22" y="16"/>
                    <a:pt x="22" y="16"/>
                    <a:pt x="22" y="16"/>
                  </a:cubicBezTo>
                  <a:cubicBezTo>
                    <a:pt x="26" y="16"/>
                    <a:pt x="31" y="17"/>
                    <a:pt x="34" y="17"/>
                  </a:cubicBezTo>
                  <a:cubicBezTo>
                    <a:pt x="35" y="18"/>
                    <a:pt x="36" y="18"/>
                    <a:pt x="36" y="18"/>
                  </a:cubicBezTo>
                  <a:cubicBezTo>
                    <a:pt x="36" y="18"/>
                    <a:pt x="36" y="18"/>
                    <a:pt x="36" y="18"/>
                  </a:cubicBezTo>
                  <a:cubicBezTo>
                    <a:pt x="37" y="18"/>
                    <a:pt x="37" y="18"/>
                    <a:pt x="37" y="18"/>
                  </a:cubicBezTo>
                  <a:cubicBezTo>
                    <a:pt x="39" y="15"/>
                    <a:pt x="43" y="10"/>
                    <a:pt x="45" y="6"/>
                  </a:cubicBezTo>
                  <a:cubicBezTo>
                    <a:pt x="45" y="5"/>
                    <a:pt x="45" y="5"/>
                    <a:pt x="45" y="5"/>
                  </a:cubicBezTo>
                  <a:cubicBezTo>
                    <a:pt x="45" y="5"/>
                    <a:pt x="45" y="5"/>
                    <a:pt x="45" y="5"/>
                  </a:cubicBezTo>
                  <a:cubicBezTo>
                    <a:pt x="42" y="9"/>
                    <a:pt x="38" y="14"/>
                    <a:pt x="36" y="17"/>
                  </a:cubicBezTo>
                  <a:cubicBezTo>
                    <a:pt x="36" y="17"/>
                    <a:pt x="35" y="17"/>
                    <a:pt x="34" y="16"/>
                  </a:cubicBezTo>
                  <a:cubicBezTo>
                    <a:pt x="31" y="16"/>
                    <a:pt x="26" y="15"/>
                    <a:pt x="22" y="15"/>
                  </a:cubicBezTo>
                  <a:cubicBezTo>
                    <a:pt x="22" y="14"/>
                    <a:pt x="22" y="14"/>
                    <a:pt x="22" y="14"/>
                  </a:cubicBezTo>
                  <a:cubicBezTo>
                    <a:pt x="25" y="15"/>
                    <a:pt x="27" y="15"/>
                    <a:pt x="30" y="16"/>
                  </a:cubicBezTo>
                  <a:cubicBezTo>
                    <a:pt x="34" y="16"/>
                    <a:pt x="36" y="17"/>
                    <a:pt x="36" y="17"/>
                  </a:cubicBezTo>
                  <a:cubicBezTo>
                    <a:pt x="37" y="16"/>
                    <a:pt x="37" y="16"/>
                    <a:pt x="37" y="16"/>
                  </a:cubicBezTo>
                  <a:cubicBezTo>
                    <a:pt x="36" y="16"/>
                    <a:pt x="36" y="16"/>
                    <a:pt x="36" y="16"/>
                  </a:cubicBezTo>
                  <a:cubicBezTo>
                    <a:pt x="36" y="16"/>
                    <a:pt x="33" y="15"/>
                    <a:pt x="30" y="15"/>
                  </a:cubicBezTo>
                  <a:cubicBezTo>
                    <a:pt x="28" y="14"/>
                    <a:pt x="25" y="14"/>
                    <a:pt x="22" y="13"/>
                  </a:cubicBezTo>
                  <a:cubicBezTo>
                    <a:pt x="22" y="13"/>
                    <a:pt x="22" y="13"/>
                    <a:pt x="22" y="13"/>
                  </a:cubicBezTo>
                  <a:cubicBezTo>
                    <a:pt x="24" y="13"/>
                    <a:pt x="25" y="14"/>
                    <a:pt x="27" y="14"/>
                  </a:cubicBezTo>
                  <a:cubicBezTo>
                    <a:pt x="31" y="15"/>
                    <a:pt x="34" y="15"/>
                    <a:pt x="36" y="16"/>
                  </a:cubicBezTo>
                  <a:cubicBezTo>
                    <a:pt x="37" y="16"/>
                    <a:pt x="37" y="16"/>
                    <a:pt x="37" y="16"/>
                  </a:cubicBezTo>
                  <a:cubicBezTo>
                    <a:pt x="37" y="15"/>
                    <a:pt x="37" y="15"/>
                    <a:pt x="37" y="15"/>
                  </a:cubicBezTo>
                  <a:cubicBezTo>
                    <a:pt x="39" y="12"/>
                    <a:pt x="42" y="9"/>
                    <a:pt x="45" y="4"/>
                  </a:cubicBezTo>
                  <a:cubicBezTo>
                    <a:pt x="45" y="3"/>
                    <a:pt x="45" y="3"/>
                    <a:pt x="45" y="3"/>
                  </a:cubicBezTo>
                  <a:cubicBezTo>
                    <a:pt x="44" y="3"/>
                    <a:pt x="44" y="3"/>
                    <a:pt x="44" y="3"/>
                  </a:cubicBezTo>
                  <a:cubicBezTo>
                    <a:pt x="41" y="8"/>
                    <a:pt x="39" y="11"/>
                    <a:pt x="37" y="14"/>
                  </a:cubicBezTo>
                  <a:cubicBezTo>
                    <a:pt x="40" y="10"/>
                    <a:pt x="43" y="6"/>
                    <a:pt x="45" y="1"/>
                  </a:cubicBezTo>
                  <a:cubicBezTo>
                    <a:pt x="45" y="1"/>
                    <a:pt x="45" y="1"/>
                    <a:pt x="45" y="1"/>
                  </a:cubicBezTo>
                  <a:cubicBezTo>
                    <a:pt x="45" y="1"/>
                    <a:pt x="45" y="1"/>
                    <a:pt x="45" y="1"/>
                  </a:cubicBezTo>
                  <a:cubicBezTo>
                    <a:pt x="45" y="1"/>
                    <a:pt x="44" y="1"/>
                    <a:pt x="43" y="1"/>
                  </a:cubicBezTo>
                  <a:cubicBezTo>
                    <a:pt x="39" y="1"/>
                    <a:pt x="35" y="1"/>
                    <a:pt x="30" y="0"/>
                  </a:cubicBezTo>
                  <a:cubicBezTo>
                    <a:pt x="30" y="0"/>
                    <a:pt x="30" y="0"/>
                    <a:pt x="30" y="0"/>
                  </a:cubicBezTo>
                  <a:cubicBezTo>
                    <a:pt x="30" y="0"/>
                    <a:pt x="29" y="0"/>
                    <a:pt x="29" y="0"/>
                  </a:cubicBezTo>
                  <a:cubicBezTo>
                    <a:pt x="28" y="0"/>
                    <a:pt x="28" y="0"/>
                    <a:pt x="28" y="0"/>
                  </a:cubicBezTo>
                  <a:cubicBezTo>
                    <a:pt x="27" y="0"/>
                    <a:pt x="25" y="0"/>
                    <a:pt x="24" y="0"/>
                  </a:cubicBez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199" name="Freeform 185"/>
            <p:cNvSpPr>
              <a:spLocks/>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0" name="Freeform 186"/>
            <p:cNvSpPr>
              <a:spLocks/>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1" name="Freeform 187"/>
            <p:cNvSpPr>
              <a:spLocks/>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2" name="Freeform 188"/>
            <p:cNvSpPr>
              <a:spLocks/>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3" name="Freeform 189"/>
            <p:cNvSpPr>
              <a:spLocks/>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4" name="Freeform 190"/>
            <p:cNvSpPr>
              <a:spLocks/>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5" name="Freeform 191"/>
            <p:cNvSpPr>
              <a:spLocks noEditPoints="1"/>
            </p:cNvSpPr>
            <p:nvPr/>
          </p:nvSpPr>
          <p:spPr bwMode="auto">
            <a:xfrm>
              <a:off x="3579" y="2310"/>
              <a:ext cx="89" cy="114"/>
            </a:xfrm>
            <a:custGeom>
              <a:avLst/>
              <a:gdLst>
                <a:gd name="T0" fmla="*/ 30 w 37"/>
                <a:gd name="T1" fmla="*/ 41 h 48"/>
                <a:gd name="T2" fmla="*/ 26 w 37"/>
                <a:gd name="T3" fmla="*/ 46 h 48"/>
                <a:gd name="T4" fmla="*/ 28 w 37"/>
                <a:gd name="T5" fmla="*/ 41 h 48"/>
                <a:gd name="T6" fmla="*/ 14 w 37"/>
                <a:gd name="T7" fmla="*/ 41 h 48"/>
                <a:gd name="T8" fmla="*/ 15 w 37"/>
                <a:gd name="T9" fmla="*/ 41 h 48"/>
                <a:gd name="T10" fmla="*/ 17 w 37"/>
                <a:gd name="T11" fmla="*/ 40 h 48"/>
                <a:gd name="T12" fmla="*/ 19 w 37"/>
                <a:gd name="T13" fmla="*/ 39 h 48"/>
                <a:gd name="T14" fmla="*/ 22 w 37"/>
                <a:gd name="T15" fmla="*/ 39 h 48"/>
                <a:gd name="T16" fmla="*/ 29 w 37"/>
                <a:gd name="T17" fmla="*/ 36 h 48"/>
                <a:gd name="T18" fmla="*/ 30 w 37"/>
                <a:gd name="T19" fmla="*/ 35 h 48"/>
                <a:gd name="T20" fmla="*/ 32 w 37"/>
                <a:gd name="T21" fmla="*/ 35 h 48"/>
                <a:gd name="T22" fmla="*/ 8 w 37"/>
                <a:gd name="T23" fmla="*/ 29 h 48"/>
                <a:gd name="T24" fmla="*/ 9 w 37"/>
                <a:gd name="T25" fmla="*/ 30 h 48"/>
                <a:gd name="T26" fmla="*/ 11 w 37"/>
                <a:gd name="T27" fmla="*/ 30 h 48"/>
                <a:gd name="T28" fmla="*/ 18 w 37"/>
                <a:gd name="T29" fmla="*/ 29 h 48"/>
                <a:gd name="T30" fmla="*/ 14 w 37"/>
                <a:gd name="T31" fmla="*/ 29 h 48"/>
                <a:gd name="T32" fmla="*/ 16 w 37"/>
                <a:gd name="T33" fmla="*/ 27 h 48"/>
                <a:gd name="T34" fmla="*/ 25 w 37"/>
                <a:gd name="T35" fmla="*/ 23 h 48"/>
                <a:gd name="T36" fmla="*/ 26 w 37"/>
                <a:gd name="T37" fmla="*/ 24 h 48"/>
                <a:gd name="T38" fmla="*/ 11 w 37"/>
                <a:gd name="T39" fmla="*/ 22 h 48"/>
                <a:gd name="T40" fmla="*/ 28 w 37"/>
                <a:gd name="T41" fmla="*/ 24 h 48"/>
                <a:gd name="T42" fmla="*/ 31 w 37"/>
                <a:gd name="T43" fmla="*/ 23 h 48"/>
                <a:gd name="T44" fmla="*/ 10 w 37"/>
                <a:gd name="T45" fmla="*/ 20 h 48"/>
                <a:gd name="T46" fmla="*/ 8 w 37"/>
                <a:gd name="T47" fmla="*/ 18 h 48"/>
                <a:gd name="T48" fmla="*/ 6 w 37"/>
                <a:gd name="T49" fmla="*/ 17 h 48"/>
                <a:gd name="T50" fmla="*/ 5 w 37"/>
                <a:gd name="T51" fmla="*/ 16 h 48"/>
                <a:gd name="T52" fmla="*/ 3 w 37"/>
                <a:gd name="T53" fmla="*/ 16 h 48"/>
                <a:gd name="T54" fmla="*/ 27 w 37"/>
                <a:gd name="T55" fmla="*/ 13 h 48"/>
                <a:gd name="T56" fmla="*/ 29 w 37"/>
                <a:gd name="T57" fmla="*/ 6 h 48"/>
                <a:gd name="T58" fmla="*/ 29 w 37"/>
                <a:gd name="T59" fmla="*/ 7 h 48"/>
                <a:gd name="T60" fmla="*/ 25 w 37"/>
                <a:gd name="T61" fmla="*/ 17 h 48"/>
                <a:gd name="T62" fmla="*/ 26 w 37"/>
                <a:gd name="T63" fmla="*/ 17 h 48"/>
                <a:gd name="T64" fmla="*/ 24 w 37"/>
                <a:gd name="T65" fmla="*/ 22 h 48"/>
                <a:gd name="T66" fmla="*/ 25 w 37"/>
                <a:gd name="T67" fmla="*/ 27 h 48"/>
                <a:gd name="T68" fmla="*/ 25 w 37"/>
                <a:gd name="T69" fmla="*/ 27 h 48"/>
                <a:gd name="T70" fmla="*/ 27 w 37"/>
                <a:gd name="T71" fmla="*/ 33 h 48"/>
                <a:gd name="T72" fmla="*/ 21 w 37"/>
                <a:gd name="T73" fmla="*/ 35 h 48"/>
                <a:gd name="T74" fmla="*/ 19 w 37"/>
                <a:gd name="T75" fmla="*/ 30 h 48"/>
                <a:gd name="T76" fmla="*/ 17 w 37"/>
                <a:gd name="T77" fmla="*/ 26 h 48"/>
                <a:gd name="T78" fmla="*/ 7 w 37"/>
                <a:gd name="T79" fmla="*/ 24 h 48"/>
                <a:gd name="T80" fmla="*/ 13 w 37"/>
                <a:gd name="T81" fmla="*/ 23 h 48"/>
                <a:gd name="T82" fmla="*/ 19 w 37"/>
                <a:gd name="T83" fmla="*/ 20 h 48"/>
                <a:gd name="T84" fmla="*/ 1 w 37"/>
                <a:gd name="T85" fmla="*/ 11 h 48"/>
                <a:gd name="T86" fmla="*/ 7 w 37"/>
                <a:gd name="T87" fmla="*/ 21 h 48"/>
                <a:gd name="T88" fmla="*/ 7 w 37"/>
                <a:gd name="T89" fmla="*/ 29 h 48"/>
                <a:gd name="T90" fmla="*/ 14 w 37"/>
                <a:gd name="T91" fmla="*/ 30 h 48"/>
                <a:gd name="T92" fmla="*/ 11 w 37"/>
                <a:gd name="T93" fmla="*/ 38 h 48"/>
                <a:gd name="T94" fmla="*/ 24 w 37"/>
                <a:gd name="T95" fmla="*/ 45 h 48"/>
                <a:gd name="T96" fmla="*/ 26 w 37"/>
                <a:gd name="T97" fmla="*/ 48 h 48"/>
                <a:gd name="T98" fmla="*/ 30 w 37"/>
                <a:gd name="T99" fmla="*/ 46 h 48"/>
                <a:gd name="T100" fmla="*/ 31 w 37"/>
                <a:gd name="T101" fmla="*/ 40 h 48"/>
                <a:gd name="T102" fmla="*/ 36 w 37"/>
                <a:gd name="T103" fmla="*/ 30 h 48"/>
                <a:gd name="T104" fmla="*/ 26 w 37"/>
                <a:gd name="T105" fmla="*/ 25 h 48"/>
                <a:gd name="T106" fmla="*/ 31 w 37"/>
                <a:gd name="T107" fmla="*/ 24 h 48"/>
                <a:gd name="T108" fmla="*/ 31 w 37"/>
                <a:gd name="T109" fmla="*/ 14 h 48"/>
                <a:gd name="T110" fmla="*/ 30 w 37"/>
                <a:gd name="T11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 h="48">
                  <a:moveTo>
                    <a:pt x="26" y="47"/>
                  </a:moveTo>
                  <a:cubicBezTo>
                    <a:pt x="24" y="43"/>
                    <a:pt x="24" y="43"/>
                    <a:pt x="24" y="43"/>
                  </a:cubicBezTo>
                  <a:cubicBezTo>
                    <a:pt x="25" y="42"/>
                    <a:pt x="25" y="42"/>
                    <a:pt x="26" y="42"/>
                  </a:cubicBezTo>
                  <a:cubicBezTo>
                    <a:pt x="26" y="43"/>
                    <a:pt x="26" y="45"/>
                    <a:pt x="26" y="46"/>
                  </a:cubicBezTo>
                  <a:cubicBezTo>
                    <a:pt x="26" y="47"/>
                    <a:pt x="26" y="47"/>
                    <a:pt x="26" y="47"/>
                  </a:cubicBezTo>
                  <a:moveTo>
                    <a:pt x="30" y="45"/>
                  </a:moveTo>
                  <a:cubicBezTo>
                    <a:pt x="30" y="44"/>
                    <a:pt x="30" y="42"/>
                    <a:pt x="30" y="41"/>
                  </a:cubicBezTo>
                  <a:cubicBezTo>
                    <a:pt x="30" y="42"/>
                    <a:pt x="30" y="43"/>
                    <a:pt x="31" y="44"/>
                  </a:cubicBezTo>
                  <a:cubicBezTo>
                    <a:pt x="31" y="44"/>
                    <a:pt x="30" y="45"/>
                    <a:pt x="30" y="45"/>
                  </a:cubicBezTo>
                  <a:moveTo>
                    <a:pt x="14" y="41"/>
                  </a:moveTo>
                  <a:cubicBezTo>
                    <a:pt x="14" y="41"/>
                    <a:pt x="14" y="41"/>
                    <a:pt x="14" y="41"/>
                  </a:cubicBezTo>
                  <a:cubicBezTo>
                    <a:pt x="14" y="41"/>
                    <a:pt x="14" y="41"/>
                    <a:pt x="14" y="41"/>
                  </a:cubicBezTo>
                  <a:cubicBezTo>
                    <a:pt x="14" y="41"/>
                    <a:pt x="14" y="41"/>
                    <a:pt x="14" y="41"/>
                  </a:cubicBezTo>
                  <a:moveTo>
                    <a:pt x="26" y="46"/>
                  </a:moveTo>
                  <a:cubicBezTo>
                    <a:pt x="26" y="45"/>
                    <a:pt x="26" y="43"/>
                    <a:pt x="26" y="41"/>
                  </a:cubicBezTo>
                  <a:cubicBezTo>
                    <a:pt x="27" y="41"/>
                    <a:pt x="28" y="41"/>
                    <a:pt x="29" y="41"/>
                  </a:cubicBezTo>
                  <a:cubicBezTo>
                    <a:pt x="29" y="41"/>
                    <a:pt x="29" y="41"/>
                    <a:pt x="29" y="41"/>
                  </a:cubicBezTo>
                  <a:cubicBezTo>
                    <a:pt x="29" y="42"/>
                    <a:pt x="29" y="43"/>
                    <a:pt x="29" y="45"/>
                  </a:cubicBezTo>
                  <a:cubicBezTo>
                    <a:pt x="29" y="45"/>
                    <a:pt x="28" y="45"/>
                    <a:pt x="28" y="46"/>
                  </a:cubicBezTo>
                  <a:cubicBezTo>
                    <a:pt x="28" y="44"/>
                    <a:pt x="28" y="43"/>
                    <a:pt x="28" y="41"/>
                  </a:cubicBezTo>
                  <a:cubicBezTo>
                    <a:pt x="28" y="41"/>
                    <a:pt x="28" y="41"/>
                    <a:pt x="28" y="41"/>
                  </a:cubicBezTo>
                  <a:cubicBezTo>
                    <a:pt x="27" y="41"/>
                    <a:pt x="27" y="41"/>
                    <a:pt x="27" y="41"/>
                  </a:cubicBezTo>
                  <a:cubicBezTo>
                    <a:pt x="27" y="43"/>
                    <a:pt x="27" y="44"/>
                    <a:pt x="27" y="46"/>
                  </a:cubicBezTo>
                  <a:cubicBezTo>
                    <a:pt x="26" y="46"/>
                    <a:pt x="26" y="46"/>
                    <a:pt x="26" y="46"/>
                  </a:cubicBezTo>
                  <a:moveTo>
                    <a:pt x="14" y="41"/>
                  </a:moveTo>
                  <a:cubicBezTo>
                    <a:pt x="14" y="40"/>
                    <a:pt x="13" y="39"/>
                    <a:pt x="12" y="39"/>
                  </a:cubicBezTo>
                  <a:cubicBezTo>
                    <a:pt x="13" y="39"/>
                    <a:pt x="13" y="38"/>
                    <a:pt x="14" y="38"/>
                  </a:cubicBezTo>
                  <a:cubicBezTo>
                    <a:pt x="14" y="39"/>
                    <a:pt x="14" y="40"/>
                    <a:pt x="14" y="41"/>
                  </a:cubicBezTo>
                  <a:moveTo>
                    <a:pt x="14" y="41"/>
                  </a:moveTo>
                  <a:cubicBezTo>
                    <a:pt x="14" y="41"/>
                    <a:pt x="14" y="41"/>
                    <a:pt x="14" y="41"/>
                  </a:cubicBezTo>
                  <a:cubicBezTo>
                    <a:pt x="14" y="40"/>
                    <a:pt x="14" y="39"/>
                    <a:pt x="14" y="38"/>
                  </a:cubicBezTo>
                  <a:cubicBezTo>
                    <a:pt x="14" y="38"/>
                    <a:pt x="15" y="38"/>
                    <a:pt x="15" y="38"/>
                  </a:cubicBezTo>
                  <a:cubicBezTo>
                    <a:pt x="16" y="40"/>
                    <a:pt x="16" y="40"/>
                    <a:pt x="16" y="40"/>
                  </a:cubicBezTo>
                  <a:cubicBezTo>
                    <a:pt x="16" y="40"/>
                    <a:pt x="16" y="40"/>
                    <a:pt x="16" y="40"/>
                  </a:cubicBezTo>
                  <a:cubicBezTo>
                    <a:pt x="15" y="41"/>
                    <a:pt x="15" y="41"/>
                    <a:pt x="15" y="41"/>
                  </a:cubicBezTo>
                  <a:cubicBezTo>
                    <a:pt x="14" y="41"/>
                    <a:pt x="14" y="41"/>
                    <a:pt x="14" y="41"/>
                  </a:cubicBezTo>
                  <a:moveTo>
                    <a:pt x="16" y="40"/>
                  </a:moveTo>
                  <a:cubicBezTo>
                    <a:pt x="16" y="38"/>
                    <a:pt x="16" y="38"/>
                    <a:pt x="16" y="38"/>
                  </a:cubicBezTo>
                  <a:cubicBezTo>
                    <a:pt x="16" y="38"/>
                    <a:pt x="16" y="38"/>
                    <a:pt x="16" y="38"/>
                  </a:cubicBezTo>
                  <a:cubicBezTo>
                    <a:pt x="16" y="37"/>
                    <a:pt x="17" y="37"/>
                    <a:pt x="17" y="37"/>
                  </a:cubicBezTo>
                  <a:cubicBezTo>
                    <a:pt x="17" y="38"/>
                    <a:pt x="17" y="39"/>
                    <a:pt x="17" y="40"/>
                  </a:cubicBezTo>
                  <a:cubicBezTo>
                    <a:pt x="17" y="40"/>
                    <a:pt x="17" y="40"/>
                    <a:pt x="17" y="40"/>
                  </a:cubicBezTo>
                  <a:cubicBezTo>
                    <a:pt x="17" y="40"/>
                    <a:pt x="16" y="40"/>
                    <a:pt x="16" y="40"/>
                  </a:cubicBezTo>
                  <a:moveTo>
                    <a:pt x="18" y="39"/>
                  </a:moveTo>
                  <a:cubicBezTo>
                    <a:pt x="18" y="39"/>
                    <a:pt x="18" y="38"/>
                    <a:pt x="18" y="37"/>
                  </a:cubicBezTo>
                  <a:cubicBezTo>
                    <a:pt x="18" y="37"/>
                    <a:pt x="18" y="37"/>
                    <a:pt x="18" y="37"/>
                  </a:cubicBezTo>
                  <a:cubicBezTo>
                    <a:pt x="18" y="37"/>
                    <a:pt x="19" y="36"/>
                    <a:pt x="20" y="36"/>
                  </a:cubicBezTo>
                  <a:cubicBezTo>
                    <a:pt x="20" y="36"/>
                    <a:pt x="20" y="36"/>
                    <a:pt x="20" y="36"/>
                  </a:cubicBezTo>
                  <a:cubicBezTo>
                    <a:pt x="19" y="39"/>
                    <a:pt x="19" y="39"/>
                    <a:pt x="19" y="39"/>
                  </a:cubicBezTo>
                  <a:cubicBezTo>
                    <a:pt x="19" y="39"/>
                    <a:pt x="18" y="39"/>
                    <a:pt x="18" y="39"/>
                  </a:cubicBezTo>
                  <a:moveTo>
                    <a:pt x="20" y="39"/>
                  </a:moveTo>
                  <a:cubicBezTo>
                    <a:pt x="20" y="36"/>
                    <a:pt x="20" y="36"/>
                    <a:pt x="20" y="36"/>
                  </a:cubicBezTo>
                  <a:cubicBezTo>
                    <a:pt x="20" y="36"/>
                    <a:pt x="20" y="36"/>
                    <a:pt x="20" y="36"/>
                  </a:cubicBezTo>
                  <a:cubicBezTo>
                    <a:pt x="21" y="36"/>
                    <a:pt x="21" y="36"/>
                    <a:pt x="21" y="36"/>
                  </a:cubicBezTo>
                  <a:cubicBezTo>
                    <a:pt x="22" y="37"/>
                    <a:pt x="22" y="39"/>
                    <a:pt x="23" y="40"/>
                  </a:cubicBezTo>
                  <a:cubicBezTo>
                    <a:pt x="22" y="40"/>
                    <a:pt x="22" y="39"/>
                    <a:pt x="22" y="39"/>
                  </a:cubicBezTo>
                  <a:cubicBezTo>
                    <a:pt x="21" y="38"/>
                    <a:pt x="21" y="38"/>
                    <a:pt x="21" y="38"/>
                  </a:cubicBezTo>
                  <a:cubicBezTo>
                    <a:pt x="21" y="39"/>
                    <a:pt x="20" y="39"/>
                    <a:pt x="20" y="39"/>
                  </a:cubicBezTo>
                  <a:moveTo>
                    <a:pt x="29" y="36"/>
                  </a:moveTo>
                  <a:cubicBezTo>
                    <a:pt x="29" y="35"/>
                    <a:pt x="28" y="34"/>
                    <a:pt x="28" y="33"/>
                  </a:cubicBezTo>
                  <a:cubicBezTo>
                    <a:pt x="28" y="33"/>
                    <a:pt x="29" y="33"/>
                    <a:pt x="29" y="33"/>
                  </a:cubicBezTo>
                  <a:cubicBezTo>
                    <a:pt x="30" y="36"/>
                    <a:pt x="30" y="36"/>
                    <a:pt x="30" y="36"/>
                  </a:cubicBezTo>
                  <a:cubicBezTo>
                    <a:pt x="29" y="36"/>
                    <a:pt x="29" y="36"/>
                    <a:pt x="29" y="36"/>
                  </a:cubicBezTo>
                  <a:cubicBezTo>
                    <a:pt x="29" y="36"/>
                    <a:pt x="29" y="36"/>
                    <a:pt x="29" y="36"/>
                  </a:cubicBezTo>
                  <a:moveTo>
                    <a:pt x="30" y="35"/>
                  </a:moveTo>
                  <a:cubicBezTo>
                    <a:pt x="30" y="33"/>
                    <a:pt x="30" y="33"/>
                    <a:pt x="30" y="33"/>
                  </a:cubicBezTo>
                  <a:cubicBezTo>
                    <a:pt x="30" y="32"/>
                    <a:pt x="31" y="32"/>
                    <a:pt x="32" y="32"/>
                  </a:cubicBezTo>
                  <a:cubicBezTo>
                    <a:pt x="32" y="32"/>
                    <a:pt x="32" y="32"/>
                    <a:pt x="32" y="32"/>
                  </a:cubicBezTo>
                  <a:cubicBezTo>
                    <a:pt x="32" y="35"/>
                    <a:pt x="32" y="35"/>
                    <a:pt x="32" y="35"/>
                  </a:cubicBezTo>
                  <a:cubicBezTo>
                    <a:pt x="31" y="35"/>
                    <a:pt x="30" y="35"/>
                    <a:pt x="30" y="35"/>
                  </a:cubicBezTo>
                  <a:moveTo>
                    <a:pt x="32" y="35"/>
                  </a:moveTo>
                  <a:cubicBezTo>
                    <a:pt x="32" y="32"/>
                    <a:pt x="32" y="32"/>
                    <a:pt x="32" y="32"/>
                  </a:cubicBezTo>
                  <a:cubicBezTo>
                    <a:pt x="32" y="32"/>
                    <a:pt x="32" y="32"/>
                    <a:pt x="32" y="32"/>
                  </a:cubicBezTo>
                  <a:cubicBezTo>
                    <a:pt x="33" y="31"/>
                    <a:pt x="33" y="31"/>
                    <a:pt x="34" y="31"/>
                  </a:cubicBezTo>
                  <a:cubicBezTo>
                    <a:pt x="34" y="31"/>
                    <a:pt x="34" y="31"/>
                    <a:pt x="34" y="31"/>
                  </a:cubicBezTo>
                  <a:cubicBezTo>
                    <a:pt x="33" y="32"/>
                    <a:pt x="33" y="33"/>
                    <a:pt x="33" y="34"/>
                  </a:cubicBezTo>
                  <a:cubicBezTo>
                    <a:pt x="33" y="34"/>
                    <a:pt x="32" y="34"/>
                    <a:pt x="32" y="35"/>
                  </a:cubicBezTo>
                  <a:moveTo>
                    <a:pt x="34" y="34"/>
                  </a:moveTo>
                  <a:cubicBezTo>
                    <a:pt x="34" y="33"/>
                    <a:pt x="34" y="32"/>
                    <a:pt x="34" y="31"/>
                  </a:cubicBezTo>
                  <a:cubicBezTo>
                    <a:pt x="34" y="31"/>
                    <a:pt x="34" y="31"/>
                    <a:pt x="34" y="31"/>
                  </a:cubicBezTo>
                  <a:cubicBezTo>
                    <a:pt x="34" y="31"/>
                    <a:pt x="35" y="31"/>
                    <a:pt x="35" y="31"/>
                  </a:cubicBezTo>
                  <a:cubicBezTo>
                    <a:pt x="36" y="33"/>
                    <a:pt x="36" y="33"/>
                    <a:pt x="36" y="33"/>
                  </a:cubicBezTo>
                  <a:cubicBezTo>
                    <a:pt x="35" y="33"/>
                    <a:pt x="35" y="34"/>
                    <a:pt x="34" y="34"/>
                  </a:cubicBezTo>
                  <a:moveTo>
                    <a:pt x="8" y="29"/>
                  </a:moveTo>
                  <a:cubicBezTo>
                    <a:pt x="8" y="29"/>
                    <a:pt x="8" y="29"/>
                    <a:pt x="8" y="29"/>
                  </a:cubicBezTo>
                  <a:cubicBezTo>
                    <a:pt x="9" y="29"/>
                    <a:pt x="9" y="29"/>
                    <a:pt x="9" y="29"/>
                  </a:cubicBezTo>
                  <a:cubicBezTo>
                    <a:pt x="9" y="29"/>
                    <a:pt x="9" y="30"/>
                    <a:pt x="9" y="30"/>
                  </a:cubicBezTo>
                  <a:cubicBezTo>
                    <a:pt x="9" y="31"/>
                    <a:pt x="9" y="31"/>
                    <a:pt x="9" y="31"/>
                  </a:cubicBezTo>
                  <a:cubicBezTo>
                    <a:pt x="8" y="30"/>
                    <a:pt x="8" y="30"/>
                    <a:pt x="8" y="29"/>
                  </a:cubicBezTo>
                  <a:cubicBezTo>
                    <a:pt x="8" y="29"/>
                    <a:pt x="8" y="29"/>
                    <a:pt x="8" y="29"/>
                  </a:cubicBezTo>
                  <a:moveTo>
                    <a:pt x="9" y="30"/>
                  </a:moveTo>
                  <a:cubicBezTo>
                    <a:pt x="9" y="30"/>
                    <a:pt x="9" y="29"/>
                    <a:pt x="9" y="29"/>
                  </a:cubicBezTo>
                  <a:cubicBezTo>
                    <a:pt x="9" y="29"/>
                    <a:pt x="9" y="29"/>
                    <a:pt x="9" y="29"/>
                  </a:cubicBezTo>
                  <a:cubicBezTo>
                    <a:pt x="10" y="28"/>
                    <a:pt x="10" y="28"/>
                    <a:pt x="10" y="28"/>
                  </a:cubicBezTo>
                  <a:cubicBezTo>
                    <a:pt x="10" y="29"/>
                    <a:pt x="10" y="29"/>
                    <a:pt x="10" y="30"/>
                  </a:cubicBezTo>
                  <a:cubicBezTo>
                    <a:pt x="10" y="30"/>
                    <a:pt x="10" y="30"/>
                    <a:pt x="10" y="30"/>
                  </a:cubicBezTo>
                  <a:cubicBezTo>
                    <a:pt x="9" y="30"/>
                    <a:pt x="9" y="30"/>
                    <a:pt x="9" y="30"/>
                  </a:cubicBezTo>
                  <a:moveTo>
                    <a:pt x="11" y="30"/>
                  </a:moveTo>
                  <a:cubicBezTo>
                    <a:pt x="11" y="29"/>
                    <a:pt x="11" y="29"/>
                    <a:pt x="11" y="28"/>
                  </a:cubicBezTo>
                  <a:cubicBezTo>
                    <a:pt x="11" y="28"/>
                    <a:pt x="12" y="28"/>
                    <a:pt x="13" y="28"/>
                  </a:cubicBezTo>
                  <a:cubicBezTo>
                    <a:pt x="13" y="29"/>
                    <a:pt x="13" y="29"/>
                    <a:pt x="13" y="29"/>
                  </a:cubicBezTo>
                  <a:cubicBezTo>
                    <a:pt x="12" y="29"/>
                    <a:pt x="11" y="30"/>
                    <a:pt x="11" y="30"/>
                  </a:cubicBezTo>
                  <a:moveTo>
                    <a:pt x="17" y="29"/>
                  </a:moveTo>
                  <a:cubicBezTo>
                    <a:pt x="17" y="27"/>
                    <a:pt x="17" y="27"/>
                    <a:pt x="17" y="27"/>
                  </a:cubicBezTo>
                  <a:cubicBezTo>
                    <a:pt x="18" y="28"/>
                    <a:pt x="18" y="29"/>
                    <a:pt x="18" y="29"/>
                  </a:cubicBezTo>
                  <a:cubicBezTo>
                    <a:pt x="18" y="29"/>
                    <a:pt x="18" y="29"/>
                    <a:pt x="18" y="29"/>
                  </a:cubicBezTo>
                  <a:cubicBezTo>
                    <a:pt x="18" y="29"/>
                    <a:pt x="17" y="29"/>
                    <a:pt x="17" y="29"/>
                  </a:cubicBezTo>
                  <a:moveTo>
                    <a:pt x="13" y="29"/>
                  </a:moveTo>
                  <a:cubicBezTo>
                    <a:pt x="13" y="27"/>
                    <a:pt x="13" y="27"/>
                    <a:pt x="13" y="27"/>
                  </a:cubicBezTo>
                  <a:cubicBezTo>
                    <a:pt x="14" y="27"/>
                    <a:pt x="15" y="27"/>
                    <a:pt x="15" y="27"/>
                  </a:cubicBezTo>
                  <a:cubicBezTo>
                    <a:pt x="15" y="27"/>
                    <a:pt x="15" y="28"/>
                    <a:pt x="15" y="28"/>
                  </a:cubicBezTo>
                  <a:cubicBezTo>
                    <a:pt x="15" y="28"/>
                    <a:pt x="14" y="29"/>
                    <a:pt x="14" y="29"/>
                  </a:cubicBezTo>
                  <a:cubicBezTo>
                    <a:pt x="13" y="29"/>
                    <a:pt x="13" y="29"/>
                    <a:pt x="13" y="29"/>
                  </a:cubicBezTo>
                  <a:cubicBezTo>
                    <a:pt x="13" y="29"/>
                    <a:pt x="13" y="29"/>
                    <a:pt x="13" y="29"/>
                  </a:cubicBezTo>
                  <a:moveTo>
                    <a:pt x="17" y="29"/>
                  </a:moveTo>
                  <a:cubicBezTo>
                    <a:pt x="16" y="28"/>
                    <a:pt x="16" y="28"/>
                    <a:pt x="16" y="28"/>
                  </a:cubicBezTo>
                  <a:cubicBezTo>
                    <a:pt x="15" y="28"/>
                    <a:pt x="15" y="28"/>
                    <a:pt x="15" y="28"/>
                  </a:cubicBezTo>
                  <a:cubicBezTo>
                    <a:pt x="15" y="28"/>
                    <a:pt x="16" y="27"/>
                    <a:pt x="16" y="27"/>
                  </a:cubicBezTo>
                  <a:cubicBezTo>
                    <a:pt x="16" y="27"/>
                    <a:pt x="16" y="27"/>
                    <a:pt x="16" y="27"/>
                  </a:cubicBezTo>
                  <a:cubicBezTo>
                    <a:pt x="17" y="26"/>
                    <a:pt x="17" y="26"/>
                    <a:pt x="17" y="26"/>
                  </a:cubicBezTo>
                  <a:cubicBezTo>
                    <a:pt x="17" y="27"/>
                    <a:pt x="17" y="27"/>
                    <a:pt x="17" y="27"/>
                  </a:cubicBezTo>
                  <a:cubicBezTo>
                    <a:pt x="17" y="29"/>
                    <a:pt x="17" y="29"/>
                    <a:pt x="17" y="29"/>
                  </a:cubicBezTo>
                  <a:moveTo>
                    <a:pt x="25" y="26"/>
                  </a:moveTo>
                  <a:cubicBezTo>
                    <a:pt x="25" y="26"/>
                    <a:pt x="25" y="25"/>
                    <a:pt x="25" y="24"/>
                  </a:cubicBezTo>
                  <a:cubicBezTo>
                    <a:pt x="25" y="24"/>
                    <a:pt x="25" y="24"/>
                    <a:pt x="25" y="23"/>
                  </a:cubicBezTo>
                  <a:cubicBezTo>
                    <a:pt x="25" y="23"/>
                    <a:pt x="25" y="23"/>
                    <a:pt x="25" y="23"/>
                  </a:cubicBezTo>
                  <a:cubicBezTo>
                    <a:pt x="26" y="23"/>
                    <a:pt x="26" y="23"/>
                    <a:pt x="26" y="23"/>
                  </a:cubicBezTo>
                  <a:cubicBezTo>
                    <a:pt x="26" y="23"/>
                    <a:pt x="26" y="24"/>
                    <a:pt x="26" y="25"/>
                  </a:cubicBezTo>
                  <a:cubicBezTo>
                    <a:pt x="26" y="25"/>
                    <a:pt x="26" y="25"/>
                    <a:pt x="26" y="25"/>
                  </a:cubicBezTo>
                  <a:cubicBezTo>
                    <a:pt x="25" y="25"/>
                    <a:pt x="25" y="25"/>
                    <a:pt x="25" y="25"/>
                  </a:cubicBezTo>
                  <a:cubicBezTo>
                    <a:pt x="25" y="26"/>
                    <a:pt x="25" y="26"/>
                    <a:pt x="25" y="26"/>
                  </a:cubicBezTo>
                  <a:cubicBezTo>
                    <a:pt x="25" y="26"/>
                    <a:pt x="25" y="26"/>
                    <a:pt x="25" y="26"/>
                  </a:cubicBezTo>
                  <a:moveTo>
                    <a:pt x="26" y="24"/>
                  </a:moveTo>
                  <a:cubicBezTo>
                    <a:pt x="26" y="24"/>
                    <a:pt x="26" y="23"/>
                    <a:pt x="26" y="22"/>
                  </a:cubicBezTo>
                  <a:cubicBezTo>
                    <a:pt x="27" y="22"/>
                    <a:pt x="27" y="22"/>
                    <a:pt x="27" y="22"/>
                  </a:cubicBezTo>
                  <a:cubicBezTo>
                    <a:pt x="27" y="22"/>
                    <a:pt x="27" y="22"/>
                    <a:pt x="27" y="22"/>
                  </a:cubicBezTo>
                  <a:cubicBezTo>
                    <a:pt x="27" y="23"/>
                    <a:pt x="27" y="23"/>
                    <a:pt x="27" y="24"/>
                  </a:cubicBezTo>
                  <a:cubicBezTo>
                    <a:pt x="26" y="24"/>
                    <a:pt x="26" y="24"/>
                    <a:pt x="26" y="24"/>
                  </a:cubicBezTo>
                  <a:moveTo>
                    <a:pt x="11" y="22"/>
                  </a:moveTo>
                  <a:cubicBezTo>
                    <a:pt x="11" y="22"/>
                    <a:pt x="11" y="22"/>
                    <a:pt x="11" y="22"/>
                  </a:cubicBezTo>
                  <a:cubicBezTo>
                    <a:pt x="12" y="22"/>
                    <a:pt x="12" y="22"/>
                    <a:pt x="12" y="22"/>
                  </a:cubicBezTo>
                  <a:cubicBezTo>
                    <a:pt x="11" y="22"/>
                    <a:pt x="11" y="22"/>
                    <a:pt x="11" y="22"/>
                  </a:cubicBezTo>
                  <a:moveTo>
                    <a:pt x="28" y="24"/>
                  </a:moveTo>
                  <a:cubicBezTo>
                    <a:pt x="28" y="23"/>
                    <a:pt x="28" y="22"/>
                    <a:pt x="28" y="22"/>
                  </a:cubicBezTo>
                  <a:cubicBezTo>
                    <a:pt x="29" y="21"/>
                    <a:pt x="29" y="21"/>
                    <a:pt x="29" y="21"/>
                  </a:cubicBezTo>
                  <a:cubicBezTo>
                    <a:pt x="29" y="22"/>
                    <a:pt x="29" y="23"/>
                    <a:pt x="29" y="23"/>
                  </a:cubicBezTo>
                  <a:cubicBezTo>
                    <a:pt x="29" y="23"/>
                    <a:pt x="28" y="24"/>
                    <a:pt x="28" y="24"/>
                  </a:cubicBezTo>
                  <a:moveTo>
                    <a:pt x="30" y="23"/>
                  </a:moveTo>
                  <a:cubicBezTo>
                    <a:pt x="30" y="22"/>
                    <a:pt x="30" y="22"/>
                    <a:pt x="30" y="21"/>
                  </a:cubicBezTo>
                  <a:cubicBezTo>
                    <a:pt x="31" y="21"/>
                    <a:pt x="31" y="21"/>
                    <a:pt x="31" y="21"/>
                  </a:cubicBezTo>
                  <a:cubicBezTo>
                    <a:pt x="31" y="23"/>
                    <a:pt x="31" y="23"/>
                    <a:pt x="31" y="23"/>
                  </a:cubicBezTo>
                  <a:cubicBezTo>
                    <a:pt x="30" y="23"/>
                    <a:pt x="30" y="23"/>
                    <a:pt x="30" y="23"/>
                  </a:cubicBezTo>
                  <a:cubicBezTo>
                    <a:pt x="30" y="23"/>
                    <a:pt x="30" y="23"/>
                    <a:pt x="30" y="23"/>
                  </a:cubicBezTo>
                  <a:moveTo>
                    <a:pt x="31" y="23"/>
                  </a:moveTo>
                  <a:cubicBezTo>
                    <a:pt x="32" y="21"/>
                    <a:pt x="32" y="21"/>
                    <a:pt x="32" y="21"/>
                  </a:cubicBezTo>
                  <a:cubicBezTo>
                    <a:pt x="32" y="20"/>
                    <a:pt x="32" y="20"/>
                    <a:pt x="32" y="20"/>
                  </a:cubicBezTo>
                  <a:cubicBezTo>
                    <a:pt x="32" y="21"/>
                    <a:pt x="32" y="22"/>
                    <a:pt x="32" y="22"/>
                  </a:cubicBezTo>
                  <a:cubicBezTo>
                    <a:pt x="31" y="23"/>
                    <a:pt x="31" y="23"/>
                    <a:pt x="31" y="23"/>
                  </a:cubicBezTo>
                  <a:moveTo>
                    <a:pt x="10" y="23"/>
                  </a:moveTo>
                  <a:cubicBezTo>
                    <a:pt x="10" y="23"/>
                    <a:pt x="10" y="23"/>
                    <a:pt x="10" y="23"/>
                  </a:cubicBezTo>
                  <a:cubicBezTo>
                    <a:pt x="10" y="20"/>
                    <a:pt x="10" y="20"/>
                    <a:pt x="10" y="20"/>
                  </a:cubicBezTo>
                  <a:cubicBezTo>
                    <a:pt x="10" y="21"/>
                    <a:pt x="10" y="21"/>
                    <a:pt x="11" y="21"/>
                  </a:cubicBezTo>
                  <a:cubicBezTo>
                    <a:pt x="11" y="21"/>
                    <a:pt x="11" y="21"/>
                    <a:pt x="11" y="21"/>
                  </a:cubicBezTo>
                  <a:cubicBezTo>
                    <a:pt x="11" y="22"/>
                    <a:pt x="11" y="22"/>
                    <a:pt x="11" y="22"/>
                  </a:cubicBezTo>
                  <a:cubicBezTo>
                    <a:pt x="10" y="23"/>
                    <a:pt x="10" y="23"/>
                    <a:pt x="10" y="23"/>
                  </a:cubicBezTo>
                  <a:moveTo>
                    <a:pt x="9" y="22"/>
                  </a:moveTo>
                  <a:cubicBezTo>
                    <a:pt x="9" y="22"/>
                    <a:pt x="8" y="21"/>
                    <a:pt x="8" y="21"/>
                  </a:cubicBezTo>
                  <a:cubicBezTo>
                    <a:pt x="8" y="20"/>
                    <a:pt x="8" y="19"/>
                    <a:pt x="8" y="18"/>
                  </a:cubicBezTo>
                  <a:cubicBezTo>
                    <a:pt x="8" y="19"/>
                    <a:pt x="9" y="19"/>
                    <a:pt x="9" y="20"/>
                  </a:cubicBezTo>
                  <a:cubicBezTo>
                    <a:pt x="9" y="20"/>
                    <a:pt x="9" y="20"/>
                    <a:pt x="9" y="20"/>
                  </a:cubicBezTo>
                  <a:cubicBezTo>
                    <a:pt x="9" y="22"/>
                    <a:pt x="9" y="22"/>
                    <a:pt x="9" y="22"/>
                  </a:cubicBezTo>
                  <a:moveTo>
                    <a:pt x="7" y="20"/>
                  </a:moveTo>
                  <a:cubicBezTo>
                    <a:pt x="7" y="20"/>
                    <a:pt x="6" y="19"/>
                    <a:pt x="6" y="19"/>
                  </a:cubicBezTo>
                  <a:cubicBezTo>
                    <a:pt x="6" y="19"/>
                    <a:pt x="6" y="19"/>
                    <a:pt x="6" y="19"/>
                  </a:cubicBezTo>
                  <a:cubicBezTo>
                    <a:pt x="6" y="17"/>
                    <a:pt x="6" y="17"/>
                    <a:pt x="6" y="17"/>
                  </a:cubicBezTo>
                  <a:cubicBezTo>
                    <a:pt x="6" y="17"/>
                    <a:pt x="7" y="18"/>
                    <a:pt x="7" y="18"/>
                  </a:cubicBezTo>
                  <a:cubicBezTo>
                    <a:pt x="7" y="18"/>
                    <a:pt x="7" y="18"/>
                    <a:pt x="7" y="18"/>
                  </a:cubicBezTo>
                  <a:cubicBezTo>
                    <a:pt x="7" y="19"/>
                    <a:pt x="7" y="19"/>
                    <a:pt x="7" y="20"/>
                  </a:cubicBezTo>
                  <a:moveTo>
                    <a:pt x="5" y="18"/>
                  </a:moveTo>
                  <a:cubicBezTo>
                    <a:pt x="5" y="18"/>
                    <a:pt x="5" y="17"/>
                    <a:pt x="4" y="17"/>
                  </a:cubicBezTo>
                  <a:cubicBezTo>
                    <a:pt x="4" y="16"/>
                    <a:pt x="4" y="16"/>
                    <a:pt x="4" y="15"/>
                  </a:cubicBezTo>
                  <a:cubicBezTo>
                    <a:pt x="4" y="15"/>
                    <a:pt x="5" y="16"/>
                    <a:pt x="5" y="16"/>
                  </a:cubicBezTo>
                  <a:cubicBezTo>
                    <a:pt x="5" y="18"/>
                    <a:pt x="5" y="18"/>
                    <a:pt x="5" y="18"/>
                  </a:cubicBezTo>
                  <a:moveTo>
                    <a:pt x="26" y="16"/>
                  </a:moveTo>
                  <a:cubicBezTo>
                    <a:pt x="27" y="14"/>
                    <a:pt x="27" y="14"/>
                    <a:pt x="27" y="14"/>
                  </a:cubicBezTo>
                  <a:cubicBezTo>
                    <a:pt x="27" y="14"/>
                    <a:pt x="27" y="15"/>
                    <a:pt x="27" y="16"/>
                  </a:cubicBezTo>
                  <a:cubicBezTo>
                    <a:pt x="26" y="16"/>
                    <a:pt x="26" y="16"/>
                    <a:pt x="26" y="16"/>
                  </a:cubicBezTo>
                  <a:moveTo>
                    <a:pt x="4" y="17"/>
                  </a:moveTo>
                  <a:cubicBezTo>
                    <a:pt x="3" y="16"/>
                    <a:pt x="3" y="16"/>
                    <a:pt x="3" y="16"/>
                  </a:cubicBezTo>
                  <a:cubicBezTo>
                    <a:pt x="3" y="16"/>
                    <a:pt x="3" y="16"/>
                    <a:pt x="3" y="16"/>
                  </a:cubicBezTo>
                  <a:cubicBezTo>
                    <a:pt x="3" y="16"/>
                    <a:pt x="3" y="15"/>
                    <a:pt x="3" y="15"/>
                  </a:cubicBezTo>
                  <a:cubicBezTo>
                    <a:pt x="2" y="14"/>
                    <a:pt x="2" y="14"/>
                    <a:pt x="2" y="12"/>
                  </a:cubicBezTo>
                  <a:cubicBezTo>
                    <a:pt x="2" y="13"/>
                    <a:pt x="3" y="14"/>
                    <a:pt x="3" y="14"/>
                  </a:cubicBezTo>
                  <a:cubicBezTo>
                    <a:pt x="3" y="15"/>
                    <a:pt x="4" y="16"/>
                    <a:pt x="4" y="17"/>
                  </a:cubicBezTo>
                  <a:moveTo>
                    <a:pt x="28" y="15"/>
                  </a:moveTo>
                  <a:cubicBezTo>
                    <a:pt x="27" y="14"/>
                    <a:pt x="27" y="13"/>
                    <a:pt x="27" y="13"/>
                  </a:cubicBezTo>
                  <a:cubicBezTo>
                    <a:pt x="28" y="10"/>
                    <a:pt x="28" y="10"/>
                    <a:pt x="28" y="10"/>
                  </a:cubicBezTo>
                  <a:cubicBezTo>
                    <a:pt x="28" y="12"/>
                    <a:pt x="28" y="12"/>
                    <a:pt x="28" y="12"/>
                  </a:cubicBezTo>
                  <a:cubicBezTo>
                    <a:pt x="28" y="12"/>
                    <a:pt x="28" y="12"/>
                    <a:pt x="28" y="12"/>
                  </a:cubicBezTo>
                  <a:cubicBezTo>
                    <a:pt x="28" y="13"/>
                    <a:pt x="28" y="14"/>
                    <a:pt x="28" y="15"/>
                  </a:cubicBezTo>
                  <a:moveTo>
                    <a:pt x="28" y="11"/>
                  </a:moveTo>
                  <a:cubicBezTo>
                    <a:pt x="28" y="9"/>
                    <a:pt x="28" y="9"/>
                    <a:pt x="28" y="9"/>
                  </a:cubicBezTo>
                  <a:cubicBezTo>
                    <a:pt x="29" y="6"/>
                    <a:pt x="29" y="6"/>
                    <a:pt x="29" y="6"/>
                  </a:cubicBezTo>
                  <a:cubicBezTo>
                    <a:pt x="29" y="7"/>
                    <a:pt x="29" y="8"/>
                    <a:pt x="29" y="9"/>
                  </a:cubicBezTo>
                  <a:cubicBezTo>
                    <a:pt x="29" y="10"/>
                    <a:pt x="29" y="11"/>
                    <a:pt x="28" y="11"/>
                  </a:cubicBezTo>
                  <a:moveTo>
                    <a:pt x="29" y="7"/>
                  </a:moveTo>
                  <a:cubicBezTo>
                    <a:pt x="29" y="7"/>
                    <a:pt x="29" y="6"/>
                    <a:pt x="29" y="5"/>
                  </a:cubicBezTo>
                  <a:cubicBezTo>
                    <a:pt x="29" y="3"/>
                    <a:pt x="29" y="3"/>
                    <a:pt x="29" y="3"/>
                  </a:cubicBezTo>
                  <a:cubicBezTo>
                    <a:pt x="29" y="4"/>
                    <a:pt x="29" y="5"/>
                    <a:pt x="30" y="6"/>
                  </a:cubicBezTo>
                  <a:cubicBezTo>
                    <a:pt x="30" y="6"/>
                    <a:pt x="29" y="7"/>
                    <a:pt x="29" y="7"/>
                  </a:cubicBezTo>
                  <a:moveTo>
                    <a:pt x="19" y="20"/>
                  </a:moveTo>
                  <a:cubicBezTo>
                    <a:pt x="19" y="19"/>
                    <a:pt x="19" y="19"/>
                    <a:pt x="19" y="19"/>
                  </a:cubicBezTo>
                  <a:cubicBezTo>
                    <a:pt x="19" y="15"/>
                    <a:pt x="19" y="10"/>
                    <a:pt x="20" y="5"/>
                  </a:cubicBezTo>
                  <a:cubicBezTo>
                    <a:pt x="29" y="1"/>
                    <a:pt x="29" y="1"/>
                    <a:pt x="29" y="1"/>
                  </a:cubicBezTo>
                  <a:cubicBezTo>
                    <a:pt x="25" y="16"/>
                    <a:pt x="25" y="16"/>
                    <a:pt x="25" y="16"/>
                  </a:cubicBezTo>
                  <a:cubicBezTo>
                    <a:pt x="25" y="17"/>
                    <a:pt x="25" y="17"/>
                    <a:pt x="25" y="17"/>
                  </a:cubicBezTo>
                  <a:cubicBezTo>
                    <a:pt x="25" y="17"/>
                    <a:pt x="25" y="17"/>
                    <a:pt x="25" y="17"/>
                  </a:cubicBezTo>
                  <a:cubicBezTo>
                    <a:pt x="25" y="17"/>
                    <a:pt x="25" y="17"/>
                    <a:pt x="25"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8" y="16"/>
                    <a:pt x="30" y="16"/>
                    <a:pt x="31" y="15"/>
                  </a:cubicBezTo>
                  <a:cubicBezTo>
                    <a:pt x="31" y="16"/>
                    <a:pt x="32" y="18"/>
                    <a:pt x="32" y="19"/>
                  </a:cubicBezTo>
                  <a:cubicBezTo>
                    <a:pt x="32" y="20"/>
                    <a:pt x="32" y="20"/>
                    <a:pt x="32" y="20"/>
                  </a:cubicBezTo>
                  <a:cubicBezTo>
                    <a:pt x="27" y="21"/>
                    <a:pt x="27" y="21"/>
                    <a:pt x="27" y="21"/>
                  </a:cubicBezTo>
                  <a:cubicBezTo>
                    <a:pt x="26" y="21"/>
                    <a:pt x="25" y="22"/>
                    <a:pt x="25" y="22"/>
                  </a:cubicBezTo>
                  <a:cubicBezTo>
                    <a:pt x="25" y="22"/>
                    <a:pt x="25" y="22"/>
                    <a:pt x="25" y="22"/>
                  </a:cubicBezTo>
                  <a:cubicBezTo>
                    <a:pt x="24" y="22"/>
                    <a:pt x="24" y="22"/>
                    <a:pt x="24" y="22"/>
                  </a:cubicBezTo>
                  <a:cubicBezTo>
                    <a:pt x="24" y="22"/>
                    <a:pt x="24" y="22"/>
                    <a:pt x="24" y="22"/>
                  </a:cubicBezTo>
                  <a:cubicBezTo>
                    <a:pt x="24" y="22"/>
                    <a:pt x="24" y="22"/>
                    <a:pt x="24" y="22"/>
                  </a:cubicBezTo>
                  <a:cubicBezTo>
                    <a:pt x="24" y="23"/>
                    <a:pt x="24" y="23"/>
                    <a:pt x="24" y="23"/>
                  </a:cubicBezTo>
                  <a:cubicBezTo>
                    <a:pt x="24" y="23"/>
                    <a:pt x="24" y="24"/>
                    <a:pt x="24" y="24"/>
                  </a:cubicBezTo>
                  <a:cubicBezTo>
                    <a:pt x="24" y="25"/>
                    <a:pt x="24" y="25"/>
                    <a:pt x="25" y="26"/>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8" y="26"/>
                    <a:pt x="30" y="26"/>
                    <a:pt x="31" y="25"/>
                  </a:cubicBezTo>
                  <a:cubicBezTo>
                    <a:pt x="32" y="25"/>
                    <a:pt x="33" y="25"/>
                    <a:pt x="33" y="25"/>
                  </a:cubicBezTo>
                  <a:cubicBezTo>
                    <a:pt x="34" y="26"/>
                    <a:pt x="35" y="29"/>
                    <a:pt x="35" y="30"/>
                  </a:cubicBezTo>
                  <a:cubicBezTo>
                    <a:pt x="34" y="30"/>
                    <a:pt x="32" y="31"/>
                    <a:pt x="27" y="32"/>
                  </a:cubicBezTo>
                  <a:cubicBezTo>
                    <a:pt x="27" y="32"/>
                    <a:pt x="27" y="32"/>
                    <a:pt x="27" y="32"/>
                  </a:cubicBezTo>
                  <a:cubicBezTo>
                    <a:pt x="27" y="32"/>
                    <a:pt x="27" y="32"/>
                    <a:pt x="27" y="32"/>
                  </a:cubicBezTo>
                  <a:cubicBezTo>
                    <a:pt x="27" y="33"/>
                    <a:pt x="27" y="33"/>
                    <a:pt x="27" y="33"/>
                  </a:cubicBezTo>
                  <a:cubicBezTo>
                    <a:pt x="27" y="33"/>
                    <a:pt x="27" y="33"/>
                    <a:pt x="27" y="33"/>
                  </a:cubicBezTo>
                  <a:cubicBezTo>
                    <a:pt x="27" y="33"/>
                    <a:pt x="27" y="33"/>
                    <a:pt x="27" y="33"/>
                  </a:cubicBezTo>
                  <a:cubicBezTo>
                    <a:pt x="28" y="35"/>
                    <a:pt x="28" y="36"/>
                    <a:pt x="28" y="37"/>
                  </a:cubicBezTo>
                  <a:cubicBezTo>
                    <a:pt x="29" y="38"/>
                    <a:pt x="29" y="38"/>
                    <a:pt x="30" y="40"/>
                  </a:cubicBezTo>
                  <a:cubicBezTo>
                    <a:pt x="28" y="40"/>
                    <a:pt x="26" y="40"/>
                    <a:pt x="24" y="42"/>
                  </a:cubicBezTo>
                  <a:cubicBezTo>
                    <a:pt x="23" y="39"/>
                    <a:pt x="23" y="38"/>
                    <a:pt x="22" y="35"/>
                  </a:cubicBezTo>
                  <a:cubicBezTo>
                    <a:pt x="21" y="35"/>
                    <a:pt x="21" y="35"/>
                    <a:pt x="21" y="35"/>
                  </a:cubicBezTo>
                  <a:cubicBezTo>
                    <a:pt x="21" y="35"/>
                    <a:pt x="21" y="35"/>
                    <a:pt x="21" y="35"/>
                  </a:cubicBezTo>
                  <a:cubicBezTo>
                    <a:pt x="21" y="35"/>
                    <a:pt x="21" y="35"/>
                    <a:pt x="21" y="35"/>
                  </a:cubicBezTo>
                  <a:cubicBezTo>
                    <a:pt x="16" y="36"/>
                    <a:pt x="13" y="37"/>
                    <a:pt x="12" y="38"/>
                  </a:cubicBezTo>
                  <a:cubicBezTo>
                    <a:pt x="12" y="36"/>
                    <a:pt x="11" y="34"/>
                    <a:pt x="11" y="33"/>
                  </a:cubicBezTo>
                  <a:cubicBezTo>
                    <a:pt x="12" y="32"/>
                    <a:pt x="16" y="31"/>
                    <a:pt x="19"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7"/>
                    <a:pt x="18" y="26"/>
                    <a:pt x="18" y="26"/>
                  </a:cubicBezTo>
                  <a:cubicBezTo>
                    <a:pt x="17" y="26"/>
                    <a:pt x="17" y="26"/>
                    <a:pt x="17" y="26"/>
                  </a:cubicBezTo>
                  <a:cubicBezTo>
                    <a:pt x="17" y="26"/>
                    <a:pt x="17" y="26"/>
                    <a:pt x="17" y="26"/>
                  </a:cubicBezTo>
                  <a:cubicBezTo>
                    <a:pt x="17" y="25"/>
                    <a:pt x="17" y="25"/>
                    <a:pt x="17" y="25"/>
                  </a:cubicBezTo>
                  <a:cubicBezTo>
                    <a:pt x="17" y="25"/>
                    <a:pt x="17" y="25"/>
                    <a:pt x="17" y="25"/>
                  </a:cubicBezTo>
                  <a:cubicBezTo>
                    <a:pt x="16" y="25"/>
                    <a:pt x="16" y="25"/>
                    <a:pt x="16" y="25"/>
                  </a:cubicBezTo>
                  <a:cubicBezTo>
                    <a:pt x="16" y="25"/>
                    <a:pt x="16" y="25"/>
                    <a:pt x="16" y="25"/>
                  </a:cubicBezTo>
                  <a:cubicBezTo>
                    <a:pt x="16" y="26"/>
                    <a:pt x="16" y="26"/>
                    <a:pt x="16" y="26"/>
                  </a:cubicBezTo>
                  <a:cubicBezTo>
                    <a:pt x="13" y="27"/>
                    <a:pt x="10" y="27"/>
                    <a:pt x="8" y="28"/>
                  </a:cubicBezTo>
                  <a:cubicBezTo>
                    <a:pt x="7" y="27"/>
                    <a:pt x="7" y="26"/>
                    <a:pt x="7" y="24"/>
                  </a:cubicBezTo>
                  <a:cubicBezTo>
                    <a:pt x="8" y="24"/>
                    <a:pt x="9" y="24"/>
                    <a:pt x="9" y="24"/>
                  </a:cubicBezTo>
                  <a:cubicBezTo>
                    <a:pt x="9" y="24"/>
                    <a:pt x="9" y="24"/>
                    <a:pt x="9" y="24"/>
                  </a:cubicBezTo>
                  <a:cubicBezTo>
                    <a:pt x="10" y="24"/>
                    <a:pt x="10" y="24"/>
                    <a:pt x="10" y="24"/>
                  </a:cubicBezTo>
                  <a:cubicBezTo>
                    <a:pt x="10" y="24"/>
                    <a:pt x="10" y="24"/>
                    <a:pt x="10" y="24"/>
                  </a:cubicBezTo>
                  <a:cubicBezTo>
                    <a:pt x="10" y="24"/>
                    <a:pt x="10" y="24"/>
                    <a:pt x="10" y="24"/>
                  </a:cubicBezTo>
                  <a:cubicBezTo>
                    <a:pt x="11" y="23"/>
                    <a:pt x="12" y="23"/>
                    <a:pt x="12" y="23"/>
                  </a:cubicBezTo>
                  <a:cubicBezTo>
                    <a:pt x="13" y="23"/>
                    <a:pt x="13" y="23"/>
                    <a:pt x="13" y="23"/>
                  </a:cubicBezTo>
                  <a:cubicBezTo>
                    <a:pt x="13" y="22"/>
                    <a:pt x="13" y="22"/>
                    <a:pt x="13" y="22"/>
                  </a:cubicBezTo>
                  <a:cubicBezTo>
                    <a:pt x="13" y="22"/>
                    <a:pt x="13" y="22"/>
                    <a:pt x="13" y="22"/>
                  </a:cubicBezTo>
                  <a:cubicBezTo>
                    <a:pt x="13" y="22"/>
                    <a:pt x="13" y="22"/>
                    <a:pt x="13" y="22"/>
                  </a:cubicBezTo>
                  <a:cubicBezTo>
                    <a:pt x="10" y="19"/>
                    <a:pt x="5" y="15"/>
                    <a:pt x="2" y="11"/>
                  </a:cubicBezTo>
                  <a:cubicBezTo>
                    <a:pt x="3" y="10"/>
                    <a:pt x="7" y="9"/>
                    <a:pt x="8" y="9"/>
                  </a:cubicBezTo>
                  <a:cubicBezTo>
                    <a:pt x="9" y="10"/>
                    <a:pt x="16" y="17"/>
                    <a:pt x="18" y="20"/>
                  </a:cubicBezTo>
                  <a:cubicBezTo>
                    <a:pt x="19" y="20"/>
                    <a:pt x="19" y="20"/>
                    <a:pt x="19" y="20"/>
                  </a:cubicBezTo>
                  <a:moveTo>
                    <a:pt x="29" y="0"/>
                  </a:moveTo>
                  <a:cubicBezTo>
                    <a:pt x="20" y="4"/>
                    <a:pt x="20" y="4"/>
                    <a:pt x="20" y="4"/>
                  </a:cubicBezTo>
                  <a:cubicBezTo>
                    <a:pt x="19" y="4"/>
                    <a:pt x="19" y="4"/>
                    <a:pt x="19" y="4"/>
                  </a:cubicBezTo>
                  <a:cubicBezTo>
                    <a:pt x="19" y="9"/>
                    <a:pt x="18" y="14"/>
                    <a:pt x="18" y="18"/>
                  </a:cubicBezTo>
                  <a:cubicBezTo>
                    <a:pt x="15" y="15"/>
                    <a:pt x="9" y="8"/>
                    <a:pt x="9" y="8"/>
                  </a:cubicBezTo>
                  <a:cubicBezTo>
                    <a:pt x="8" y="8"/>
                    <a:pt x="8" y="8"/>
                    <a:pt x="8" y="8"/>
                  </a:cubicBezTo>
                  <a:cubicBezTo>
                    <a:pt x="8" y="8"/>
                    <a:pt x="2" y="9"/>
                    <a:pt x="1" y="11"/>
                  </a:cubicBezTo>
                  <a:cubicBezTo>
                    <a:pt x="1" y="11"/>
                    <a:pt x="1" y="11"/>
                    <a:pt x="1" y="11"/>
                  </a:cubicBezTo>
                  <a:cubicBezTo>
                    <a:pt x="0" y="12"/>
                    <a:pt x="0" y="12"/>
                    <a:pt x="0" y="12"/>
                  </a:cubicBezTo>
                  <a:cubicBezTo>
                    <a:pt x="1" y="14"/>
                    <a:pt x="1" y="14"/>
                    <a:pt x="2" y="15"/>
                  </a:cubicBezTo>
                  <a:cubicBezTo>
                    <a:pt x="2" y="15"/>
                    <a:pt x="2" y="15"/>
                    <a:pt x="2" y="15"/>
                  </a:cubicBezTo>
                  <a:cubicBezTo>
                    <a:pt x="1" y="16"/>
                    <a:pt x="3" y="17"/>
                    <a:pt x="3" y="17"/>
                  </a:cubicBezTo>
                  <a:cubicBezTo>
                    <a:pt x="3" y="18"/>
                    <a:pt x="3" y="18"/>
                    <a:pt x="3" y="18"/>
                  </a:cubicBezTo>
                  <a:cubicBezTo>
                    <a:pt x="4" y="19"/>
                    <a:pt x="6" y="20"/>
                    <a:pt x="7" y="21"/>
                  </a:cubicBezTo>
                  <a:cubicBezTo>
                    <a:pt x="7" y="22"/>
                    <a:pt x="7" y="22"/>
                    <a:pt x="7" y="22"/>
                  </a:cubicBezTo>
                  <a:cubicBezTo>
                    <a:pt x="8" y="22"/>
                    <a:pt x="8" y="22"/>
                    <a:pt x="8" y="22"/>
                  </a:cubicBezTo>
                  <a:cubicBezTo>
                    <a:pt x="8" y="22"/>
                    <a:pt x="8" y="22"/>
                    <a:pt x="8" y="22"/>
                  </a:cubicBezTo>
                  <a:cubicBezTo>
                    <a:pt x="9" y="23"/>
                    <a:pt x="9" y="23"/>
                    <a:pt x="9" y="23"/>
                  </a:cubicBezTo>
                  <a:cubicBezTo>
                    <a:pt x="8" y="23"/>
                    <a:pt x="7" y="23"/>
                    <a:pt x="6" y="24"/>
                  </a:cubicBezTo>
                  <a:cubicBezTo>
                    <a:pt x="6" y="24"/>
                    <a:pt x="6" y="24"/>
                    <a:pt x="6" y="24"/>
                  </a:cubicBezTo>
                  <a:cubicBezTo>
                    <a:pt x="6" y="26"/>
                    <a:pt x="6" y="27"/>
                    <a:pt x="7" y="29"/>
                  </a:cubicBezTo>
                  <a:cubicBezTo>
                    <a:pt x="7" y="29"/>
                    <a:pt x="7" y="29"/>
                    <a:pt x="7" y="29"/>
                  </a:cubicBezTo>
                  <a:cubicBezTo>
                    <a:pt x="7" y="30"/>
                    <a:pt x="7" y="31"/>
                    <a:pt x="8" y="31"/>
                  </a:cubicBezTo>
                  <a:cubicBezTo>
                    <a:pt x="8" y="32"/>
                    <a:pt x="8" y="32"/>
                    <a:pt x="8" y="32"/>
                  </a:cubicBezTo>
                  <a:cubicBezTo>
                    <a:pt x="9" y="32"/>
                    <a:pt x="9" y="32"/>
                    <a:pt x="9" y="32"/>
                  </a:cubicBezTo>
                  <a:cubicBezTo>
                    <a:pt x="9" y="31"/>
                    <a:pt x="10" y="31"/>
                    <a:pt x="11" y="31"/>
                  </a:cubicBezTo>
                  <a:cubicBezTo>
                    <a:pt x="11" y="31"/>
                    <a:pt x="12" y="30"/>
                    <a:pt x="14" y="30"/>
                  </a:cubicBezTo>
                  <a:cubicBezTo>
                    <a:pt x="14" y="30"/>
                    <a:pt x="14" y="30"/>
                    <a:pt x="14" y="30"/>
                  </a:cubicBezTo>
                  <a:cubicBezTo>
                    <a:pt x="16" y="29"/>
                    <a:pt x="16" y="29"/>
                    <a:pt x="16" y="29"/>
                  </a:cubicBezTo>
                  <a:cubicBezTo>
                    <a:pt x="16" y="29"/>
                    <a:pt x="16" y="29"/>
                    <a:pt x="16" y="29"/>
                  </a:cubicBezTo>
                  <a:cubicBezTo>
                    <a:pt x="16" y="30"/>
                    <a:pt x="16" y="30"/>
                    <a:pt x="16" y="30"/>
                  </a:cubicBezTo>
                  <a:cubicBezTo>
                    <a:pt x="12" y="31"/>
                    <a:pt x="10" y="32"/>
                    <a:pt x="10" y="32"/>
                  </a:cubicBezTo>
                  <a:cubicBezTo>
                    <a:pt x="10" y="32"/>
                    <a:pt x="10" y="32"/>
                    <a:pt x="10" y="32"/>
                  </a:cubicBezTo>
                  <a:cubicBezTo>
                    <a:pt x="10" y="33"/>
                    <a:pt x="10" y="33"/>
                    <a:pt x="10" y="33"/>
                  </a:cubicBezTo>
                  <a:cubicBezTo>
                    <a:pt x="10" y="34"/>
                    <a:pt x="11" y="36"/>
                    <a:pt x="11" y="38"/>
                  </a:cubicBezTo>
                  <a:cubicBezTo>
                    <a:pt x="11" y="38"/>
                    <a:pt x="11" y="38"/>
                    <a:pt x="11" y="38"/>
                  </a:cubicBezTo>
                  <a:cubicBezTo>
                    <a:pt x="11" y="39"/>
                    <a:pt x="11" y="39"/>
                    <a:pt x="11" y="39"/>
                  </a:cubicBezTo>
                  <a:cubicBezTo>
                    <a:pt x="12" y="40"/>
                    <a:pt x="13" y="41"/>
                    <a:pt x="14" y="42"/>
                  </a:cubicBezTo>
                  <a:cubicBezTo>
                    <a:pt x="14" y="42"/>
                    <a:pt x="14" y="42"/>
                    <a:pt x="14" y="42"/>
                  </a:cubicBezTo>
                  <a:cubicBezTo>
                    <a:pt x="15" y="42"/>
                    <a:pt x="15" y="42"/>
                    <a:pt x="15" y="42"/>
                  </a:cubicBezTo>
                  <a:cubicBezTo>
                    <a:pt x="17" y="41"/>
                    <a:pt x="19" y="40"/>
                    <a:pt x="21" y="39"/>
                  </a:cubicBezTo>
                  <a:cubicBezTo>
                    <a:pt x="22" y="41"/>
                    <a:pt x="23" y="43"/>
                    <a:pt x="24" y="45"/>
                  </a:cubicBezTo>
                  <a:cubicBezTo>
                    <a:pt x="24" y="46"/>
                    <a:pt x="25" y="47"/>
                    <a:pt x="25" y="47"/>
                  </a:cubicBezTo>
                  <a:cubicBezTo>
                    <a:pt x="25" y="48"/>
                    <a:pt x="25" y="48"/>
                    <a:pt x="25" y="48"/>
                  </a:cubicBezTo>
                  <a:cubicBezTo>
                    <a:pt x="25" y="48"/>
                    <a:pt x="25" y="48"/>
                    <a:pt x="25" y="48"/>
                  </a:cubicBezTo>
                  <a:cubicBezTo>
                    <a:pt x="25" y="47"/>
                    <a:pt x="25" y="47"/>
                    <a:pt x="25" y="47"/>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7"/>
                    <a:pt x="26" y="47"/>
                    <a:pt x="26" y="47"/>
                  </a:cubicBezTo>
                  <a:cubicBezTo>
                    <a:pt x="27" y="47"/>
                    <a:pt x="28" y="46"/>
                    <a:pt x="29" y="46"/>
                  </a:cubicBezTo>
                  <a:cubicBezTo>
                    <a:pt x="29" y="46"/>
                    <a:pt x="29" y="46"/>
                    <a:pt x="29" y="46"/>
                  </a:cubicBezTo>
                  <a:cubicBezTo>
                    <a:pt x="30" y="46"/>
                    <a:pt x="30" y="46"/>
                    <a:pt x="30" y="46"/>
                  </a:cubicBezTo>
                  <a:cubicBezTo>
                    <a:pt x="30" y="46"/>
                    <a:pt x="30" y="46"/>
                    <a:pt x="30" y="46"/>
                  </a:cubicBezTo>
                  <a:cubicBezTo>
                    <a:pt x="30" y="46"/>
                    <a:pt x="30" y="46"/>
                    <a:pt x="30" y="46"/>
                  </a:cubicBezTo>
                  <a:cubicBezTo>
                    <a:pt x="30" y="45"/>
                    <a:pt x="31" y="45"/>
                    <a:pt x="32" y="45"/>
                  </a:cubicBezTo>
                  <a:cubicBezTo>
                    <a:pt x="32" y="44"/>
                    <a:pt x="32" y="44"/>
                    <a:pt x="32" y="44"/>
                  </a:cubicBezTo>
                  <a:cubicBezTo>
                    <a:pt x="32" y="44"/>
                    <a:pt x="32" y="44"/>
                    <a:pt x="32" y="44"/>
                  </a:cubicBezTo>
                  <a:cubicBezTo>
                    <a:pt x="31" y="43"/>
                    <a:pt x="31" y="42"/>
                    <a:pt x="30" y="40"/>
                  </a:cubicBezTo>
                  <a:cubicBezTo>
                    <a:pt x="31" y="40"/>
                    <a:pt x="31" y="40"/>
                    <a:pt x="31" y="40"/>
                  </a:cubicBezTo>
                  <a:cubicBezTo>
                    <a:pt x="31" y="40"/>
                    <a:pt x="31" y="40"/>
                    <a:pt x="31" y="40"/>
                  </a:cubicBezTo>
                  <a:cubicBezTo>
                    <a:pt x="30" y="39"/>
                    <a:pt x="30" y="38"/>
                    <a:pt x="29" y="37"/>
                  </a:cubicBezTo>
                  <a:cubicBezTo>
                    <a:pt x="30" y="37"/>
                    <a:pt x="30" y="37"/>
                    <a:pt x="30" y="37"/>
                  </a:cubicBezTo>
                  <a:cubicBezTo>
                    <a:pt x="30" y="36"/>
                    <a:pt x="35" y="34"/>
                    <a:pt x="36" y="34"/>
                  </a:cubicBezTo>
                  <a:cubicBezTo>
                    <a:pt x="37" y="34"/>
                    <a:pt x="37" y="34"/>
                    <a:pt x="37" y="34"/>
                  </a:cubicBezTo>
                  <a:cubicBezTo>
                    <a:pt x="36" y="30"/>
                    <a:pt x="36" y="30"/>
                    <a:pt x="36" y="30"/>
                  </a:cubicBezTo>
                  <a:cubicBezTo>
                    <a:pt x="36" y="30"/>
                    <a:pt x="36" y="30"/>
                    <a:pt x="36" y="30"/>
                  </a:cubicBezTo>
                  <a:cubicBezTo>
                    <a:pt x="36" y="30"/>
                    <a:pt x="35" y="25"/>
                    <a:pt x="34" y="24"/>
                  </a:cubicBezTo>
                  <a:cubicBezTo>
                    <a:pt x="34" y="23"/>
                    <a:pt x="34" y="23"/>
                    <a:pt x="34" y="23"/>
                  </a:cubicBezTo>
                  <a:cubicBezTo>
                    <a:pt x="33" y="24"/>
                    <a:pt x="33" y="24"/>
                    <a:pt x="33" y="24"/>
                  </a:cubicBezTo>
                  <a:cubicBezTo>
                    <a:pt x="33" y="24"/>
                    <a:pt x="32" y="24"/>
                    <a:pt x="31" y="24"/>
                  </a:cubicBezTo>
                  <a:cubicBezTo>
                    <a:pt x="30" y="25"/>
                    <a:pt x="28" y="25"/>
                    <a:pt x="26" y="26"/>
                  </a:cubicBezTo>
                  <a:cubicBezTo>
                    <a:pt x="26" y="26"/>
                    <a:pt x="26" y="26"/>
                    <a:pt x="26" y="26"/>
                  </a:cubicBezTo>
                  <a:cubicBezTo>
                    <a:pt x="26" y="25"/>
                    <a:pt x="26" y="25"/>
                    <a:pt x="26" y="25"/>
                  </a:cubicBezTo>
                  <a:cubicBezTo>
                    <a:pt x="26" y="25"/>
                    <a:pt x="26" y="25"/>
                    <a:pt x="26" y="25"/>
                  </a:cubicBezTo>
                  <a:cubicBezTo>
                    <a:pt x="26" y="25"/>
                    <a:pt x="26" y="25"/>
                    <a:pt x="26" y="25"/>
                  </a:cubicBezTo>
                  <a:cubicBezTo>
                    <a:pt x="28" y="25"/>
                    <a:pt x="29" y="24"/>
                    <a:pt x="30" y="24"/>
                  </a:cubicBezTo>
                  <a:cubicBezTo>
                    <a:pt x="31" y="24"/>
                    <a:pt x="31" y="24"/>
                    <a:pt x="31" y="24"/>
                  </a:cubicBezTo>
                  <a:cubicBezTo>
                    <a:pt x="31" y="24"/>
                    <a:pt x="31" y="24"/>
                    <a:pt x="31" y="24"/>
                  </a:cubicBezTo>
                  <a:cubicBezTo>
                    <a:pt x="31" y="24"/>
                    <a:pt x="31" y="24"/>
                    <a:pt x="31" y="24"/>
                  </a:cubicBezTo>
                  <a:cubicBezTo>
                    <a:pt x="31" y="24"/>
                    <a:pt x="31" y="24"/>
                    <a:pt x="31" y="24"/>
                  </a:cubicBezTo>
                  <a:cubicBezTo>
                    <a:pt x="32" y="23"/>
                    <a:pt x="32" y="23"/>
                    <a:pt x="33" y="23"/>
                  </a:cubicBezTo>
                  <a:cubicBezTo>
                    <a:pt x="33" y="23"/>
                    <a:pt x="33" y="23"/>
                    <a:pt x="33" y="23"/>
                  </a:cubicBezTo>
                  <a:cubicBezTo>
                    <a:pt x="33" y="22"/>
                    <a:pt x="33" y="21"/>
                    <a:pt x="33" y="20"/>
                  </a:cubicBezTo>
                  <a:cubicBezTo>
                    <a:pt x="33" y="20"/>
                    <a:pt x="33" y="20"/>
                    <a:pt x="33" y="20"/>
                  </a:cubicBezTo>
                  <a:cubicBezTo>
                    <a:pt x="33" y="18"/>
                    <a:pt x="32" y="16"/>
                    <a:pt x="32" y="14"/>
                  </a:cubicBezTo>
                  <a:cubicBezTo>
                    <a:pt x="32" y="14"/>
                    <a:pt x="32" y="14"/>
                    <a:pt x="32" y="14"/>
                  </a:cubicBezTo>
                  <a:cubicBezTo>
                    <a:pt x="31" y="14"/>
                    <a:pt x="31" y="14"/>
                    <a:pt x="31" y="14"/>
                  </a:cubicBezTo>
                  <a:cubicBezTo>
                    <a:pt x="30" y="14"/>
                    <a:pt x="29" y="15"/>
                    <a:pt x="28" y="15"/>
                  </a:cubicBezTo>
                  <a:cubicBezTo>
                    <a:pt x="29" y="14"/>
                    <a:pt x="29" y="13"/>
                    <a:pt x="29" y="12"/>
                  </a:cubicBezTo>
                  <a:cubicBezTo>
                    <a:pt x="29" y="11"/>
                    <a:pt x="30" y="10"/>
                    <a:pt x="30" y="8"/>
                  </a:cubicBezTo>
                  <a:cubicBezTo>
                    <a:pt x="30" y="8"/>
                    <a:pt x="31" y="7"/>
                    <a:pt x="30" y="6"/>
                  </a:cubicBezTo>
                  <a:cubicBezTo>
                    <a:pt x="30" y="4"/>
                    <a:pt x="30" y="2"/>
                    <a:pt x="30" y="1"/>
                  </a:cubicBezTo>
                  <a:cubicBezTo>
                    <a:pt x="30" y="0"/>
                    <a:pt x="30" y="0"/>
                    <a:pt x="30" y="0"/>
                  </a:cubicBezTo>
                  <a:cubicBezTo>
                    <a:pt x="30" y="0"/>
                    <a:pt x="30" y="0"/>
                    <a:pt x="30" y="0"/>
                  </a:cubicBezTo>
                  <a:cubicBezTo>
                    <a:pt x="30" y="0"/>
                    <a:pt x="30" y="0"/>
                    <a:pt x="30" y="0"/>
                  </a:cubicBezTo>
                  <a:cubicBezTo>
                    <a:pt x="29" y="0"/>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6" name="Freeform 192"/>
            <p:cNvSpPr>
              <a:spLocks noEditPoints="1"/>
            </p:cNvSpPr>
            <p:nvPr/>
          </p:nvSpPr>
          <p:spPr bwMode="auto">
            <a:xfrm>
              <a:off x="4210" y="2070"/>
              <a:ext cx="76" cy="121"/>
            </a:xfrm>
            <a:custGeom>
              <a:avLst/>
              <a:gdLst>
                <a:gd name="T0" fmla="*/ 24 w 32"/>
                <a:gd name="T1" fmla="*/ 50 h 51"/>
                <a:gd name="T2" fmla="*/ 22 w 32"/>
                <a:gd name="T3" fmla="*/ 49 h 51"/>
                <a:gd name="T4" fmla="*/ 20 w 32"/>
                <a:gd name="T5" fmla="*/ 49 h 51"/>
                <a:gd name="T6" fmla="*/ 28 w 32"/>
                <a:gd name="T7" fmla="*/ 46 h 51"/>
                <a:gd name="T8" fmla="*/ 16 w 32"/>
                <a:gd name="T9" fmla="*/ 48 h 51"/>
                <a:gd name="T10" fmla="*/ 27 w 32"/>
                <a:gd name="T11" fmla="*/ 49 h 51"/>
                <a:gd name="T12" fmla="*/ 29 w 32"/>
                <a:gd name="T13" fmla="*/ 49 h 51"/>
                <a:gd name="T14" fmla="*/ 16 w 32"/>
                <a:gd name="T15" fmla="*/ 48 h 51"/>
                <a:gd name="T16" fmla="*/ 3 w 32"/>
                <a:gd name="T17" fmla="*/ 46 h 51"/>
                <a:gd name="T18" fmla="*/ 12 w 32"/>
                <a:gd name="T19" fmla="*/ 47 h 51"/>
                <a:gd name="T20" fmla="*/ 5 w 32"/>
                <a:gd name="T21" fmla="*/ 45 h 51"/>
                <a:gd name="T22" fmla="*/ 11 w 32"/>
                <a:gd name="T23" fmla="*/ 44 h 51"/>
                <a:gd name="T24" fmla="*/ 9 w 32"/>
                <a:gd name="T25" fmla="*/ 43 h 51"/>
                <a:gd name="T26" fmla="*/ 9 w 32"/>
                <a:gd name="T27" fmla="*/ 47 h 51"/>
                <a:gd name="T28" fmla="*/ 4 w 32"/>
                <a:gd name="T29" fmla="*/ 43 h 51"/>
                <a:gd name="T30" fmla="*/ 2 w 32"/>
                <a:gd name="T31" fmla="*/ 41 h 51"/>
                <a:gd name="T32" fmla="*/ 1 w 32"/>
                <a:gd name="T33" fmla="*/ 39 h 51"/>
                <a:gd name="T34" fmla="*/ 23 w 32"/>
                <a:gd name="T35" fmla="*/ 29 h 51"/>
                <a:gd name="T36" fmla="*/ 22 w 32"/>
                <a:gd name="T37" fmla="*/ 31 h 51"/>
                <a:gd name="T38" fmla="*/ 20 w 32"/>
                <a:gd name="T39" fmla="*/ 31 h 51"/>
                <a:gd name="T40" fmla="*/ 18 w 32"/>
                <a:gd name="T41" fmla="*/ 31 h 51"/>
                <a:gd name="T42" fmla="*/ 16 w 32"/>
                <a:gd name="T43" fmla="*/ 30 h 51"/>
                <a:gd name="T44" fmla="*/ 4 w 32"/>
                <a:gd name="T45" fmla="*/ 28 h 51"/>
                <a:gd name="T46" fmla="*/ 5 w 32"/>
                <a:gd name="T47" fmla="*/ 31 h 51"/>
                <a:gd name="T48" fmla="*/ 7 w 32"/>
                <a:gd name="T49" fmla="*/ 31 h 51"/>
                <a:gd name="T50" fmla="*/ 28 w 32"/>
                <a:gd name="T51" fmla="*/ 15 h 51"/>
                <a:gd name="T52" fmla="*/ 22 w 32"/>
                <a:gd name="T53" fmla="*/ 18 h 51"/>
                <a:gd name="T54" fmla="*/ 20 w 32"/>
                <a:gd name="T55" fmla="*/ 14 h 51"/>
                <a:gd name="T56" fmla="*/ 28 w 32"/>
                <a:gd name="T57" fmla="*/ 14 h 51"/>
                <a:gd name="T58" fmla="*/ 24 w 32"/>
                <a:gd name="T59" fmla="*/ 17 h 51"/>
                <a:gd name="T60" fmla="*/ 26 w 32"/>
                <a:gd name="T61" fmla="*/ 14 h 51"/>
                <a:gd name="T62" fmla="*/ 21 w 32"/>
                <a:gd name="T63" fmla="*/ 11 h 51"/>
                <a:gd name="T64" fmla="*/ 14 w 32"/>
                <a:gd name="T65" fmla="*/ 14 h 51"/>
                <a:gd name="T66" fmla="*/ 21 w 32"/>
                <a:gd name="T67" fmla="*/ 11 h 51"/>
                <a:gd name="T68" fmla="*/ 16 w 32"/>
                <a:gd name="T69" fmla="*/ 11 h 51"/>
                <a:gd name="T70" fmla="*/ 18 w 32"/>
                <a:gd name="T71" fmla="*/ 10 h 51"/>
                <a:gd name="T72" fmla="*/ 7 w 32"/>
                <a:gd name="T73" fmla="*/ 8 h 51"/>
                <a:gd name="T74" fmla="*/ 19 w 32"/>
                <a:gd name="T75" fmla="*/ 9 h 51"/>
                <a:gd name="T76" fmla="*/ 14 w 32"/>
                <a:gd name="T77" fmla="*/ 17 h 51"/>
                <a:gd name="T78" fmla="*/ 16 w 32"/>
                <a:gd name="T79" fmla="*/ 27 h 51"/>
                <a:gd name="T80" fmla="*/ 29 w 32"/>
                <a:gd name="T81" fmla="*/ 38 h 51"/>
                <a:gd name="T82" fmla="*/ 3 w 32"/>
                <a:gd name="T83" fmla="*/ 40 h 51"/>
                <a:gd name="T84" fmla="*/ 9 w 32"/>
                <a:gd name="T85" fmla="*/ 27 h 51"/>
                <a:gd name="T86" fmla="*/ 8 w 32"/>
                <a:gd name="T87" fmla="*/ 27 h 51"/>
                <a:gd name="T88" fmla="*/ 12 w 32"/>
                <a:gd name="T89" fmla="*/ 1 h 51"/>
                <a:gd name="T90" fmla="*/ 1 w 32"/>
                <a:gd name="T91" fmla="*/ 27 h 51"/>
                <a:gd name="T92" fmla="*/ 5 w 32"/>
                <a:gd name="T93" fmla="*/ 32 h 51"/>
                <a:gd name="T94" fmla="*/ 0 w 32"/>
                <a:gd name="T95" fmla="*/ 41 h 51"/>
                <a:gd name="T96" fmla="*/ 4 w 32"/>
                <a:gd name="T97" fmla="*/ 50 h 51"/>
                <a:gd name="T98" fmla="*/ 30 w 32"/>
                <a:gd name="T99" fmla="*/ 50 h 51"/>
                <a:gd name="T100" fmla="*/ 32 w 32"/>
                <a:gd name="T101" fmla="*/ 44 h 51"/>
                <a:gd name="T102" fmla="*/ 30 w 32"/>
                <a:gd name="T103" fmla="*/ 37 h 51"/>
                <a:gd name="T104" fmla="*/ 24 w 32"/>
                <a:gd name="T105" fmla="*/ 32 h 51"/>
                <a:gd name="T106" fmla="*/ 16 w 32"/>
                <a:gd name="T107" fmla="*/ 21 h 51"/>
                <a:gd name="T108" fmla="*/ 20 w 32"/>
                <a:gd name="T109" fmla="*/ 17 h 51"/>
                <a:gd name="T110" fmla="*/ 29 w 32"/>
                <a:gd name="T111"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51">
                  <a:moveTo>
                    <a:pt x="21" y="49"/>
                  </a:moveTo>
                  <a:cubicBezTo>
                    <a:pt x="21" y="49"/>
                    <a:pt x="21" y="49"/>
                    <a:pt x="20" y="49"/>
                  </a:cubicBezTo>
                  <a:cubicBezTo>
                    <a:pt x="20" y="49"/>
                    <a:pt x="21" y="46"/>
                    <a:pt x="22" y="46"/>
                  </a:cubicBezTo>
                  <a:cubicBezTo>
                    <a:pt x="22" y="46"/>
                    <a:pt x="22" y="46"/>
                    <a:pt x="22" y="46"/>
                  </a:cubicBezTo>
                  <a:cubicBezTo>
                    <a:pt x="22" y="46"/>
                    <a:pt x="23" y="46"/>
                    <a:pt x="23" y="46"/>
                  </a:cubicBezTo>
                  <a:cubicBezTo>
                    <a:pt x="22" y="47"/>
                    <a:pt x="22" y="48"/>
                    <a:pt x="21" y="49"/>
                  </a:cubicBezTo>
                  <a:moveTo>
                    <a:pt x="24" y="50"/>
                  </a:moveTo>
                  <a:cubicBezTo>
                    <a:pt x="24" y="49"/>
                    <a:pt x="24" y="49"/>
                    <a:pt x="24" y="49"/>
                  </a:cubicBezTo>
                  <a:cubicBezTo>
                    <a:pt x="24" y="48"/>
                    <a:pt x="25" y="47"/>
                    <a:pt x="26" y="46"/>
                  </a:cubicBezTo>
                  <a:cubicBezTo>
                    <a:pt x="26" y="46"/>
                    <a:pt x="26" y="46"/>
                    <a:pt x="26" y="46"/>
                  </a:cubicBezTo>
                  <a:cubicBezTo>
                    <a:pt x="26" y="46"/>
                    <a:pt x="27" y="46"/>
                    <a:pt x="27" y="46"/>
                  </a:cubicBezTo>
                  <a:cubicBezTo>
                    <a:pt x="26" y="47"/>
                    <a:pt x="26" y="48"/>
                    <a:pt x="25" y="50"/>
                  </a:cubicBezTo>
                  <a:cubicBezTo>
                    <a:pt x="25" y="50"/>
                    <a:pt x="25" y="50"/>
                    <a:pt x="25" y="50"/>
                  </a:cubicBezTo>
                  <a:cubicBezTo>
                    <a:pt x="24" y="50"/>
                    <a:pt x="23" y="50"/>
                    <a:pt x="22" y="49"/>
                  </a:cubicBezTo>
                  <a:cubicBezTo>
                    <a:pt x="22" y="48"/>
                    <a:pt x="23" y="47"/>
                    <a:pt x="24" y="46"/>
                  </a:cubicBezTo>
                  <a:cubicBezTo>
                    <a:pt x="24" y="46"/>
                    <a:pt x="24" y="46"/>
                    <a:pt x="24" y="46"/>
                  </a:cubicBezTo>
                  <a:cubicBezTo>
                    <a:pt x="24" y="46"/>
                    <a:pt x="25" y="46"/>
                    <a:pt x="25" y="46"/>
                  </a:cubicBezTo>
                  <a:cubicBezTo>
                    <a:pt x="25" y="47"/>
                    <a:pt x="24" y="48"/>
                    <a:pt x="23" y="49"/>
                  </a:cubicBezTo>
                  <a:cubicBezTo>
                    <a:pt x="24" y="50"/>
                    <a:pt x="24" y="50"/>
                    <a:pt x="24" y="50"/>
                  </a:cubicBezTo>
                  <a:cubicBezTo>
                    <a:pt x="24" y="50"/>
                    <a:pt x="24" y="50"/>
                    <a:pt x="24" y="50"/>
                  </a:cubicBezTo>
                  <a:moveTo>
                    <a:pt x="20" y="49"/>
                  </a:moveTo>
                  <a:cubicBezTo>
                    <a:pt x="19" y="49"/>
                    <a:pt x="18" y="49"/>
                    <a:pt x="18" y="48"/>
                  </a:cubicBezTo>
                  <a:cubicBezTo>
                    <a:pt x="18" y="47"/>
                    <a:pt x="19" y="47"/>
                    <a:pt x="20" y="46"/>
                  </a:cubicBezTo>
                  <a:cubicBezTo>
                    <a:pt x="20" y="46"/>
                    <a:pt x="20" y="46"/>
                    <a:pt x="20" y="46"/>
                  </a:cubicBezTo>
                  <a:cubicBezTo>
                    <a:pt x="20" y="46"/>
                    <a:pt x="21" y="46"/>
                    <a:pt x="21" y="46"/>
                  </a:cubicBezTo>
                  <a:cubicBezTo>
                    <a:pt x="20" y="49"/>
                    <a:pt x="20" y="49"/>
                    <a:pt x="20" y="49"/>
                  </a:cubicBezTo>
                  <a:moveTo>
                    <a:pt x="26" y="50"/>
                  </a:moveTo>
                  <a:cubicBezTo>
                    <a:pt x="26" y="48"/>
                    <a:pt x="27" y="47"/>
                    <a:pt x="28" y="46"/>
                  </a:cubicBezTo>
                  <a:cubicBezTo>
                    <a:pt x="28" y="45"/>
                    <a:pt x="29" y="45"/>
                    <a:pt x="29" y="45"/>
                  </a:cubicBezTo>
                  <a:cubicBezTo>
                    <a:pt x="28" y="47"/>
                    <a:pt x="28" y="48"/>
                    <a:pt x="27" y="49"/>
                  </a:cubicBezTo>
                  <a:cubicBezTo>
                    <a:pt x="27" y="50"/>
                    <a:pt x="27" y="50"/>
                    <a:pt x="27" y="50"/>
                  </a:cubicBezTo>
                  <a:cubicBezTo>
                    <a:pt x="27" y="50"/>
                    <a:pt x="27" y="50"/>
                    <a:pt x="27" y="50"/>
                  </a:cubicBezTo>
                  <a:cubicBezTo>
                    <a:pt x="27" y="50"/>
                    <a:pt x="26" y="50"/>
                    <a:pt x="26" y="50"/>
                  </a:cubicBezTo>
                  <a:moveTo>
                    <a:pt x="17" y="48"/>
                  </a:moveTo>
                  <a:cubicBezTo>
                    <a:pt x="16" y="48"/>
                    <a:pt x="16" y="48"/>
                    <a:pt x="16" y="48"/>
                  </a:cubicBezTo>
                  <a:cubicBezTo>
                    <a:pt x="16" y="48"/>
                    <a:pt x="16" y="48"/>
                    <a:pt x="16" y="48"/>
                  </a:cubicBezTo>
                  <a:cubicBezTo>
                    <a:pt x="16" y="47"/>
                    <a:pt x="17" y="46"/>
                    <a:pt x="18" y="45"/>
                  </a:cubicBezTo>
                  <a:cubicBezTo>
                    <a:pt x="18" y="45"/>
                    <a:pt x="18" y="45"/>
                    <a:pt x="18" y="45"/>
                  </a:cubicBezTo>
                  <a:cubicBezTo>
                    <a:pt x="19" y="45"/>
                    <a:pt x="19" y="45"/>
                    <a:pt x="19" y="45"/>
                  </a:cubicBezTo>
                  <a:cubicBezTo>
                    <a:pt x="19" y="46"/>
                    <a:pt x="18" y="47"/>
                    <a:pt x="17" y="48"/>
                  </a:cubicBezTo>
                  <a:moveTo>
                    <a:pt x="27" y="49"/>
                  </a:moveTo>
                  <a:cubicBezTo>
                    <a:pt x="27" y="49"/>
                    <a:pt x="27" y="49"/>
                    <a:pt x="27" y="49"/>
                  </a:cubicBezTo>
                  <a:cubicBezTo>
                    <a:pt x="28" y="48"/>
                    <a:pt x="29" y="46"/>
                    <a:pt x="30" y="45"/>
                  </a:cubicBezTo>
                  <a:cubicBezTo>
                    <a:pt x="30" y="45"/>
                    <a:pt x="30" y="45"/>
                    <a:pt x="30" y="45"/>
                  </a:cubicBezTo>
                  <a:cubicBezTo>
                    <a:pt x="30" y="45"/>
                    <a:pt x="30" y="45"/>
                    <a:pt x="31" y="45"/>
                  </a:cubicBezTo>
                  <a:cubicBezTo>
                    <a:pt x="31" y="45"/>
                    <a:pt x="31" y="45"/>
                    <a:pt x="31" y="45"/>
                  </a:cubicBezTo>
                  <a:cubicBezTo>
                    <a:pt x="31" y="45"/>
                    <a:pt x="31" y="45"/>
                    <a:pt x="31" y="45"/>
                  </a:cubicBezTo>
                  <a:cubicBezTo>
                    <a:pt x="29" y="49"/>
                    <a:pt x="29" y="49"/>
                    <a:pt x="29" y="49"/>
                  </a:cubicBezTo>
                  <a:cubicBezTo>
                    <a:pt x="29" y="49"/>
                    <a:pt x="29" y="49"/>
                    <a:pt x="29" y="49"/>
                  </a:cubicBezTo>
                  <a:cubicBezTo>
                    <a:pt x="29" y="49"/>
                    <a:pt x="29" y="49"/>
                    <a:pt x="29" y="49"/>
                  </a:cubicBezTo>
                  <a:cubicBezTo>
                    <a:pt x="29" y="49"/>
                    <a:pt x="29" y="49"/>
                    <a:pt x="29" y="49"/>
                  </a:cubicBezTo>
                  <a:cubicBezTo>
                    <a:pt x="30" y="47"/>
                    <a:pt x="30" y="47"/>
                    <a:pt x="30" y="47"/>
                  </a:cubicBezTo>
                  <a:cubicBezTo>
                    <a:pt x="30" y="48"/>
                    <a:pt x="30" y="48"/>
                    <a:pt x="30" y="48"/>
                  </a:cubicBezTo>
                  <a:cubicBezTo>
                    <a:pt x="30" y="48"/>
                    <a:pt x="30" y="49"/>
                    <a:pt x="30" y="49"/>
                  </a:cubicBezTo>
                  <a:cubicBezTo>
                    <a:pt x="29" y="49"/>
                    <a:pt x="28" y="49"/>
                    <a:pt x="27" y="49"/>
                  </a:cubicBezTo>
                  <a:moveTo>
                    <a:pt x="16" y="48"/>
                  </a:moveTo>
                  <a:cubicBezTo>
                    <a:pt x="15" y="47"/>
                    <a:pt x="14" y="47"/>
                    <a:pt x="13" y="47"/>
                  </a:cubicBezTo>
                  <a:cubicBezTo>
                    <a:pt x="14" y="46"/>
                    <a:pt x="14" y="45"/>
                    <a:pt x="15" y="44"/>
                  </a:cubicBezTo>
                  <a:cubicBezTo>
                    <a:pt x="15" y="44"/>
                    <a:pt x="15" y="44"/>
                    <a:pt x="15" y="44"/>
                  </a:cubicBezTo>
                  <a:cubicBezTo>
                    <a:pt x="16" y="44"/>
                    <a:pt x="16" y="45"/>
                    <a:pt x="17" y="45"/>
                  </a:cubicBezTo>
                  <a:cubicBezTo>
                    <a:pt x="17" y="46"/>
                    <a:pt x="16" y="47"/>
                    <a:pt x="16" y="48"/>
                  </a:cubicBezTo>
                  <a:moveTo>
                    <a:pt x="3" y="48"/>
                  </a:moveTo>
                  <a:cubicBezTo>
                    <a:pt x="3" y="47"/>
                    <a:pt x="3" y="47"/>
                    <a:pt x="3" y="46"/>
                  </a:cubicBezTo>
                  <a:cubicBezTo>
                    <a:pt x="2" y="46"/>
                    <a:pt x="2" y="46"/>
                    <a:pt x="2" y="46"/>
                  </a:cubicBezTo>
                  <a:cubicBezTo>
                    <a:pt x="3" y="45"/>
                    <a:pt x="3" y="44"/>
                    <a:pt x="4" y="44"/>
                  </a:cubicBezTo>
                  <a:cubicBezTo>
                    <a:pt x="4" y="45"/>
                    <a:pt x="4" y="46"/>
                    <a:pt x="3" y="47"/>
                  </a:cubicBezTo>
                  <a:cubicBezTo>
                    <a:pt x="3" y="48"/>
                    <a:pt x="3" y="48"/>
                    <a:pt x="3" y="48"/>
                  </a:cubicBezTo>
                  <a:moveTo>
                    <a:pt x="13" y="47"/>
                  </a:moveTo>
                  <a:cubicBezTo>
                    <a:pt x="13" y="47"/>
                    <a:pt x="13" y="47"/>
                    <a:pt x="13" y="47"/>
                  </a:cubicBezTo>
                  <a:cubicBezTo>
                    <a:pt x="12" y="47"/>
                    <a:pt x="12" y="47"/>
                    <a:pt x="12" y="47"/>
                  </a:cubicBezTo>
                  <a:cubicBezTo>
                    <a:pt x="12" y="46"/>
                    <a:pt x="13" y="45"/>
                    <a:pt x="13" y="44"/>
                  </a:cubicBezTo>
                  <a:cubicBezTo>
                    <a:pt x="13" y="44"/>
                    <a:pt x="13" y="44"/>
                    <a:pt x="13" y="44"/>
                  </a:cubicBezTo>
                  <a:cubicBezTo>
                    <a:pt x="14" y="44"/>
                    <a:pt x="14" y="44"/>
                    <a:pt x="14" y="44"/>
                  </a:cubicBezTo>
                  <a:cubicBezTo>
                    <a:pt x="14" y="45"/>
                    <a:pt x="13" y="46"/>
                    <a:pt x="13" y="47"/>
                  </a:cubicBezTo>
                  <a:moveTo>
                    <a:pt x="4" y="48"/>
                  </a:moveTo>
                  <a:cubicBezTo>
                    <a:pt x="4" y="48"/>
                    <a:pt x="4" y="47"/>
                    <a:pt x="5" y="47"/>
                  </a:cubicBezTo>
                  <a:cubicBezTo>
                    <a:pt x="5" y="46"/>
                    <a:pt x="5" y="46"/>
                    <a:pt x="5" y="45"/>
                  </a:cubicBezTo>
                  <a:cubicBezTo>
                    <a:pt x="5" y="45"/>
                    <a:pt x="5" y="45"/>
                    <a:pt x="5" y="45"/>
                  </a:cubicBezTo>
                  <a:cubicBezTo>
                    <a:pt x="5" y="45"/>
                    <a:pt x="5" y="45"/>
                    <a:pt x="5" y="45"/>
                  </a:cubicBezTo>
                  <a:cubicBezTo>
                    <a:pt x="6" y="45"/>
                    <a:pt x="6" y="44"/>
                    <a:pt x="7" y="44"/>
                  </a:cubicBezTo>
                  <a:cubicBezTo>
                    <a:pt x="6" y="45"/>
                    <a:pt x="5" y="47"/>
                    <a:pt x="4" y="48"/>
                  </a:cubicBezTo>
                  <a:moveTo>
                    <a:pt x="9" y="47"/>
                  </a:moveTo>
                  <a:cubicBezTo>
                    <a:pt x="10" y="47"/>
                    <a:pt x="10" y="47"/>
                    <a:pt x="10" y="47"/>
                  </a:cubicBezTo>
                  <a:cubicBezTo>
                    <a:pt x="11" y="44"/>
                    <a:pt x="11" y="44"/>
                    <a:pt x="11" y="44"/>
                  </a:cubicBezTo>
                  <a:cubicBezTo>
                    <a:pt x="12" y="44"/>
                    <a:pt x="12" y="44"/>
                    <a:pt x="13" y="44"/>
                  </a:cubicBezTo>
                  <a:cubicBezTo>
                    <a:pt x="12" y="45"/>
                    <a:pt x="12" y="46"/>
                    <a:pt x="11" y="47"/>
                  </a:cubicBezTo>
                  <a:cubicBezTo>
                    <a:pt x="11" y="47"/>
                    <a:pt x="10" y="47"/>
                    <a:pt x="9" y="47"/>
                  </a:cubicBezTo>
                  <a:cubicBezTo>
                    <a:pt x="9" y="47"/>
                    <a:pt x="9" y="47"/>
                    <a:pt x="9" y="47"/>
                  </a:cubicBezTo>
                  <a:moveTo>
                    <a:pt x="5" y="48"/>
                  </a:moveTo>
                  <a:cubicBezTo>
                    <a:pt x="6" y="47"/>
                    <a:pt x="7" y="45"/>
                    <a:pt x="7" y="44"/>
                  </a:cubicBezTo>
                  <a:cubicBezTo>
                    <a:pt x="8" y="44"/>
                    <a:pt x="8" y="44"/>
                    <a:pt x="9" y="43"/>
                  </a:cubicBezTo>
                  <a:cubicBezTo>
                    <a:pt x="7" y="47"/>
                    <a:pt x="7" y="47"/>
                    <a:pt x="7" y="47"/>
                  </a:cubicBezTo>
                  <a:cubicBezTo>
                    <a:pt x="7" y="47"/>
                    <a:pt x="7" y="47"/>
                    <a:pt x="7" y="47"/>
                  </a:cubicBezTo>
                  <a:cubicBezTo>
                    <a:pt x="6" y="48"/>
                    <a:pt x="6" y="48"/>
                    <a:pt x="5" y="48"/>
                  </a:cubicBezTo>
                  <a:moveTo>
                    <a:pt x="7" y="47"/>
                  </a:moveTo>
                  <a:cubicBezTo>
                    <a:pt x="9" y="43"/>
                    <a:pt x="9" y="43"/>
                    <a:pt x="9" y="43"/>
                  </a:cubicBezTo>
                  <a:cubicBezTo>
                    <a:pt x="10" y="43"/>
                    <a:pt x="10" y="44"/>
                    <a:pt x="10" y="44"/>
                  </a:cubicBezTo>
                  <a:cubicBezTo>
                    <a:pt x="9" y="47"/>
                    <a:pt x="9" y="47"/>
                    <a:pt x="9" y="47"/>
                  </a:cubicBezTo>
                  <a:cubicBezTo>
                    <a:pt x="9" y="47"/>
                    <a:pt x="9" y="47"/>
                    <a:pt x="9" y="47"/>
                  </a:cubicBezTo>
                  <a:cubicBezTo>
                    <a:pt x="9" y="47"/>
                    <a:pt x="9" y="47"/>
                    <a:pt x="9" y="47"/>
                  </a:cubicBezTo>
                  <a:cubicBezTo>
                    <a:pt x="9" y="47"/>
                    <a:pt x="8" y="47"/>
                    <a:pt x="7" y="47"/>
                  </a:cubicBezTo>
                  <a:moveTo>
                    <a:pt x="2" y="46"/>
                  </a:moveTo>
                  <a:cubicBezTo>
                    <a:pt x="2" y="45"/>
                    <a:pt x="2" y="45"/>
                    <a:pt x="2" y="45"/>
                  </a:cubicBezTo>
                  <a:cubicBezTo>
                    <a:pt x="2" y="44"/>
                    <a:pt x="2" y="43"/>
                    <a:pt x="3" y="42"/>
                  </a:cubicBezTo>
                  <a:cubicBezTo>
                    <a:pt x="3" y="42"/>
                    <a:pt x="3" y="43"/>
                    <a:pt x="4" y="43"/>
                  </a:cubicBezTo>
                  <a:cubicBezTo>
                    <a:pt x="3" y="44"/>
                    <a:pt x="3" y="45"/>
                    <a:pt x="2" y="46"/>
                  </a:cubicBezTo>
                  <a:moveTo>
                    <a:pt x="1" y="44"/>
                  </a:moveTo>
                  <a:cubicBezTo>
                    <a:pt x="1" y="44"/>
                    <a:pt x="1" y="44"/>
                    <a:pt x="1" y="44"/>
                  </a:cubicBezTo>
                  <a:cubicBezTo>
                    <a:pt x="1" y="43"/>
                    <a:pt x="1" y="43"/>
                    <a:pt x="1" y="43"/>
                  </a:cubicBezTo>
                  <a:cubicBezTo>
                    <a:pt x="1" y="43"/>
                    <a:pt x="1" y="43"/>
                    <a:pt x="1" y="43"/>
                  </a:cubicBezTo>
                  <a:cubicBezTo>
                    <a:pt x="1" y="43"/>
                    <a:pt x="1" y="43"/>
                    <a:pt x="1" y="43"/>
                  </a:cubicBezTo>
                  <a:cubicBezTo>
                    <a:pt x="1" y="42"/>
                    <a:pt x="2" y="41"/>
                    <a:pt x="2" y="41"/>
                  </a:cubicBezTo>
                  <a:cubicBezTo>
                    <a:pt x="2" y="41"/>
                    <a:pt x="2" y="41"/>
                    <a:pt x="2" y="41"/>
                  </a:cubicBezTo>
                  <a:cubicBezTo>
                    <a:pt x="3" y="41"/>
                    <a:pt x="3" y="41"/>
                    <a:pt x="3" y="41"/>
                  </a:cubicBezTo>
                  <a:cubicBezTo>
                    <a:pt x="2" y="42"/>
                    <a:pt x="2" y="43"/>
                    <a:pt x="1" y="44"/>
                  </a:cubicBezTo>
                  <a:moveTo>
                    <a:pt x="1" y="42"/>
                  </a:moveTo>
                  <a:cubicBezTo>
                    <a:pt x="1" y="42"/>
                    <a:pt x="1" y="41"/>
                    <a:pt x="1" y="41"/>
                  </a:cubicBezTo>
                  <a:cubicBezTo>
                    <a:pt x="1" y="41"/>
                    <a:pt x="1" y="41"/>
                    <a:pt x="1" y="41"/>
                  </a:cubicBezTo>
                  <a:cubicBezTo>
                    <a:pt x="1" y="40"/>
                    <a:pt x="1" y="40"/>
                    <a:pt x="1" y="39"/>
                  </a:cubicBezTo>
                  <a:cubicBezTo>
                    <a:pt x="1" y="40"/>
                    <a:pt x="2" y="40"/>
                    <a:pt x="2" y="40"/>
                  </a:cubicBezTo>
                  <a:cubicBezTo>
                    <a:pt x="1" y="41"/>
                    <a:pt x="1" y="42"/>
                    <a:pt x="1" y="42"/>
                  </a:cubicBezTo>
                  <a:moveTo>
                    <a:pt x="23" y="31"/>
                  </a:moveTo>
                  <a:cubicBezTo>
                    <a:pt x="22" y="31"/>
                    <a:pt x="22" y="31"/>
                    <a:pt x="22" y="31"/>
                  </a:cubicBezTo>
                  <a:cubicBezTo>
                    <a:pt x="22" y="31"/>
                    <a:pt x="22" y="31"/>
                    <a:pt x="22" y="31"/>
                  </a:cubicBezTo>
                  <a:cubicBezTo>
                    <a:pt x="23" y="30"/>
                    <a:pt x="23" y="29"/>
                    <a:pt x="23" y="29"/>
                  </a:cubicBezTo>
                  <a:cubicBezTo>
                    <a:pt x="23" y="29"/>
                    <a:pt x="23" y="29"/>
                    <a:pt x="23" y="29"/>
                  </a:cubicBezTo>
                  <a:cubicBezTo>
                    <a:pt x="24" y="29"/>
                    <a:pt x="24" y="29"/>
                    <a:pt x="24" y="29"/>
                  </a:cubicBezTo>
                  <a:cubicBezTo>
                    <a:pt x="23" y="30"/>
                    <a:pt x="23" y="30"/>
                    <a:pt x="23" y="31"/>
                  </a:cubicBezTo>
                  <a:moveTo>
                    <a:pt x="22" y="31"/>
                  </a:moveTo>
                  <a:cubicBezTo>
                    <a:pt x="21" y="31"/>
                    <a:pt x="21" y="31"/>
                    <a:pt x="21" y="31"/>
                  </a:cubicBezTo>
                  <a:cubicBezTo>
                    <a:pt x="21" y="30"/>
                    <a:pt x="22" y="29"/>
                    <a:pt x="22" y="29"/>
                  </a:cubicBezTo>
                  <a:cubicBezTo>
                    <a:pt x="23" y="29"/>
                    <a:pt x="23" y="29"/>
                    <a:pt x="23" y="29"/>
                  </a:cubicBezTo>
                  <a:cubicBezTo>
                    <a:pt x="23" y="29"/>
                    <a:pt x="22" y="30"/>
                    <a:pt x="22" y="31"/>
                  </a:cubicBezTo>
                  <a:cubicBezTo>
                    <a:pt x="22" y="31"/>
                    <a:pt x="22" y="31"/>
                    <a:pt x="22" y="31"/>
                  </a:cubicBezTo>
                  <a:moveTo>
                    <a:pt x="20" y="31"/>
                  </a:moveTo>
                  <a:cubicBezTo>
                    <a:pt x="19" y="31"/>
                    <a:pt x="19" y="31"/>
                    <a:pt x="18" y="31"/>
                  </a:cubicBezTo>
                  <a:cubicBezTo>
                    <a:pt x="19" y="30"/>
                    <a:pt x="19" y="30"/>
                    <a:pt x="19" y="30"/>
                  </a:cubicBezTo>
                  <a:cubicBezTo>
                    <a:pt x="19" y="30"/>
                    <a:pt x="20" y="29"/>
                    <a:pt x="20" y="28"/>
                  </a:cubicBezTo>
                  <a:cubicBezTo>
                    <a:pt x="20" y="28"/>
                    <a:pt x="21" y="28"/>
                    <a:pt x="22" y="29"/>
                  </a:cubicBezTo>
                  <a:cubicBezTo>
                    <a:pt x="21" y="29"/>
                    <a:pt x="20" y="30"/>
                    <a:pt x="20" y="31"/>
                  </a:cubicBezTo>
                  <a:moveTo>
                    <a:pt x="18" y="31"/>
                  </a:moveTo>
                  <a:cubicBezTo>
                    <a:pt x="17" y="31"/>
                    <a:pt x="17" y="31"/>
                    <a:pt x="16" y="31"/>
                  </a:cubicBezTo>
                  <a:cubicBezTo>
                    <a:pt x="17" y="30"/>
                    <a:pt x="17" y="29"/>
                    <a:pt x="18" y="28"/>
                  </a:cubicBezTo>
                  <a:cubicBezTo>
                    <a:pt x="18" y="28"/>
                    <a:pt x="18" y="28"/>
                    <a:pt x="18" y="28"/>
                  </a:cubicBezTo>
                  <a:cubicBezTo>
                    <a:pt x="18" y="28"/>
                    <a:pt x="19" y="28"/>
                    <a:pt x="19" y="28"/>
                  </a:cubicBezTo>
                  <a:cubicBezTo>
                    <a:pt x="19" y="29"/>
                    <a:pt x="19" y="29"/>
                    <a:pt x="18" y="30"/>
                  </a:cubicBezTo>
                  <a:cubicBezTo>
                    <a:pt x="18" y="30"/>
                    <a:pt x="18" y="31"/>
                    <a:pt x="18" y="31"/>
                  </a:cubicBezTo>
                  <a:moveTo>
                    <a:pt x="2" y="30"/>
                  </a:moveTo>
                  <a:cubicBezTo>
                    <a:pt x="2" y="29"/>
                    <a:pt x="2" y="29"/>
                    <a:pt x="2" y="28"/>
                  </a:cubicBezTo>
                  <a:cubicBezTo>
                    <a:pt x="3" y="28"/>
                    <a:pt x="3" y="28"/>
                    <a:pt x="3" y="28"/>
                  </a:cubicBezTo>
                  <a:cubicBezTo>
                    <a:pt x="3" y="28"/>
                    <a:pt x="3" y="28"/>
                    <a:pt x="3" y="28"/>
                  </a:cubicBezTo>
                  <a:cubicBezTo>
                    <a:pt x="3" y="29"/>
                    <a:pt x="3" y="29"/>
                    <a:pt x="3" y="29"/>
                  </a:cubicBezTo>
                  <a:cubicBezTo>
                    <a:pt x="2" y="30"/>
                    <a:pt x="2" y="30"/>
                    <a:pt x="2" y="30"/>
                  </a:cubicBezTo>
                  <a:moveTo>
                    <a:pt x="16" y="30"/>
                  </a:moveTo>
                  <a:cubicBezTo>
                    <a:pt x="16" y="30"/>
                    <a:pt x="16" y="29"/>
                    <a:pt x="16" y="28"/>
                  </a:cubicBezTo>
                  <a:cubicBezTo>
                    <a:pt x="17" y="28"/>
                    <a:pt x="17" y="28"/>
                    <a:pt x="17" y="28"/>
                  </a:cubicBezTo>
                  <a:cubicBezTo>
                    <a:pt x="17" y="29"/>
                    <a:pt x="16" y="30"/>
                    <a:pt x="16" y="30"/>
                  </a:cubicBezTo>
                  <a:moveTo>
                    <a:pt x="3" y="31"/>
                  </a:moveTo>
                  <a:cubicBezTo>
                    <a:pt x="3" y="31"/>
                    <a:pt x="3" y="31"/>
                    <a:pt x="3" y="31"/>
                  </a:cubicBezTo>
                  <a:cubicBezTo>
                    <a:pt x="3" y="30"/>
                    <a:pt x="3" y="29"/>
                    <a:pt x="4" y="28"/>
                  </a:cubicBezTo>
                  <a:cubicBezTo>
                    <a:pt x="4" y="28"/>
                    <a:pt x="4" y="28"/>
                    <a:pt x="4" y="28"/>
                  </a:cubicBezTo>
                  <a:cubicBezTo>
                    <a:pt x="3" y="31"/>
                    <a:pt x="3" y="31"/>
                    <a:pt x="3" y="31"/>
                  </a:cubicBezTo>
                  <a:cubicBezTo>
                    <a:pt x="3" y="31"/>
                    <a:pt x="3" y="31"/>
                    <a:pt x="3" y="31"/>
                  </a:cubicBezTo>
                  <a:cubicBezTo>
                    <a:pt x="3" y="31"/>
                    <a:pt x="3" y="31"/>
                    <a:pt x="3" y="31"/>
                  </a:cubicBezTo>
                  <a:moveTo>
                    <a:pt x="4" y="31"/>
                  </a:moveTo>
                  <a:cubicBezTo>
                    <a:pt x="5" y="28"/>
                    <a:pt x="5" y="28"/>
                    <a:pt x="5" y="28"/>
                  </a:cubicBezTo>
                  <a:cubicBezTo>
                    <a:pt x="5" y="28"/>
                    <a:pt x="6" y="28"/>
                    <a:pt x="6" y="28"/>
                  </a:cubicBezTo>
                  <a:cubicBezTo>
                    <a:pt x="6" y="29"/>
                    <a:pt x="5" y="30"/>
                    <a:pt x="5" y="31"/>
                  </a:cubicBezTo>
                  <a:cubicBezTo>
                    <a:pt x="5" y="31"/>
                    <a:pt x="5" y="31"/>
                    <a:pt x="5" y="31"/>
                  </a:cubicBezTo>
                  <a:cubicBezTo>
                    <a:pt x="5" y="31"/>
                    <a:pt x="5" y="31"/>
                    <a:pt x="5" y="31"/>
                  </a:cubicBezTo>
                  <a:cubicBezTo>
                    <a:pt x="4" y="31"/>
                    <a:pt x="4" y="31"/>
                    <a:pt x="4" y="31"/>
                  </a:cubicBezTo>
                  <a:moveTo>
                    <a:pt x="5" y="31"/>
                  </a:moveTo>
                  <a:cubicBezTo>
                    <a:pt x="6" y="30"/>
                    <a:pt x="7" y="29"/>
                    <a:pt x="7" y="28"/>
                  </a:cubicBezTo>
                  <a:cubicBezTo>
                    <a:pt x="8" y="28"/>
                    <a:pt x="8" y="28"/>
                    <a:pt x="8" y="28"/>
                  </a:cubicBezTo>
                  <a:cubicBezTo>
                    <a:pt x="8" y="29"/>
                    <a:pt x="7" y="30"/>
                    <a:pt x="7" y="31"/>
                  </a:cubicBezTo>
                  <a:cubicBezTo>
                    <a:pt x="6" y="31"/>
                    <a:pt x="6" y="31"/>
                    <a:pt x="5" y="31"/>
                  </a:cubicBezTo>
                  <a:moveTo>
                    <a:pt x="7" y="21"/>
                  </a:moveTo>
                  <a:cubicBezTo>
                    <a:pt x="7" y="20"/>
                    <a:pt x="7" y="19"/>
                    <a:pt x="7" y="18"/>
                  </a:cubicBezTo>
                  <a:cubicBezTo>
                    <a:pt x="7" y="19"/>
                    <a:pt x="7" y="20"/>
                    <a:pt x="7" y="21"/>
                  </a:cubicBezTo>
                  <a:cubicBezTo>
                    <a:pt x="7" y="21"/>
                    <a:pt x="7" y="21"/>
                    <a:pt x="7" y="21"/>
                  </a:cubicBezTo>
                  <a:moveTo>
                    <a:pt x="28" y="16"/>
                  </a:moveTo>
                  <a:cubicBezTo>
                    <a:pt x="28" y="15"/>
                    <a:pt x="28" y="15"/>
                    <a:pt x="28" y="15"/>
                  </a:cubicBezTo>
                  <a:cubicBezTo>
                    <a:pt x="28" y="15"/>
                    <a:pt x="28" y="15"/>
                    <a:pt x="28" y="15"/>
                  </a:cubicBezTo>
                  <a:cubicBezTo>
                    <a:pt x="28" y="16"/>
                    <a:pt x="28" y="16"/>
                    <a:pt x="28" y="16"/>
                  </a:cubicBezTo>
                  <a:moveTo>
                    <a:pt x="22" y="17"/>
                  </a:moveTo>
                  <a:cubicBezTo>
                    <a:pt x="22" y="16"/>
                    <a:pt x="22" y="15"/>
                    <a:pt x="22" y="15"/>
                  </a:cubicBezTo>
                  <a:cubicBezTo>
                    <a:pt x="23" y="15"/>
                    <a:pt x="23" y="15"/>
                    <a:pt x="23" y="15"/>
                  </a:cubicBezTo>
                  <a:cubicBezTo>
                    <a:pt x="22" y="15"/>
                    <a:pt x="22" y="16"/>
                    <a:pt x="22" y="17"/>
                  </a:cubicBezTo>
                  <a:moveTo>
                    <a:pt x="22" y="18"/>
                  </a:moveTo>
                  <a:cubicBezTo>
                    <a:pt x="22" y="17"/>
                    <a:pt x="23" y="15"/>
                    <a:pt x="24" y="14"/>
                  </a:cubicBezTo>
                  <a:cubicBezTo>
                    <a:pt x="25" y="14"/>
                    <a:pt x="25" y="14"/>
                    <a:pt x="25" y="14"/>
                  </a:cubicBezTo>
                  <a:cubicBezTo>
                    <a:pt x="24" y="15"/>
                    <a:pt x="23" y="16"/>
                    <a:pt x="23" y="17"/>
                  </a:cubicBezTo>
                  <a:cubicBezTo>
                    <a:pt x="23" y="17"/>
                    <a:pt x="23" y="17"/>
                    <a:pt x="23" y="17"/>
                  </a:cubicBezTo>
                  <a:cubicBezTo>
                    <a:pt x="23" y="17"/>
                    <a:pt x="22" y="17"/>
                    <a:pt x="22" y="18"/>
                  </a:cubicBezTo>
                  <a:moveTo>
                    <a:pt x="21" y="15"/>
                  </a:moveTo>
                  <a:cubicBezTo>
                    <a:pt x="20" y="14"/>
                    <a:pt x="20" y="14"/>
                    <a:pt x="20" y="14"/>
                  </a:cubicBezTo>
                  <a:cubicBezTo>
                    <a:pt x="20" y="14"/>
                    <a:pt x="20" y="14"/>
                    <a:pt x="20" y="14"/>
                  </a:cubicBezTo>
                  <a:cubicBezTo>
                    <a:pt x="21" y="14"/>
                    <a:pt x="21" y="14"/>
                    <a:pt x="21" y="14"/>
                  </a:cubicBezTo>
                  <a:cubicBezTo>
                    <a:pt x="21" y="14"/>
                    <a:pt x="21" y="14"/>
                    <a:pt x="21" y="14"/>
                  </a:cubicBezTo>
                  <a:cubicBezTo>
                    <a:pt x="21" y="14"/>
                    <a:pt x="21" y="14"/>
                    <a:pt x="21" y="14"/>
                  </a:cubicBezTo>
                  <a:cubicBezTo>
                    <a:pt x="21" y="15"/>
                    <a:pt x="21" y="15"/>
                    <a:pt x="21" y="15"/>
                  </a:cubicBezTo>
                  <a:moveTo>
                    <a:pt x="27" y="16"/>
                  </a:moveTo>
                  <a:cubicBezTo>
                    <a:pt x="28" y="14"/>
                    <a:pt x="28" y="14"/>
                    <a:pt x="28" y="14"/>
                  </a:cubicBezTo>
                  <a:cubicBezTo>
                    <a:pt x="29" y="13"/>
                    <a:pt x="29" y="13"/>
                    <a:pt x="29" y="13"/>
                  </a:cubicBezTo>
                  <a:cubicBezTo>
                    <a:pt x="28" y="14"/>
                    <a:pt x="28" y="14"/>
                    <a:pt x="28" y="15"/>
                  </a:cubicBezTo>
                  <a:cubicBezTo>
                    <a:pt x="28" y="15"/>
                    <a:pt x="28" y="15"/>
                    <a:pt x="28" y="15"/>
                  </a:cubicBezTo>
                  <a:cubicBezTo>
                    <a:pt x="27" y="16"/>
                    <a:pt x="27" y="16"/>
                    <a:pt x="27" y="16"/>
                  </a:cubicBezTo>
                  <a:cubicBezTo>
                    <a:pt x="27" y="16"/>
                    <a:pt x="27" y="16"/>
                    <a:pt x="27" y="16"/>
                  </a:cubicBezTo>
                  <a:cubicBezTo>
                    <a:pt x="27" y="16"/>
                    <a:pt x="27" y="16"/>
                    <a:pt x="27" y="16"/>
                  </a:cubicBezTo>
                  <a:moveTo>
                    <a:pt x="24" y="17"/>
                  </a:moveTo>
                  <a:cubicBezTo>
                    <a:pt x="24" y="16"/>
                    <a:pt x="25" y="15"/>
                    <a:pt x="25" y="14"/>
                  </a:cubicBezTo>
                  <a:cubicBezTo>
                    <a:pt x="25" y="14"/>
                    <a:pt x="25" y="14"/>
                    <a:pt x="25" y="14"/>
                  </a:cubicBezTo>
                  <a:cubicBezTo>
                    <a:pt x="28" y="13"/>
                    <a:pt x="28" y="13"/>
                    <a:pt x="28" y="13"/>
                  </a:cubicBezTo>
                  <a:cubicBezTo>
                    <a:pt x="28" y="13"/>
                    <a:pt x="28" y="13"/>
                    <a:pt x="28" y="13"/>
                  </a:cubicBezTo>
                  <a:cubicBezTo>
                    <a:pt x="26" y="16"/>
                    <a:pt x="26" y="16"/>
                    <a:pt x="26" y="16"/>
                  </a:cubicBezTo>
                  <a:cubicBezTo>
                    <a:pt x="25" y="16"/>
                    <a:pt x="25" y="16"/>
                    <a:pt x="25" y="16"/>
                  </a:cubicBezTo>
                  <a:cubicBezTo>
                    <a:pt x="26" y="16"/>
                    <a:pt x="26" y="15"/>
                    <a:pt x="26" y="14"/>
                  </a:cubicBezTo>
                  <a:cubicBezTo>
                    <a:pt x="26" y="14"/>
                    <a:pt x="26" y="14"/>
                    <a:pt x="26" y="14"/>
                  </a:cubicBezTo>
                  <a:cubicBezTo>
                    <a:pt x="26" y="14"/>
                    <a:pt x="26" y="14"/>
                    <a:pt x="26" y="14"/>
                  </a:cubicBezTo>
                  <a:cubicBezTo>
                    <a:pt x="25" y="15"/>
                    <a:pt x="25" y="16"/>
                    <a:pt x="24" y="17"/>
                  </a:cubicBezTo>
                  <a:cubicBezTo>
                    <a:pt x="24" y="17"/>
                    <a:pt x="24" y="17"/>
                    <a:pt x="24" y="17"/>
                  </a:cubicBezTo>
                  <a:moveTo>
                    <a:pt x="20" y="14"/>
                  </a:moveTo>
                  <a:cubicBezTo>
                    <a:pt x="19" y="13"/>
                    <a:pt x="19" y="13"/>
                    <a:pt x="19" y="13"/>
                  </a:cubicBezTo>
                  <a:cubicBezTo>
                    <a:pt x="21" y="11"/>
                    <a:pt x="21" y="11"/>
                    <a:pt x="21" y="11"/>
                  </a:cubicBezTo>
                  <a:cubicBezTo>
                    <a:pt x="21" y="12"/>
                    <a:pt x="21" y="12"/>
                    <a:pt x="21" y="12"/>
                  </a:cubicBezTo>
                  <a:cubicBezTo>
                    <a:pt x="21" y="12"/>
                    <a:pt x="21" y="12"/>
                    <a:pt x="21" y="12"/>
                  </a:cubicBezTo>
                  <a:cubicBezTo>
                    <a:pt x="21" y="13"/>
                    <a:pt x="20" y="13"/>
                    <a:pt x="20" y="14"/>
                  </a:cubicBezTo>
                  <a:moveTo>
                    <a:pt x="14" y="14"/>
                  </a:moveTo>
                  <a:cubicBezTo>
                    <a:pt x="14" y="13"/>
                    <a:pt x="14" y="13"/>
                    <a:pt x="14" y="13"/>
                  </a:cubicBezTo>
                  <a:cubicBezTo>
                    <a:pt x="14" y="12"/>
                    <a:pt x="15" y="12"/>
                    <a:pt x="15" y="11"/>
                  </a:cubicBezTo>
                  <a:cubicBezTo>
                    <a:pt x="15" y="12"/>
                    <a:pt x="15" y="13"/>
                    <a:pt x="14" y="14"/>
                  </a:cubicBezTo>
                  <a:cubicBezTo>
                    <a:pt x="14" y="14"/>
                    <a:pt x="14" y="14"/>
                    <a:pt x="14" y="14"/>
                  </a:cubicBezTo>
                  <a:moveTo>
                    <a:pt x="19" y="13"/>
                  </a:moveTo>
                  <a:cubicBezTo>
                    <a:pt x="19" y="13"/>
                    <a:pt x="19" y="13"/>
                    <a:pt x="19" y="13"/>
                  </a:cubicBezTo>
                  <a:cubicBezTo>
                    <a:pt x="18" y="13"/>
                    <a:pt x="18" y="13"/>
                    <a:pt x="18" y="13"/>
                  </a:cubicBezTo>
                  <a:cubicBezTo>
                    <a:pt x="20" y="10"/>
                    <a:pt x="20" y="10"/>
                    <a:pt x="20" y="10"/>
                  </a:cubicBezTo>
                  <a:cubicBezTo>
                    <a:pt x="20" y="10"/>
                    <a:pt x="20" y="10"/>
                    <a:pt x="20" y="10"/>
                  </a:cubicBezTo>
                  <a:cubicBezTo>
                    <a:pt x="21" y="11"/>
                    <a:pt x="21" y="11"/>
                    <a:pt x="21" y="11"/>
                  </a:cubicBezTo>
                  <a:cubicBezTo>
                    <a:pt x="20" y="11"/>
                    <a:pt x="20" y="11"/>
                    <a:pt x="20" y="11"/>
                  </a:cubicBezTo>
                  <a:cubicBezTo>
                    <a:pt x="19" y="13"/>
                    <a:pt x="19" y="13"/>
                    <a:pt x="19" y="13"/>
                  </a:cubicBezTo>
                  <a:moveTo>
                    <a:pt x="14" y="15"/>
                  </a:moveTo>
                  <a:cubicBezTo>
                    <a:pt x="14" y="15"/>
                    <a:pt x="14" y="15"/>
                    <a:pt x="14" y="15"/>
                  </a:cubicBezTo>
                  <a:cubicBezTo>
                    <a:pt x="15" y="14"/>
                    <a:pt x="15" y="14"/>
                    <a:pt x="15" y="14"/>
                  </a:cubicBezTo>
                  <a:cubicBezTo>
                    <a:pt x="15" y="13"/>
                    <a:pt x="16" y="12"/>
                    <a:pt x="16" y="11"/>
                  </a:cubicBezTo>
                  <a:cubicBezTo>
                    <a:pt x="16" y="11"/>
                    <a:pt x="16" y="11"/>
                    <a:pt x="16" y="11"/>
                  </a:cubicBezTo>
                  <a:cubicBezTo>
                    <a:pt x="16" y="10"/>
                    <a:pt x="17" y="10"/>
                    <a:pt x="17" y="10"/>
                  </a:cubicBezTo>
                  <a:cubicBezTo>
                    <a:pt x="16" y="11"/>
                    <a:pt x="16" y="13"/>
                    <a:pt x="15" y="14"/>
                  </a:cubicBezTo>
                  <a:cubicBezTo>
                    <a:pt x="15" y="14"/>
                    <a:pt x="15" y="15"/>
                    <a:pt x="14" y="15"/>
                  </a:cubicBezTo>
                  <a:moveTo>
                    <a:pt x="16" y="13"/>
                  </a:moveTo>
                  <a:cubicBezTo>
                    <a:pt x="17" y="12"/>
                    <a:pt x="17" y="11"/>
                    <a:pt x="18" y="10"/>
                  </a:cubicBezTo>
                  <a:cubicBezTo>
                    <a:pt x="18" y="10"/>
                    <a:pt x="18" y="10"/>
                    <a:pt x="18" y="10"/>
                  </a:cubicBezTo>
                  <a:cubicBezTo>
                    <a:pt x="18" y="10"/>
                    <a:pt x="18" y="10"/>
                    <a:pt x="18" y="10"/>
                  </a:cubicBezTo>
                  <a:cubicBezTo>
                    <a:pt x="19" y="10"/>
                    <a:pt x="19" y="10"/>
                    <a:pt x="19" y="10"/>
                  </a:cubicBezTo>
                  <a:cubicBezTo>
                    <a:pt x="18" y="13"/>
                    <a:pt x="18" y="13"/>
                    <a:pt x="18" y="13"/>
                  </a:cubicBezTo>
                  <a:cubicBezTo>
                    <a:pt x="17" y="13"/>
                    <a:pt x="17" y="13"/>
                    <a:pt x="17" y="13"/>
                  </a:cubicBezTo>
                  <a:cubicBezTo>
                    <a:pt x="16" y="13"/>
                    <a:pt x="16" y="13"/>
                    <a:pt x="16" y="13"/>
                  </a:cubicBezTo>
                  <a:moveTo>
                    <a:pt x="8" y="22"/>
                  </a:moveTo>
                  <a:cubicBezTo>
                    <a:pt x="8" y="21"/>
                    <a:pt x="8" y="21"/>
                    <a:pt x="8" y="21"/>
                  </a:cubicBezTo>
                  <a:cubicBezTo>
                    <a:pt x="8" y="19"/>
                    <a:pt x="6" y="12"/>
                    <a:pt x="7" y="8"/>
                  </a:cubicBezTo>
                  <a:cubicBezTo>
                    <a:pt x="7" y="6"/>
                    <a:pt x="10" y="3"/>
                    <a:pt x="12" y="2"/>
                  </a:cubicBezTo>
                  <a:cubicBezTo>
                    <a:pt x="13" y="2"/>
                    <a:pt x="15" y="1"/>
                    <a:pt x="17" y="1"/>
                  </a:cubicBezTo>
                  <a:cubicBezTo>
                    <a:pt x="19" y="1"/>
                    <a:pt x="22" y="2"/>
                    <a:pt x="24" y="3"/>
                  </a:cubicBezTo>
                  <a:cubicBezTo>
                    <a:pt x="27" y="5"/>
                    <a:pt x="28" y="8"/>
                    <a:pt x="29" y="12"/>
                  </a:cubicBezTo>
                  <a:cubicBezTo>
                    <a:pt x="22" y="14"/>
                    <a:pt x="22" y="14"/>
                    <a:pt x="22" y="14"/>
                  </a:cubicBezTo>
                  <a:cubicBezTo>
                    <a:pt x="22" y="12"/>
                    <a:pt x="22" y="10"/>
                    <a:pt x="21" y="9"/>
                  </a:cubicBezTo>
                  <a:cubicBezTo>
                    <a:pt x="20" y="9"/>
                    <a:pt x="19" y="9"/>
                    <a:pt x="19" y="9"/>
                  </a:cubicBezTo>
                  <a:cubicBezTo>
                    <a:pt x="18" y="9"/>
                    <a:pt x="18" y="9"/>
                    <a:pt x="18" y="9"/>
                  </a:cubicBezTo>
                  <a:cubicBezTo>
                    <a:pt x="16" y="9"/>
                    <a:pt x="14" y="10"/>
                    <a:pt x="13" y="12"/>
                  </a:cubicBezTo>
                  <a:cubicBezTo>
                    <a:pt x="13" y="13"/>
                    <a:pt x="13" y="14"/>
                    <a:pt x="13" y="15"/>
                  </a:cubicBezTo>
                  <a:cubicBezTo>
                    <a:pt x="13" y="16"/>
                    <a:pt x="13" y="16"/>
                    <a:pt x="13" y="16"/>
                  </a:cubicBezTo>
                  <a:cubicBezTo>
                    <a:pt x="13" y="16"/>
                    <a:pt x="13" y="16"/>
                    <a:pt x="13" y="16"/>
                  </a:cubicBezTo>
                  <a:cubicBezTo>
                    <a:pt x="13" y="16"/>
                    <a:pt x="13" y="16"/>
                    <a:pt x="13" y="16"/>
                  </a:cubicBezTo>
                  <a:cubicBezTo>
                    <a:pt x="13" y="16"/>
                    <a:pt x="14" y="17"/>
                    <a:pt x="14" y="17"/>
                  </a:cubicBezTo>
                  <a:cubicBezTo>
                    <a:pt x="14" y="19"/>
                    <a:pt x="14" y="21"/>
                    <a:pt x="15" y="22"/>
                  </a:cubicBezTo>
                  <a:cubicBezTo>
                    <a:pt x="15" y="22"/>
                    <a:pt x="15" y="22"/>
                    <a:pt x="15" y="22"/>
                  </a:cubicBezTo>
                  <a:cubicBezTo>
                    <a:pt x="16" y="23"/>
                    <a:pt x="16" y="23"/>
                    <a:pt x="16" y="23"/>
                  </a:cubicBezTo>
                  <a:cubicBezTo>
                    <a:pt x="24" y="22"/>
                    <a:pt x="24" y="22"/>
                    <a:pt x="24" y="22"/>
                  </a:cubicBezTo>
                  <a:cubicBezTo>
                    <a:pt x="24" y="24"/>
                    <a:pt x="24" y="26"/>
                    <a:pt x="24" y="28"/>
                  </a:cubicBezTo>
                  <a:cubicBezTo>
                    <a:pt x="22" y="27"/>
                    <a:pt x="20" y="27"/>
                    <a:pt x="18" y="27"/>
                  </a:cubicBezTo>
                  <a:cubicBezTo>
                    <a:pt x="17" y="27"/>
                    <a:pt x="16" y="27"/>
                    <a:pt x="16" y="27"/>
                  </a:cubicBezTo>
                  <a:cubicBezTo>
                    <a:pt x="15" y="28"/>
                    <a:pt x="15" y="28"/>
                    <a:pt x="15" y="28"/>
                  </a:cubicBezTo>
                  <a:cubicBezTo>
                    <a:pt x="15" y="28"/>
                    <a:pt x="15" y="28"/>
                    <a:pt x="15" y="28"/>
                  </a:cubicBezTo>
                  <a:cubicBezTo>
                    <a:pt x="15" y="28"/>
                    <a:pt x="15" y="28"/>
                    <a:pt x="15" y="28"/>
                  </a:cubicBezTo>
                  <a:cubicBezTo>
                    <a:pt x="15" y="31"/>
                    <a:pt x="14" y="34"/>
                    <a:pt x="12" y="36"/>
                  </a:cubicBezTo>
                  <a:cubicBezTo>
                    <a:pt x="12" y="37"/>
                    <a:pt x="12" y="37"/>
                    <a:pt x="12" y="37"/>
                  </a:cubicBezTo>
                  <a:cubicBezTo>
                    <a:pt x="13" y="37"/>
                    <a:pt x="17" y="39"/>
                    <a:pt x="23" y="39"/>
                  </a:cubicBezTo>
                  <a:cubicBezTo>
                    <a:pt x="25" y="39"/>
                    <a:pt x="27" y="39"/>
                    <a:pt x="29" y="38"/>
                  </a:cubicBezTo>
                  <a:cubicBezTo>
                    <a:pt x="30" y="40"/>
                    <a:pt x="30" y="41"/>
                    <a:pt x="31" y="43"/>
                  </a:cubicBezTo>
                  <a:cubicBezTo>
                    <a:pt x="31" y="43"/>
                    <a:pt x="31" y="43"/>
                    <a:pt x="31" y="43"/>
                  </a:cubicBezTo>
                  <a:cubicBezTo>
                    <a:pt x="29" y="44"/>
                    <a:pt x="27" y="45"/>
                    <a:pt x="24" y="45"/>
                  </a:cubicBezTo>
                  <a:cubicBezTo>
                    <a:pt x="22" y="45"/>
                    <a:pt x="20" y="45"/>
                    <a:pt x="18" y="44"/>
                  </a:cubicBezTo>
                  <a:cubicBezTo>
                    <a:pt x="14" y="43"/>
                    <a:pt x="11" y="42"/>
                    <a:pt x="9" y="42"/>
                  </a:cubicBezTo>
                  <a:cubicBezTo>
                    <a:pt x="7" y="42"/>
                    <a:pt x="6" y="43"/>
                    <a:pt x="5" y="44"/>
                  </a:cubicBezTo>
                  <a:cubicBezTo>
                    <a:pt x="5" y="42"/>
                    <a:pt x="4" y="41"/>
                    <a:pt x="3" y="40"/>
                  </a:cubicBezTo>
                  <a:cubicBezTo>
                    <a:pt x="3" y="40"/>
                    <a:pt x="2" y="39"/>
                    <a:pt x="2" y="38"/>
                  </a:cubicBezTo>
                  <a:cubicBezTo>
                    <a:pt x="1" y="38"/>
                    <a:pt x="1" y="38"/>
                    <a:pt x="1" y="38"/>
                  </a:cubicBezTo>
                  <a:cubicBezTo>
                    <a:pt x="2" y="37"/>
                    <a:pt x="2" y="37"/>
                    <a:pt x="2" y="37"/>
                  </a:cubicBezTo>
                  <a:cubicBezTo>
                    <a:pt x="4" y="36"/>
                    <a:pt x="6" y="34"/>
                    <a:pt x="7" y="32"/>
                  </a:cubicBezTo>
                  <a:cubicBezTo>
                    <a:pt x="7" y="32"/>
                    <a:pt x="7" y="32"/>
                    <a:pt x="7" y="32"/>
                  </a:cubicBezTo>
                  <a:cubicBezTo>
                    <a:pt x="8" y="31"/>
                    <a:pt x="9" y="29"/>
                    <a:pt x="9" y="28"/>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7"/>
                    <a:pt x="8" y="27"/>
                  </a:cubicBezTo>
                  <a:cubicBezTo>
                    <a:pt x="6" y="27"/>
                    <a:pt x="5" y="27"/>
                    <a:pt x="2" y="27"/>
                  </a:cubicBezTo>
                  <a:cubicBezTo>
                    <a:pt x="3" y="22"/>
                    <a:pt x="3" y="22"/>
                    <a:pt x="3" y="22"/>
                  </a:cubicBezTo>
                  <a:cubicBezTo>
                    <a:pt x="8" y="22"/>
                    <a:pt x="8" y="22"/>
                    <a:pt x="8" y="22"/>
                  </a:cubicBezTo>
                  <a:cubicBezTo>
                    <a:pt x="8" y="22"/>
                    <a:pt x="8" y="22"/>
                    <a:pt x="8" y="22"/>
                  </a:cubicBezTo>
                  <a:cubicBezTo>
                    <a:pt x="8" y="22"/>
                    <a:pt x="8" y="22"/>
                    <a:pt x="8" y="22"/>
                  </a:cubicBezTo>
                  <a:moveTo>
                    <a:pt x="17" y="0"/>
                  </a:moveTo>
                  <a:cubicBezTo>
                    <a:pt x="15" y="0"/>
                    <a:pt x="13" y="0"/>
                    <a:pt x="12" y="1"/>
                  </a:cubicBezTo>
                  <a:cubicBezTo>
                    <a:pt x="9" y="2"/>
                    <a:pt x="6" y="5"/>
                    <a:pt x="6" y="8"/>
                  </a:cubicBezTo>
                  <a:cubicBezTo>
                    <a:pt x="6" y="9"/>
                    <a:pt x="6" y="9"/>
                    <a:pt x="6" y="9"/>
                  </a:cubicBezTo>
                  <a:cubicBezTo>
                    <a:pt x="6" y="9"/>
                    <a:pt x="6" y="9"/>
                    <a:pt x="6" y="9"/>
                  </a:cubicBezTo>
                  <a:cubicBezTo>
                    <a:pt x="5" y="12"/>
                    <a:pt x="5" y="17"/>
                    <a:pt x="6" y="21"/>
                  </a:cubicBezTo>
                  <a:cubicBezTo>
                    <a:pt x="2" y="21"/>
                    <a:pt x="2" y="21"/>
                    <a:pt x="2" y="21"/>
                  </a:cubicBezTo>
                  <a:cubicBezTo>
                    <a:pt x="1" y="21"/>
                    <a:pt x="1" y="21"/>
                    <a:pt x="1" y="21"/>
                  </a:cubicBezTo>
                  <a:cubicBezTo>
                    <a:pt x="1" y="27"/>
                    <a:pt x="1" y="27"/>
                    <a:pt x="1" y="27"/>
                  </a:cubicBezTo>
                  <a:cubicBezTo>
                    <a:pt x="1" y="28"/>
                    <a:pt x="1" y="28"/>
                    <a:pt x="1" y="28"/>
                  </a:cubicBezTo>
                  <a:cubicBezTo>
                    <a:pt x="1" y="29"/>
                    <a:pt x="1" y="30"/>
                    <a:pt x="1" y="32"/>
                  </a:cubicBezTo>
                  <a:cubicBezTo>
                    <a:pt x="2" y="32"/>
                    <a:pt x="2" y="32"/>
                    <a:pt x="2" y="32"/>
                  </a:cubicBezTo>
                  <a:cubicBezTo>
                    <a:pt x="2" y="32"/>
                    <a:pt x="2" y="32"/>
                    <a:pt x="2" y="32"/>
                  </a:cubicBezTo>
                  <a:cubicBezTo>
                    <a:pt x="2" y="32"/>
                    <a:pt x="2" y="32"/>
                    <a:pt x="2" y="32"/>
                  </a:cubicBezTo>
                  <a:cubicBezTo>
                    <a:pt x="2" y="32"/>
                    <a:pt x="2" y="32"/>
                    <a:pt x="2" y="32"/>
                  </a:cubicBezTo>
                  <a:cubicBezTo>
                    <a:pt x="3" y="32"/>
                    <a:pt x="4" y="32"/>
                    <a:pt x="5" y="32"/>
                  </a:cubicBezTo>
                  <a:cubicBezTo>
                    <a:pt x="5" y="32"/>
                    <a:pt x="5" y="32"/>
                    <a:pt x="6" y="32"/>
                  </a:cubicBezTo>
                  <a:cubicBezTo>
                    <a:pt x="5" y="34"/>
                    <a:pt x="3" y="35"/>
                    <a:pt x="1" y="36"/>
                  </a:cubicBezTo>
                  <a:cubicBezTo>
                    <a:pt x="1" y="37"/>
                    <a:pt x="1" y="37"/>
                    <a:pt x="1" y="37"/>
                  </a:cubicBezTo>
                  <a:cubicBezTo>
                    <a:pt x="1" y="37"/>
                    <a:pt x="1" y="37"/>
                    <a:pt x="1" y="37"/>
                  </a:cubicBezTo>
                  <a:cubicBezTo>
                    <a:pt x="0" y="37"/>
                    <a:pt x="0" y="37"/>
                    <a:pt x="0" y="37"/>
                  </a:cubicBezTo>
                  <a:cubicBezTo>
                    <a:pt x="0" y="39"/>
                    <a:pt x="0" y="39"/>
                    <a:pt x="0" y="40"/>
                  </a:cubicBezTo>
                  <a:cubicBezTo>
                    <a:pt x="0" y="41"/>
                    <a:pt x="0" y="41"/>
                    <a:pt x="0" y="41"/>
                  </a:cubicBezTo>
                  <a:cubicBezTo>
                    <a:pt x="0" y="41"/>
                    <a:pt x="0" y="42"/>
                    <a:pt x="0" y="43"/>
                  </a:cubicBezTo>
                  <a:cubicBezTo>
                    <a:pt x="0" y="43"/>
                    <a:pt x="0" y="44"/>
                    <a:pt x="0" y="44"/>
                  </a:cubicBezTo>
                  <a:cubicBezTo>
                    <a:pt x="1" y="45"/>
                    <a:pt x="1" y="46"/>
                    <a:pt x="2" y="47"/>
                  </a:cubicBezTo>
                  <a:cubicBezTo>
                    <a:pt x="2" y="48"/>
                    <a:pt x="3" y="49"/>
                    <a:pt x="3" y="50"/>
                  </a:cubicBezTo>
                  <a:cubicBezTo>
                    <a:pt x="3" y="50"/>
                    <a:pt x="3" y="50"/>
                    <a:pt x="3" y="50"/>
                  </a:cubicBezTo>
                  <a:cubicBezTo>
                    <a:pt x="4" y="50"/>
                    <a:pt x="4" y="50"/>
                    <a:pt x="4" y="50"/>
                  </a:cubicBezTo>
                  <a:cubicBezTo>
                    <a:pt x="4" y="50"/>
                    <a:pt x="4" y="50"/>
                    <a:pt x="4" y="50"/>
                  </a:cubicBezTo>
                  <a:cubicBezTo>
                    <a:pt x="5" y="49"/>
                    <a:pt x="8" y="48"/>
                    <a:pt x="10" y="48"/>
                  </a:cubicBezTo>
                  <a:cubicBezTo>
                    <a:pt x="10" y="48"/>
                    <a:pt x="11" y="48"/>
                    <a:pt x="12" y="48"/>
                  </a:cubicBezTo>
                  <a:cubicBezTo>
                    <a:pt x="12" y="48"/>
                    <a:pt x="12" y="48"/>
                    <a:pt x="13" y="48"/>
                  </a:cubicBezTo>
                  <a:cubicBezTo>
                    <a:pt x="14" y="48"/>
                    <a:pt x="15" y="49"/>
                    <a:pt x="16" y="49"/>
                  </a:cubicBezTo>
                  <a:cubicBezTo>
                    <a:pt x="16" y="49"/>
                    <a:pt x="17" y="49"/>
                    <a:pt x="17" y="49"/>
                  </a:cubicBezTo>
                  <a:cubicBezTo>
                    <a:pt x="19" y="50"/>
                    <a:pt x="22" y="51"/>
                    <a:pt x="25" y="51"/>
                  </a:cubicBezTo>
                  <a:cubicBezTo>
                    <a:pt x="27" y="51"/>
                    <a:pt x="28" y="51"/>
                    <a:pt x="30" y="50"/>
                  </a:cubicBezTo>
                  <a:cubicBezTo>
                    <a:pt x="30" y="50"/>
                    <a:pt x="30" y="50"/>
                    <a:pt x="30" y="50"/>
                  </a:cubicBezTo>
                  <a:cubicBezTo>
                    <a:pt x="31" y="50"/>
                    <a:pt x="31" y="50"/>
                    <a:pt x="31" y="50"/>
                  </a:cubicBezTo>
                  <a:cubicBezTo>
                    <a:pt x="31" y="50"/>
                    <a:pt x="31" y="50"/>
                    <a:pt x="31" y="50"/>
                  </a:cubicBezTo>
                  <a:cubicBezTo>
                    <a:pt x="31" y="49"/>
                    <a:pt x="31" y="49"/>
                    <a:pt x="31" y="49"/>
                  </a:cubicBezTo>
                  <a:cubicBezTo>
                    <a:pt x="31" y="48"/>
                    <a:pt x="31" y="48"/>
                    <a:pt x="31" y="48"/>
                  </a:cubicBezTo>
                  <a:cubicBezTo>
                    <a:pt x="32" y="47"/>
                    <a:pt x="32" y="46"/>
                    <a:pt x="32" y="44"/>
                  </a:cubicBezTo>
                  <a:cubicBezTo>
                    <a:pt x="32" y="44"/>
                    <a:pt x="32" y="44"/>
                    <a:pt x="32" y="44"/>
                  </a:cubicBezTo>
                  <a:cubicBezTo>
                    <a:pt x="32" y="44"/>
                    <a:pt x="32" y="44"/>
                    <a:pt x="32" y="44"/>
                  </a:cubicBezTo>
                  <a:cubicBezTo>
                    <a:pt x="32" y="43"/>
                    <a:pt x="32" y="43"/>
                    <a:pt x="32" y="43"/>
                  </a:cubicBezTo>
                  <a:cubicBezTo>
                    <a:pt x="32" y="43"/>
                    <a:pt x="32" y="43"/>
                    <a:pt x="32" y="43"/>
                  </a:cubicBezTo>
                  <a:cubicBezTo>
                    <a:pt x="32" y="43"/>
                    <a:pt x="32" y="43"/>
                    <a:pt x="32" y="43"/>
                  </a:cubicBezTo>
                  <a:cubicBezTo>
                    <a:pt x="31" y="41"/>
                    <a:pt x="31" y="40"/>
                    <a:pt x="31" y="38"/>
                  </a:cubicBezTo>
                  <a:cubicBezTo>
                    <a:pt x="30" y="37"/>
                    <a:pt x="30" y="37"/>
                    <a:pt x="30" y="37"/>
                  </a:cubicBezTo>
                  <a:cubicBezTo>
                    <a:pt x="30" y="37"/>
                    <a:pt x="30" y="37"/>
                    <a:pt x="30" y="37"/>
                  </a:cubicBezTo>
                  <a:cubicBezTo>
                    <a:pt x="27" y="38"/>
                    <a:pt x="25" y="38"/>
                    <a:pt x="23" y="38"/>
                  </a:cubicBezTo>
                  <a:cubicBezTo>
                    <a:pt x="18" y="38"/>
                    <a:pt x="15" y="37"/>
                    <a:pt x="13" y="36"/>
                  </a:cubicBezTo>
                  <a:cubicBezTo>
                    <a:pt x="14" y="35"/>
                    <a:pt x="15" y="34"/>
                    <a:pt x="16" y="32"/>
                  </a:cubicBezTo>
                  <a:cubicBezTo>
                    <a:pt x="19" y="32"/>
                    <a:pt x="21" y="32"/>
                    <a:pt x="23" y="32"/>
                  </a:cubicBezTo>
                  <a:cubicBezTo>
                    <a:pt x="24" y="32"/>
                    <a:pt x="24" y="32"/>
                    <a:pt x="24" y="32"/>
                  </a:cubicBezTo>
                  <a:cubicBezTo>
                    <a:pt x="24" y="32"/>
                    <a:pt x="24" y="32"/>
                    <a:pt x="24" y="32"/>
                  </a:cubicBezTo>
                  <a:cubicBezTo>
                    <a:pt x="24" y="32"/>
                    <a:pt x="24" y="32"/>
                    <a:pt x="24" y="32"/>
                  </a:cubicBezTo>
                  <a:cubicBezTo>
                    <a:pt x="24" y="31"/>
                    <a:pt x="25" y="30"/>
                    <a:pt x="25" y="29"/>
                  </a:cubicBezTo>
                  <a:cubicBezTo>
                    <a:pt x="25" y="29"/>
                    <a:pt x="25" y="29"/>
                    <a:pt x="25" y="29"/>
                  </a:cubicBezTo>
                  <a:cubicBezTo>
                    <a:pt x="25" y="28"/>
                    <a:pt x="25" y="28"/>
                    <a:pt x="25" y="28"/>
                  </a:cubicBezTo>
                  <a:cubicBezTo>
                    <a:pt x="25" y="26"/>
                    <a:pt x="25" y="24"/>
                    <a:pt x="25" y="22"/>
                  </a:cubicBezTo>
                  <a:cubicBezTo>
                    <a:pt x="25" y="22"/>
                    <a:pt x="25" y="22"/>
                    <a:pt x="25" y="22"/>
                  </a:cubicBezTo>
                  <a:cubicBezTo>
                    <a:pt x="25" y="21"/>
                    <a:pt x="25" y="21"/>
                    <a:pt x="25" y="21"/>
                  </a:cubicBezTo>
                  <a:cubicBezTo>
                    <a:pt x="16" y="21"/>
                    <a:pt x="16" y="21"/>
                    <a:pt x="16" y="21"/>
                  </a:cubicBezTo>
                  <a:cubicBezTo>
                    <a:pt x="15" y="21"/>
                    <a:pt x="15" y="19"/>
                    <a:pt x="15" y="18"/>
                  </a:cubicBezTo>
                  <a:cubicBezTo>
                    <a:pt x="15" y="17"/>
                    <a:pt x="15" y="17"/>
                    <a:pt x="15" y="17"/>
                  </a:cubicBezTo>
                  <a:cubicBezTo>
                    <a:pt x="15" y="16"/>
                    <a:pt x="16" y="14"/>
                    <a:pt x="17" y="14"/>
                  </a:cubicBezTo>
                  <a:cubicBezTo>
                    <a:pt x="17" y="14"/>
                    <a:pt x="18" y="14"/>
                    <a:pt x="18" y="14"/>
                  </a:cubicBezTo>
                  <a:cubicBezTo>
                    <a:pt x="18" y="14"/>
                    <a:pt x="18" y="14"/>
                    <a:pt x="18" y="14"/>
                  </a:cubicBezTo>
                  <a:cubicBezTo>
                    <a:pt x="19" y="14"/>
                    <a:pt x="19" y="14"/>
                    <a:pt x="19" y="15"/>
                  </a:cubicBezTo>
                  <a:cubicBezTo>
                    <a:pt x="20" y="15"/>
                    <a:pt x="20" y="16"/>
                    <a:pt x="20" y="17"/>
                  </a:cubicBezTo>
                  <a:cubicBezTo>
                    <a:pt x="20" y="18"/>
                    <a:pt x="20" y="18"/>
                    <a:pt x="20" y="18"/>
                  </a:cubicBezTo>
                  <a:cubicBezTo>
                    <a:pt x="21" y="19"/>
                    <a:pt x="21" y="19"/>
                    <a:pt x="21" y="19"/>
                  </a:cubicBezTo>
                  <a:cubicBezTo>
                    <a:pt x="21" y="19"/>
                    <a:pt x="21" y="19"/>
                    <a:pt x="21" y="19"/>
                  </a:cubicBezTo>
                  <a:cubicBezTo>
                    <a:pt x="21" y="19"/>
                    <a:pt x="21" y="19"/>
                    <a:pt x="21" y="19"/>
                  </a:cubicBezTo>
                  <a:cubicBezTo>
                    <a:pt x="21" y="19"/>
                    <a:pt x="21" y="19"/>
                    <a:pt x="21" y="19"/>
                  </a:cubicBezTo>
                  <a:cubicBezTo>
                    <a:pt x="22" y="19"/>
                    <a:pt x="22" y="19"/>
                    <a:pt x="22" y="19"/>
                  </a:cubicBezTo>
                  <a:cubicBezTo>
                    <a:pt x="24" y="18"/>
                    <a:pt x="26" y="17"/>
                    <a:pt x="29" y="16"/>
                  </a:cubicBezTo>
                  <a:cubicBezTo>
                    <a:pt x="29" y="16"/>
                    <a:pt x="29" y="16"/>
                    <a:pt x="29" y="16"/>
                  </a:cubicBezTo>
                  <a:cubicBezTo>
                    <a:pt x="29" y="16"/>
                    <a:pt x="29" y="16"/>
                    <a:pt x="29" y="16"/>
                  </a:cubicBezTo>
                  <a:cubicBezTo>
                    <a:pt x="30" y="15"/>
                    <a:pt x="30" y="13"/>
                    <a:pt x="30" y="12"/>
                  </a:cubicBezTo>
                  <a:cubicBezTo>
                    <a:pt x="30" y="12"/>
                    <a:pt x="30" y="12"/>
                    <a:pt x="30" y="12"/>
                  </a:cubicBezTo>
                  <a:cubicBezTo>
                    <a:pt x="29" y="7"/>
                    <a:pt x="27" y="4"/>
                    <a:pt x="24" y="2"/>
                  </a:cubicBezTo>
                  <a:cubicBezTo>
                    <a:pt x="22" y="1"/>
                    <a:pt x="19"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7" name="Freeform 193"/>
            <p:cNvSpPr>
              <a:spLocks noEditPoints="1"/>
            </p:cNvSpPr>
            <p:nvPr/>
          </p:nvSpPr>
          <p:spPr bwMode="auto">
            <a:xfrm>
              <a:off x="3546" y="2115"/>
              <a:ext cx="105" cy="64"/>
            </a:xfrm>
            <a:custGeom>
              <a:avLst/>
              <a:gdLst>
                <a:gd name="T0" fmla="*/ 35 w 44"/>
                <a:gd name="T1" fmla="*/ 26 h 27"/>
                <a:gd name="T2" fmla="*/ 43 w 44"/>
                <a:gd name="T3" fmla="*/ 14 h 27"/>
                <a:gd name="T4" fmla="*/ 43 w 44"/>
                <a:gd name="T5" fmla="*/ 26 h 27"/>
                <a:gd name="T6" fmla="*/ 35 w 44"/>
                <a:gd name="T7" fmla="*/ 26 h 27"/>
                <a:gd name="T8" fmla="*/ 5 w 44"/>
                <a:gd name="T9" fmla="*/ 26 h 27"/>
                <a:gd name="T10" fmla="*/ 2 w 44"/>
                <a:gd name="T11" fmla="*/ 26 h 27"/>
                <a:gd name="T12" fmla="*/ 2 w 44"/>
                <a:gd name="T13" fmla="*/ 10 h 27"/>
                <a:gd name="T14" fmla="*/ 1 w 44"/>
                <a:gd name="T15" fmla="*/ 8 h 27"/>
                <a:gd name="T16" fmla="*/ 2 w 44"/>
                <a:gd name="T17" fmla="*/ 2 h 27"/>
                <a:gd name="T18" fmla="*/ 2 w 44"/>
                <a:gd name="T19" fmla="*/ 1 h 27"/>
                <a:gd name="T20" fmla="*/ 21 w 44"/>
                <a:gd name="T21" fmla="*/ 1 h 27"/>
                <a:gd name="T22" fmla="*/ 4 w 44"/>
                <a:gd name="T23" fmla="*/ 25 h 27"/>
                <a:gd name="T24" fmla="*/ 5 w 44"/>
                <a:gd name="T25" fmla="*/ 26 h 27"/>
                <a:gd name="T26" fmla="*/ 5 w 44"/>
                <a:gd name="T27" fmla="*/ 26 h 27"/>
                <a:gd name="T28" fmla="*/ 22 w 44"/>
                <a:gd name="T29" fmla="*/ 1 h 27"/>
                <a:gd name="T30" fmla="*/ 30 w 44"/>
                <a:gd name="T31" fmla="*/ 1 h 27"/>
                <a:gd name="T32" fmla="*/ 13 w 44"/>
                <a:gd name="T33" fmla="*/ 25 h 27"/>
                <a:gd name="T34" fmla="*/ 13 w 44"/>
                <a:gd name="T35" fmla="*/ 26 h 27"/>
                <a:gd name="T36" fmla="*/ 11 w 44"/>
                <a:gd name="T37" fmla="*/ 26 h 27"/>
                <a:gd name="T38" fmla="*/ 10 w 44"/>
                <a:gd name="T39" fmla="*/ 26 h 27"/>
                <a:gd name="T40" fmla="*/ 6 w 44"/>
                <a:gd name="T41" fmla="*/ 26 h 27"/>
                <a:gd name="T42" fmla="*/ 5 w 44"/>
                <a:gd name="T43" fmla="*/ 26 h 27"/>
                <a:gd name="T44" fmla="*/ 14 w 44"/>
                <a:gd name="T45" fmla="*/ 26 h 27"/>
                <a:gd name="T46" fmla="*/ 31 w 44"/>
                <a:gd name="T47" fmla="*/ 1 h 27"/>
                <a:gd name="T48" fmla="*/ 38 w 44"/>
                <a:gd name="T49" fmla="*/ 1 h 27"/>
                <a:gd name="T50" fmla="*/ 43 w 44"/>
                <a:gd name="T51" fmla="*/ 1 h 27"/>
                <a:gd name="T52" fmla="*/ 43 w 44"/>
                <a:gd name="T53" fmla="*/ 3 h 27"/>
                <a:gd name="T54" fmla="*/ 43 w 44"/>
                <a:gd name="T55" fmla="*/ 3 h 27"/>
                <a:gd name="T56" fmla="*/ 43 w 44"/>
                <a:gd name="T57" fmla="*/ 13 h 27"/>
                <a:gd name="T58" fmla="*/ 43 w 44"/>
                <a:gd name="T59" fmla="*/ 13 h 27"/>
                <a:gd name="T60" fmla="*/ 34 w 44"/>
                <a:gd name="T61" fmla="*/ 25 h 27"/>
                <a:gd name="T62" fmla="*/ 35 w 44"/>
                <a:gd name="T63" fmla="*/ 26 h 27"/>
                <a:gd name="T64" fmla="*/ 14 w 44"/>
                <a:gd name="T65" fmla="*/ 26 h 27"/>
                <a:gd name="T66" fmla="*/ 22 w 44"/>
                <a:gd name="T67" fmla="*/ 0 h 27"/>
                <a:gd name="T68" fmla="*/ 22 w 44"/>
                <a:gd name="T69" fmla="*/ 0 h 27"/>
                <a:gd name="T70" fmla="*/ 2 w 44"/>
                <a:gd name="T71" fmla="*/ 0 h 27"/>
                <a:gd name="T72" fmla="*/ 1 w 44"/>
                <a:gd name="T73" fmla="*/ 1 h 27"/>
                <a:gd name="T74" fmla="*/ 0 w 44"/>
                <a:gd name="T75" fmla="*/ 8 h 27"/>
                <a:gd name="T76" fmla="*/ 1 w 44"/>
                <a:gd name="T77" fmla="*/ 10 h 27"/>
                <a:gd name="T78" fmla="*/ 1 w 44"/>
                <a:gd name="T79" fmla="*/ 26 h 27"/>
                <a:gd name="T80" fmla="*/ 2 w 44"/>
                <a:gd name="T81" fmla="*/ 27 h 27"/>
                <a:gd name="T82" fmla="*/ 6 w 44"/>
                <a:gd name="T83" fmla="*/ 27 h 27"/>
                <a:gd name="T84" fmla="*/ 10 w 44"/>
                <a:gd name="T85" fmla="*/ 27 h 27"/>
                <a:gd name="T86" fmla="*/ 43 w 44"/>
                <a:gd name="T87" fmla="*/ 27 h 27"/>
                <a:gd name="T88" fmla="*/ 44 w 44"/>
                <a:gd name="T89" fmla="*/ 26 h 27"/>
                <a:gd name="T90" fmla="*/ 44 w 44"/>
                <a:gd name="T91" fmla="*/ 3 h 27"/>
                <a:gd name="T92" fmla="*/ 44 w 44"/>
                <a:gd name="T93" fmla="*/ 3 h 27"/>
                <a:gd name="T94" fmla="*/ 44 w 44"/>
                <a:gd name="T95" fmla="*/ 1 h 27"/>
                <a:gd name="T96" fmla="*/ 43 w 44"/>
                <a:gd name="T97" fmla="*/ 0 h 27"/>
                <a:gd name="T98" fmla="*/ 22 w 44"/>
                <a:gd name="T99" fmla="*/ 0 h 27"/>
                <a:gd name="T100" fmla="*/ 22 w 44"/>
                <a:gd name="T10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27">
                  <a:moveTo>
                    <a:pt x="35" y="26"/>
                  </a:moveTo>
                  <a:cubicBezTo>
                    <a:pt x="38" y="22"/>
                    <a:pt x="40" y="18"/>
                    <a:pt x="43" y="14"/>
                  </a:cubicBezTo>
                  <a:cubicBezTo>
                    <a:pt x="43" y="26"/>
                    <a:pt x="43" y="26"/>
                    <a:pt x="43" y="26"/>
                  </a:cubicBezTo>
                  <a:cubicBezTo>
                    <a:pt x="35" y="26"/>
                    <a:pt x="35" y="26"/>
                    <a:pt x="35" y="26"/>
                  </a:cubicBezTo>
                  <a:moveTo>
                    <a:pt x="5" y="26"/>
                  </a:moveTo>
                  <a:cubicBezTo>
                    <a:pt x="3" y="26"/>
                    <a:pt x="2" y="26"/>
                    <a:pt x="2" y="26"/>
                  </a:cubicBezTo>
                  <a:cubicBezTo>
                    <a:pt x="2" y="10"/>
                    <a:pt x="2" y="10"/>
                    <a:pt x="2" y="10"/>
                  </a:cubicBezTo>
                  <a:cubicBezTo>
                    <a:pt x="2" y="9"/>
                    <a:pt x="2" y="9"/>
                    <a:pt x="1" y="8"/>
                  </a:cubicBezTo>
                  <a:cubicBezTo>
                    <a:pt x="1" y="6"/>
                    <a:pt x="1" y="2"/>
                    <a:pt x="2" y="2"/>
                  </a:cubicBezTo>
                  <a:cubicBezTo>
                    <a:pt x="2" y="1"/>
                    <a:pt x="2" y="1"/>
                    <a:pt x="2" y="1"/>
                  </a:cubicBezTo>
                  <a:cubicBezTo>
                    <a:pt x="21" y="1"/>
                    <a:pt x="21" y="1"/>
                    <a:pt x="21" y="1"/>
                  </a:cubicBezTo>
                  <a:cubicBezTo>
                    <a:pt x="15" y="9"/>
                    <a:pt x="9" y="17"/>
                    <a:pt x="4" y="25"/>
                  </a:cubicBezTo>
                  <a:cubicBezTo>
                    <a:pt x="5" y="26"/>
                    <a:pt x="5" y="26"/>
                    <a:pt x="5" y="26"/>
                  </a:cubicBezTo>
                  <a:moveTo>
                    <a:pt x="5" y="26"/>
                  </a:moveTo>
                  <a:cubicBezTo>
                    <a:pt x="10" y="17"/>
                    <a:pt x="16" y="9"/>
                    <a:pt x="22" y="1"/>
                  </a:cubicBezTo>
                  <a:cubicBezTo>
                    <a:pt x="30" y="1"/>
                    <a:pt x="30" y="1"/>
                    <a:pt x="30" y="1"/>
                  </a:cubicBezTo>
                  <a:cubicBezTo>
                    <a:pt x="24" y="9"/>
                    <a:pt x="18" y="17"/>
                    <a:pt x="13" y="25"/>
                  </a:cubicBezTo>
                  <a:cubicBezTo>
                    <a:pt x="13" y="26"/>
                    <a:pt x="13" y="26"/>
                    <a:pt x="13" y="26"/>
                  </a:cubicBezTo>
                  <a:cubicBezTo>
                    <a:pt x="11" y="26"/>
                    <a:pt x="11" y="26"/>
                    <a:pt x="11" y="26"/>
                  </a:cubicBezTo>
                  <a:cubicBezTo>
                    <a:pt x="10" y="26"/>
                    <a:pt x="10" y="26"/>
                    <a:pt x="10" y="26"/>
                  </a:cubicBezTo>
                  <a:cubicBezTo>
                    <a:pt x="9" y="26"/>
                    <a:pt x="7" y="26"/>
                    <a:pt x="6" y="26"/>
                  </a:cubicBezTo>
                  <a:cubicBezTo>
                    <a:pt x="5" y="26"/>
                    <a:pt x="5" y="26"/>
                    <a:pt x="5" y="26"/>
                  </a:cubicBezTo>
                  <a:moveTo>
                    <a:pt x="14" y="26"/>
                  </a:moveTo>
                  <a:cubicBezTo>
                    <a:pt x="20" y="17"/>
                    <a:pt x="25" y="9"/>
                    <a:pt x="31" y="1"/>
                  </a:cubicBezTo>
                  <a:cubicBezTo>
                    <a:pt x="38" y="1"/>
                    <a:pt x="38" y="1"/>
                    <a:pt x="38" y="1"/>
                  </a:cubicBezTo>
                  <a:cubicBezTo>
                    <a:pt x="43" y="1"/>
                    <a:pt x="43" y="1"/>
                    <a:pt x="43" y="1"/>
                  </a:cubicBezTo>
                  <a:cubicBezTo>
                    <a:pt x="43" y="1"/>
                    <a:pt x="43" y="2"/>
                    <a:pt x="43" y="3"/>
                  </a:cubicBezTo>
                  <a:cubicBezTo>
                    <a:pt x="43" y="3"/>
                    <a:pt x="43" y="3"/>
                    <a:pt x="43" y="3"/>
                  </a:cubicBezTo>
                  <a:cubicBezTo>
                    <a:pt x="43" y="13"/>
                    <a:pt x="43" y="13"/>
                    <a:pt x="43" y="13"/>
                  </a:cubicBezTo>
                  <a:cubicBezTo>
                    <a:pt x="43" y="13"/>
                    <a:pt x="43" y="13"/>
                    <a:pt x="43" y="13"/>
                  </a:cubicBezTo>
                  <a:cubicBezTo>
                    <a:pt x="40" y="17"/>
                    <a:pt x="37" y="21"/>
                    <a:pt x="34" y="25"/>
                  </a:cubicBezTo>
                  <a:cubicBezTo>
                    <a:pt x="35" y="26"/>
                    <a:pt x="35" y="26"/>
                    <a:pt x="35" y="26"/>
                  </a:cubicBezTo>
                  <a:cubicBezTo>
                    <a:pt x="14" y="26"/>
                    <a:pt x="14" y="26"/>
                    <a:pt x="14" y="26"/>
                  </a:cubicBezTo>
                  <a:moveTo>
                    <a:pt x="22" y="0"/>
                  </a:moveTo>
                  <a:cubicBezTo>
                    <a:pt x="22" y="0"/>
                    <a:pt x="22" y="0"/>
                    <a:pt x="22" y="0"/>
                  </a:cubicBezTo>
                  <a:cubicBezTo>
                    <a:pt x="2" y="0"/>
                    <a:pt x="2" y="0"/>
                    <a:pt x="2" y="0"/>
                  </a:cubicBezTo>
                  <a:cubicBezTo>
                    <a:pt x="2" y="0"/>
                    <a:pt x="1" y="1"/>
                    <a:pt x="1" y="1"/>
                  </a:cubicBezTo>
                  <a:cubicBezTo>
                    <a:pt x="0" y="2"/>
                    <a:pt x="0" y="5"/>
                    <a:pt x="0" y="8"/>
                  </a:cubicBezTo>
                  <a:cubicBezTo>
                    <a:pt x="1" y="9"/>
                    <a:pt x="1" y="9"/>
                    <a:pt x="1" y="10"/>
                  </a:cubicBezTo>
                  <a:cubicBezTo>
                    <a:pt x="1" y="26"/>
                    <a:pt x="1" y="26"/>
                    <a:pt x="1" y="26"/>
                  </a:cubicBezTo>
                  <a:cubicBezTo>
                    <a:pt x="1" y="26"/>
                    <a:pt x="1" y="27"/>
                    <a:pt x="2" y="27"/>
                  </a:cubicBezTo>
                  <a:cubicBezTo>
                    <a:pt x="3" y="27"/>
                    <a:pt x="4" y="27"/>
                    <a:pt x="6" y="27"/>
                  </a:cubicBezTo>
                  <a:cubicBezTo>
                    <a:pt x="7" y="27"/>
                    <a:pt x="9" y="27"/>
                    <a:pt x="10" y="27"/>
                  </a:cubicBezTo>
                  <a:cubicBezTo>
                    <a:pt x="43" y="27"/>
                    <a:pt x="43" y="27"/>
                    <a:pt x="43" y="27"/>
                  </a:cubicBezTo>
                  <a:cubicBezTo>
                    <a:pt x="44" y="26"/>
                    <a:pt x="44" y="26"/>
                    <a:pt x="44" y="26"/>
                  </a:cubicBezTo>
                  <a:cubicBezTo>
                    <a:pt x="44" y="3"/>
                    <a:pt x="44" y="3"/>
                    <a:pt x="44" y="3"/>
                  </a:cubicBezTo>
                  <a:cubicBezTo>
                    <a:pt x="44" y="3"/>
                    <a:pt x="44" y="3"/>
                    <a:pt x="44" y="3"/>
                  </a:cubicBezTo>
                  <a:cubicBezTo>
                    <a:pt x="44" y="2"/>
                    <a:pt x="44" y="1"/>
                    <a:pt x="44" y="1"/>
                  </a:cubicBezTo>
                  <a:cubicBezTo>
                    <a:pt x="43" y="0"/>
                    <a:pt x="43" y="0"/>
                    <a:pt x="43" y="0"/>
                  </a:cubicBezTo>
                  <a:cubicBezTo>
                    <a:pt x="22" y="0"/>
                    <a:pt x="22" y="0"/>
                    <a:pt x="22" y="0"/>
                  </a:cubicBezTo>
                  <a:cubicBezTo>
                    <a:pt x="22"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8" name="Freeform 194"/>
            <p:cNvSpPr>
              <a:spLocks noEditPoints="1"/>
            </p:cNvSpPr>
            <p:nvPr/>
          </p:nvSpPr>
          <p:spPr bwMode="auto">
            <a:xfrm>
              <a:off x="3499" y="2267"/>
              <a:ext cx="104" cy="95"/>
            </a:xfrm>
            <a:custGeom>
              <a:avLst/>
              <a:gdLst>
                <a:gd name="T0" fmla="*/ 4 w 44"/>
                <a:gd name="T1" fmla="*/ 36 h 40"/>
                <a:gd name="T2" fmla="*/ 16 w 44"/>
                <a:gd name="T3" fmla="*/ 39 h 40"/>
                <a:gd name="T4" fmla="*/ 16 w 44"/>
                <a:gd name="T5" fmla="*/ 39 h 40"/>
                <a:gd name="T6" fmla="*/ 28 w 44"/>
                <a:gd name="T7" fmla="*/ 34 h 40"/>
                <a:gd name="T8" fmla="*/ 30 w 44"/>
                <a:gd name="T9" fmla="*/ 15 h 40"/>
                <a:gd name="T10" fmla="*/ 35 w 44"/>
                <a:gd name="T11" fmla="*/ 12 h 40"/>
                <a:gd name="T12" fmla="*/ 37 w 44"/>
                <a:gd name="T13" fmla="*/ 20 h 40"/>
                <a:gd name="T14" fmla="*/ 30 w 44"/>
                <a:gd name="T15" fmla="*/ 20 h 40"/>
                <a:gd name="T16" fmla="*/ 35 w 44"/>
                <a:gd name="T17" fmla="*/ 8 h 40"/>
                <a:gd name="T18" fmla="*/ 33 w 44"/>
                <a:gd name="T19" fmla="*/ 26 h 40"/>
                <a:gd name="T20" fmla="*/ 30 w 44"/>
                <a:gd name="T21" fmla="*/ 22 h 40"/>
                <a:gd name="T22" fmla="*/ 39 w 44"/>
                <a:gd name="T23" fmla="*/ 13 h 40"/>
                <a:gd name="T24" fmla="*/ 31 w 44"/>
                <a:gd name="T25" fmla="*/ 12 h 40"/>
                <a:gd name="T26" fmla="*/ 30 w 44"/>
                <a:gd name="T27" fmla="*/ 11 h 40"/>
                <a:gd name="T28" fmla="*/ 29 w 44"/>
                <a:gd name="T29" fmla="*/ 8 h 40"/>
                <a:gd name="T30" fmla="*/ 24 w 44"/>
                <a:gd name="T31" fmla="*/ 15 h 40"/>
                <a:gd name="T32" fmla="*/ 24 w 44"/>
                <a:gd name="T33" fmla="*/ 15 h 40"/>
                <a:gd name="T34" fmla="*/ 29 w 44"/>
                <a:gd name="T35" fmla="*/ 10 h 40"/>
                <a:gd name="T36" fmla="*/ 25 w 44"/>
                <a:gd name="T37" fmla="*/ 22 h 40"/>
                <a:gd name="T38" fmla="*/ 25 w 44"/>
                <a:gd name="T39" fmla="*/ 22 h 40"/>
                <a:gd name="T40" fmla="*/ 28 w 44"/>
                <a:gd name="T41" fmla="*/ 20 h 40"/>
                <a:gd name="T42" fmla="*/ 25 w 44"/>
                <a:gd name="T43" fmla="*/ 26 h 40"/>
                <a:gd name="T44" fmla="*/ 28 w 44"/>
                <a:gd name="T45" fmla="*/ 31 h 40"/>
                <a:gd name="T46" fmla="*/ 24 w 44"/>
                <a:gd name="T47" fmla="*/ 36 h 40"/>
                <a:gd name="T48" fmla="*/ 3 w 44"/>
                <a:gd name="T49" fmla="*/ 32 h 40"/>
                <a:gd name="T50" fmla="*/ 5 w 44"/>
                <a:gd name="T51" fmla="*/ 9 h 40"/>
                <a:gd name="T52" fmla="*/ 27 w 44"/>
                <a:gd name="T53" fmla="*/ 9 h 40"/>
                <a:gd name="T54" fmla="*/ 24 w 44"/>
                <a:gd name="T55" fmla="*/ 12 h 40"/>
                <a:gd name="T56" fmla="*/ 8 w 44"/>
                <a:gd name="T57" fmla="*/ 8 h 40"/>
                <a:gd name="T58" fmla="*/ 16 w 44"/>
                <a:gd name="T59" fmla="*/ 5 h 40"/>
                <a:gd name="T60" fmla="*/ 24 w 44"/>
                <a:gd name="T61" fmla="*/ 7 h 40"/>
                <a:gd name="T62" fmla="*/ 23 w 44"/>
                <a:gd name="T63" fmla="*/ 7 h 40"/>
                <a:gd name="T64" fmla="*/ 9 w 44"/>
                <a:gd name="T65" fmla="*/ 7 h 40"/>
                <a:gd name="T66" fmla="*/ 9 w 44"/>
                <a:gd name="T67" fmla="*/ 8 h 40"/>
                <a:gd name="T68" fmla="*/ 22 w 44"/>
                <a:gd name="T69" fmla="*/ 8 h 40"/>
                <a:gd name="T70" fmla="*/ 13 w 44"/>
                <a:gd name="T71" fmla="*/ 7 h 40"/>
                <a:gd name="T72" fmla="*/ 16 w 44"/>
                <a:gd name="T73" fmla="*/ 8 h 40"/>
                <a:gd name="T74" fmla="*/ 15 w 44"/>
                <a:gd name="T75" fmla="*/ 7 h 40"/>
                <a:gd name="T76" fmla="*/ 18 w 44"/>
                <a:gd name="T77" fmla="*/ 8 h 40"/>
                <a:gd name="T78" fmla="*/ 15 w 44"/>
                <a:gd name="T79" fmla="*/ 6 h 40"/>
                <a:gd name="T80" fmla="*/ 21 w 44"/>
                <a:gd name="T81" fmla="*/ 9 h 40"/>
                <a:gd name="T82" fmla="*/ 2 w 44"/>
                <a:gd name="T83" fmla="*/ 6 h 40"/>
                <a:gd name="T84" fmla="*/ 16 w 44"/>
                <a:gd name="T85" fmla="*/ 1 h 40"/>
                <a:gd name="T86" fmla="*/ 27 w 44"/>
                <a:gd name="T87" fmla="*/ 8 h 40"/>
                <a:gd name="T88" fmla="*/ 4 w 44"/>
                <a:gd name="T89" fmla="*/ 8 h 40"/>
                <a:gd name="T90" fmla="*/ 1 w 44"/>
                <a:gd name="T91" fmla="*/ 5 h 40"/>
                <a:gd name="T92" fmla="*/ 1 w 44"/>
                <a:gd name="T93" fmla="*/ 23 h 40"/>
                <a:gd name="T94" fmla="*/ 3 w 44"/>
                <a:gd name="T95" fmla="*/ 34 h 40"/>
                <a:gd name="T96" fmla="*/ 3 w 44"/>
                <a:gd name="T97" fmla="*/ 36 h 40"/>
                <a:gd name="T98" fmla="*/ 3 w 44"/>
                <a:gd name="T99" fmla="*/ 37 h 40"/>
                <a:gd name="T100" fmla="*/ 28 w 44"/>
                <a:gd name="T101" fmla="*/ 37 h 40"/>
                <a:gd name="T102" fmla="*/ 28 w 44"/>
                <a:gd name="T103" fmla="*/ 35 h 40"/>
                <a:gd name="T104" fmla="*/ 29 w 44"/>
                <a:gd name="T105" fmla="*/ 34 h 40"/>
                <a:gd name="T106" fmla="*/ 29 w 44"/>
                <a:gd name="T107" fmla="*/ 25 h 40"/>
                <a:gd name="T108" fmla="*/ 42 w 44"/>
                <a:gd name="T109" fmla="*/ 11 h 40"/>
                <a:gd name="T110" fmla="*/ 30 w 44"/>
                <a:gd name="T111" fmla="*/ 9 h 40"/>
                <a:gd name="T112" fmla="*/ 30 w 44"/>
                <a:gd name="T113" fmla="*/ 5 h 40"/>
                <a:gd name="T114" fmla="*/ 16 w 44"/>
                <a:gd name="T11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0">
                  <a:moveTo>
                    <a:pt x="16" y="39"/>
                  </a:moveTo>
                  <a:cubicBezTo>
                    <a:pt x="15" y="39"/>
                    <a:pt x="14" y="39"/>
                    <a:pt x="12" y="39"/>
                  </a:cubicBezTo>
                  <a:cubicBezTo>
                    <a:pt x="9" y="39"/>
                    <a:pt x="5" y="37"/>
                    <a:pt x="4" y="36"/>
                  </a:cubicBezTo>
                  <a:cubicBezTo>
                    <a:pt x="4" y="35"/>
                    <a:pt x="4" y="35"/>
                    <a:pt x="4" y="35"/>
                  </a:cubicBezTo>
                  <a:cubicBezTo>
                    <a:pt x="6" y="37"/>
                    <a:pt x="9" y="38"/>
                    <a:pt x="14" y="39"/>
                  </a:cubicBezTo>
                  <a:cubicBezTo>
                    <a:pt x="15" y="39"/>
                    <a:pt x="15" y="39"/>
                    <a:pt x="16" y="39"/>
                  </a:cubicBezTo>
                  <a:cubicBezTo>
                    <a:pt x="20" y="39"/>
                    <a:pt x="24" y="38"/>
                    <a:pt x="27" y="36"/>
                  </a:cubicBezTo>
                  <a:cubicBezTo>
                    <a:pt x="27" y="36"/>
                    <a:pt x="27" y="36"/>
                    <a:pt x="27" y="36"/>
                  </a:cubicBezTo>
                  <a:cubicBezTo>
                    <a:pt x="26" y="37"/>
                    <a:pt x="23" y="39"/>
                    <a:pt x="16" y="39"/>
                  </a:cubicBezTo>
                  <a:moveTo>
                    <a:pt x="24" y="36"/>
                  </a:moveTo>
                  <a:cubicBezTo>
                    <a:pt x="26" y="34"/>
                    <a:pt x="27" y="33"/>
                    <a:pt x="28" y="32"/>
                  </a:cubicBezTo>
                  <a:cubicBezTo>
                    <a:pt x="28" y="32"/>
                    <a:pt x="28" y="33"/>
                    <a:pt x="28" y="34"/>
                  </a:cubicBezTo>
                  <a:cubicBezTo>
                    <a:pt x="27" y="34"/>
                    <a:pt x="26" y="35"/>
                    <a:pt x="24" y="36"/>
                  </a:cubicBezTo>
                  <a:moveTo>
                    <a:pt x="30" y="20"/>
                  </a:moveTo>
                  <a:cubicBezTo>
                    <a:pt x="30" y="19"/>
                    <a:pt x="30" y="17"/>
                    <a:pt x="30" y="15"/>
                  </a:cubicBezTo>
                  <a:cubicBezTo>
                    <a:pt x="30" y="15"/>
                    <a:pt x="30" y="15"/>
                    <a:pt x="30" y="15"/>
                  </a:cubicBezTo>
                  <a:cubicBezTo>
                    <a:pt x="30" y="15"/>
                    <a:pt x="30" y="14"/>
                    <a:pt x="31" y="13"/>
                  </a:cubicBezTo>
                  <a:cubicBezTo>
                    <a:pt x="32" y="12"/>
                    <a:pt x="33" y="12"/>
                    <a:pt x="35" y="12"/>
                  </a:cubicBezTo>
                  <a:cubicBezTo>
                    <a:pt x="35" y="12"/>
                    <a:pt x="35" y="12"/>
                    <a:pt x="35" y="12"/>
                  </a:cubicBezTo>
                  <a:cubicBezTo>
                    <a:pt x="36" y="12"/>
                    <a:pt x="38" y="12"/>
                    <a:pt x="38" y="13"/>
                  </a:cubicBezTo>
                  <a:cubicBezTo>
                    <a:pt x="39" y="16"/>
                    <a:pt x="39" y="18"/>
                    <a:pt x="37" y="20"/>
                  </a:cubicBezTo>
                  <a:cubicBezTo>
                    <a:pt x="36" y="21"/>
                    <a:pt x="35" y="22"/>
                    <a:pt x="33" y="22"/>
                  </a:cubicBezTo>
                  <a:cubicBezTo>
                    <a:pt x="32" y="22"/>
                    <a:pt x="31" y="21"/>
                    <a:pt x="30" y="20"/>
                  </a:cubicBezTo>
                  <a:cubicBezTo>
                    <a:pt x="30" y="20"/>
                    <a:pt x="30" y="20"/>
                    <a:pt x="30" y="20"/>
                  </a:cubicBezTo>
                  <a:moveTo>
                    <a:pt x="30" y="11"/>
                  </a:moveTo>
                  <a:cubicBezTo>
                    <a:pt x="31" y="9"/>
                    <a:pt x="33" y="8"/>
                    <a:pt x="35" y="8"/>
                  </a:cubicBezTo>
                  <a:cubicBezTo>
                    <a:pt x="35" y="8"/>
                    <a:pt x="35" y="8"/>
                    <a:pt x="35" y="8"/>
                  </a:cubicBezTo>
                  <a:cubicBezTo>
                    <a:pt x="38" y="8"/>
                    <a:pt x="40" y="9"/>
                    <a:pt x="41" y="11"/>
                  </a:cubicBezTo>
                  <a:cubicBezTo>
                    <a:pt x="43" y="16"/>
                    <a:pt x="41" y="21"/>
                    <a:pt x="39" y="23"/>
                  </a:cubicBezTo>
                  <a:cubicBezTo>
                    <a:pt x="37" y="25"/>
                    <a:pt x="35" y="26"/>
                    <a:pt x="33" y="26"/>
                  </a:cubicBezTo>
                  <a:cubicBezTo>
                    <a:pt x="32" y="26"/>
                    <a:pt x="31" y="25"/>
                    <a:pt x="30" y="25"/>
                  </a:cubicBezTo>
                  <a:cubicBezTo>
                    <a:pt x="29" y="25"/>
                    <a:pt x="29" y="25"/>
                    <a:pt x="29" y="25"/>
                  </a:cubicBezTo>
                  <a:cubicBezTo>
                    <a:pt x="29" y="24"/>
                    <a:pt x="29" y="23"/>
                    <a:pt x="30" y="22"/>
                  </a:cubicBezTo>
                  <a:cubicBezTo>
                    <a:pt x="31" y="22"/>
                    <a:pt x="32" y="23"/>
                    <a:pt x="33" y="23"/>
                  </a:cubicBezTo>
                  <a:cubicBezTo>
                    <a:pt x="35" y="23"/>
                    <a:pt x="36" y="22"/>
                    <a:pt x="37" y="21"/>
                  </a:cubicBezTo>
                  <a:cubicBezTo>
                    <a:pt x="40" y="19"/>
                    <a:pt x="40" y="16"/>
                    <a:pt x="39" y="13"/>
                  </a:cubicBezTo>
                  <a:cubicBezTo>
                    <a:pt x="38" y="11"/>
                    <a:pt x="37" y="11"/>
                    <a:pt x="35" y="11"/>
                  </a:cubicBezTo>
                  <a:cubicBezTo>
                    <a:pt x="35" y="11"/>
                    <a:pt x="35" y="11"/>
                    <a:pt x="35" y="11"/>
                  </a:cubicBezTo>
                  <a:cubicBezTo>
                    <a:pt x="33" y="11"/>
                    <a:pt x="31" y="12"/>
                    <a:pt x="31" y="12"/>
                  </a:cubicBezTo>
                  <a:cubicBezTo>
                    <a:pt x="30" y="13"/>
                    <a:pt x="30" y="13"/>
                    <a:pt x="30" y="13"/>
                  </a:cubicBezTo>
                  <a:cubicBezTo>
                    <a:pt x="30" y="13"/>
                    <a:pt x="30" y="12"/>
                    <a:pt x="30" y="11"/>
                  </a:cubicBezTo>
                  <a:cubicBezTo>
                    <a:pt x="30" y="11"/>
                    <a:pt x="30" y="11"/>
                    <a:pt x="30" y="11"/>
                  </a:cubicBezTo>
                  <a:moveTo>
                    <a:pt x="24" y="12"/>
                  </a:moveTo>
                  <a:cubicBezTo>
                    <a:pt x="24" y="12"/>
                    <a:pt x="24" y="12"/>
                    <a:pt x="24" y="12"/>
                  </a:cubicBezTo>
                  <a:cubicBezTo>
                    <a:pt x="26" y="11"/>
                    <a:pt x="28" y="9"/>
                    <a:pt x="29" y="8"/>
                  </a:cubicBezTo>
                  <a:cubicBezTo>
                    <a:pt x="29" y="8"/>
                    <a:pt x="29" y="8"/>
                    <a:pt x="29" y="8"/>
                  </a:cubicBezTo>
                  <a:cubicBezTo>
                    <a:pt x="29" y="8"/>
                    <a:pt x="29" y="9"/>
                    <a:pt x="29" y="10"/>
                  </a:cubicBezTo>
                  <a:cubicBezTo>
                    <a:pt x="24" y="15"/>
                    <a:pt x="24" y="15"/>
                    <a:pt x="24" y="15"/>
                  </a:cubicBezTo>
                  <a:cubicBezTo>
                    <a:pt x="24" y="15"/>
                    <a:pt x="24" y="15"/>
                    <a:pt x="24" y="15"/>
                  </a:cubicBezTo>
                  <a:cubicBezTo>
                    <a:pt x="24" y="15"/>
                    <a:pt x="24" y="15"/>
                    <a:pt x="24" y="15"/>
                  </a:cubicBezTo>
                  <a:cubicBezTo>
                    <a:pt x="24" y="15"/>
                    <a:pt x="24" y="15"/>
                    <a:pt x="24" y="15"/>
                  </a:cubicBezTo>
                  <a:cubicBezTo>
                    <a:pt x="25" y="15"/>
                    <a:pt x="25" y="15"/>
                    <a:pt x="25" y="15"/>
                  </a:cubicBezTo>
                  <a:cubicBezTo>
                    <a:pt x="25" y="14"/>
                    <a:pt x="25" y="14"/>
                    <a:pt x="25" y="14"/>
                  </a:cubicBezTo>
                  <a:cubicBezTo>
                    <a:pt x="29" y="10"/>
                    <a:pt x="29" y="10"/>
                    <a:pt x="29" y="10"/>
                  </a:cubicBezTo>
                  <a:cubicBezTo>
                    <a:pt x="29" y="12"/>
                    <a:pt x="29" y="14"/>
                    <a:pt x="29" y="16"/>
                  </a:cubicBezTo>
                  <a:cubicBezTo>
                    <a:pt x="29" y="16"/>
                    <a:pt x="29" y="16"/>
                    <a:pt x="29" y="16"/>
                  </a:cubicBezTo>
                  <a:cubicBezTo>
                    <a:pt x="25" y="22"/>
                    <a:pt x="25" y="22"/>
                    <a:pt x="25" y="22"/>
                  </a:cubicBezTo>
                  <a:cubicBezTo>
                    <a:pt x="25" y="22"/>
                    <a:pt x="25" y="22"/>
                    <a:pt x="25" y="22"/>
                  </a:cubicBezTo>
                  <a:cubicBezTo>
                    <a:pt x="25" y="22"/>
                    <a:pt x="25" y="22"/>
                    <a:pt x="25" y="22"/>
                  </a:cubicBezTo>
                  <a:cubicBezTo>
                    <a:pt x="25" y="22"/>
                    <a:pt x="25" y="22"/>
                    <a:pt x="25" y="22"/>
                  </a:cubicBezTo>
                  <a:cubicBezTo>
                    <a:pt x="29" y="17"/>
                    <a:pt x="29" y="17"/>
                    <a:pt x="29" y="17"/>
                  </a:cubicBezTo>
                  <a:cubicBezTo>
                    <a:pt x="29" y="18"/>
                    <a:pt x="29" y="19"/>
                    <a:pt x="29" y="20"/>
                  </a:cubicBezTo>
                  <a:cubicBezTo>
                    <a:pt x="28" y="20"/>
                    <a:pt x="28" y="20"/>
                    <a:pt x="28" y="20"/>
                  </a:cubicBezTo>
                  <a:cubicBezTo>
                    <a:pt x="24" y="25"/>
                    <a:pt x="24" y="25"/>
                    <a:pt x="24" y="25"/>
                  </a:cubicBezTo>
                  <a:cubicBezTo>
                    <a:pt x="24" y="26"/>
                    <a:pt x="24" y="26"/>
                    <a:pt x="24" y="26"/>
                  </a:cubicBezTo>
                  <a:cubicBezTo>
                    <a:pt x="25" y="26"/>
                    <a:pt x="25" y="26"/>
                    <a:pt x="25" y="26"/>
                  </a:cubicBezTo>
                  <a:cubicBezTo>
                    <a:pt x="25" y="26"/>
                    <a:pt x="25" y="26"/>
                    <a:pt x="25" y="26"/>
                  </a:cubicBezTo>
                  <a:cubicBezTo>
                    <a:pt x="29" y="21"/>
                    <a:pt x="29" y="21"/>
                    <a:pt x="29" y="21"/>
                  </a:cubicBezTo>
                  <a:cubicBezTo>
                    <a:pt x="28" y="24"/>
                    <a:pt x="28" y="28"/>
                    <a:pt x="28" y="31"/>
                  </a:cubicBezTo>
                  <a:cubicBezTo>
                    <a:pt x="28" y="31"/>
                    <a:pt x="28" y="31"/>
                    <a:pt x="28" y="31"/>
                  </a:cubicBezTo>
                  <a:cubicBezTo>
                    <a:pt x="26" y="33"/>
                    <a:pt x="25" y="34"/>
                    <a:pt x="24" y="36"/>
                  </a:cubicBezTo>
                  <a:cubicBezTo>
                    <a:pt x="24" y="36"/>
                    <a:pt x="24" y="36"/>
                    <a:pt x="24" y="36"/>
                  </a:cubicBezTo>
                  <a:cubicBezTo>
                    <a:pt x="21" y="37"/>
                    <a:pt x="19" y="38"/>
                    <a:pt x="16" y="38"/>
                  </a:cubicBezTo>
                  <a:cubicBezTo>
                    <a:pt x="15" y="38"/>
                    <a:pt x="15" y="38"/>
                    <a:pt x="14" y="38"/>
                  </a:cubicBezTo>
                  <a:cubicBezTo>
                    <a:pt x="6" y="37"/>
                    <a:pt x="3" y="33"/>
                    <a:pt x="3" y="32"/>
                  </a:cubicBezTo>
                  <a:cubicBezTo>
                    <a:pt x="2" y="29"/>
                    <a:pt x="2" y="26"/>
                    <a:pt x="2" y="23"/>
                  </a:cubicBezTo>
                  <a:cubicBezTo>
                    <a:pt x="2" y="18"/>
                    <a:pt x="2" y="12"/>
                    <a:pt x="1" y="8"/>
                  </a:cubicBezTo>
                  <a:cubicBezTo>
                    <a:pt x="2" y="8"/>
                    <a:pt x="3" y="9"/>
                    <a:pt x="5" y="9"/>
                  </a:cubicBezTo>
                  <a:cubicBezTo>
                    <a:pt x="8" y="10"/>
                    <a:pt x="12" y="10"/>
                    <a:pt x="16" y="10"/>
                  </a:cubicBezTo>
                  <a:cubicBezTo>
                    <a:pt x="18" y="10"/>
                    <a:pt x="20" y="10"/>
                    <a:pt x="23" y="10"/>
                  </a:cubicBezTo>
                  <a:cubicBezTo>
                    <a:pt x="24" y="10"/>
                    <a:pt x="26" y="9"/>
                    <a:pt x="27" y="9"/>
                  </a:cubicBezTo>
                  <a:cubicBezTo>
                    <a:pt x="26" y="10"/>
                    <a:pt x="25" y="11"/>
                    <a:pt x="24" y="12"/>
                  </a:cubicBezTo>
                  <a:cubicBezTo>
                    <a:pt x="24" y="12"/>
                    <a:pt x="24" y="12"/>
                    <a:pt x="24" y="12"/>
                  </a:cubicBezTo>
                  <a:cubicBezTo>
                    <a:pt x="24" y="12"/>
                    <a:pt x="24" y="12"/>
                    <a:pt x="24" y="12"/>
                  </a:cubicBezTo>
                  <a:moveTo>
                    <a:pt x="15" y="9"/>
                  </a:moveTo>
                  <a:cubicBezTo>
                    <a:pt x="13" y="9"/>
                    <a:pt x="11" y="9"/>
                    <a:pt x="9" y="8"/>
                  </a:cubicBezTo>
                  <a:cubicBezTo>
                    <a:pt x="8" y="8"/>
                    <a:pt x="8" y="8"/>
                    <a:pt x="8" y="8"/>
                  </a:cubicBezTo>
                  <a:cubicBezTo>
                    <a:pt x="8" y="7"/>
                    <a:pt x="8" y="7"/>
                    <a:pt x="8" y="7"/>
                  </a:cubicBezTo>
                  <a:cubicBezTo>
                    <a:pt x="9" y="7"/>
                    <a:pt x="9" y="7"/>
                    <a:pt x="9" y="7"/>
                  </a:cubicBezTo>
                  <a:cubicBezTo>
                    <a:pt x="11" y="6"/>
                    <a:pt x="13" y="5"/>
                    <a:pt x="16" y="5"/>
                  </a:cubicBezTo>
                  <a:cubicBezTo>
                    <a:pt x="16" y="5"/>
                    <a:pt x="17" y="5"/>
                    <a:pt x="17" y="5"/>
                  </a:cubicBezTo>
                  <a:cubicBezTo>
                    <a:pt x="20" y="5"/>
                    <a:pt x="21" y="6"/>
                    <a:pt x="24" y="7"/>
                  </a:cubicBezTo>
                  <a:cubicBezTo>
                    <a:pt x="24" y="7"/>
                    <a:pt x="24" y="7"/>
                    <a:pt x="24" y="7"/>
                  </a:cubicBezTo>
                  <a:cubicBezTo>
                    <a:pt x="24" y="7"/>
                    <a:pt x="24" y="7"/>
                    <a:pt x="24" y="7"/>
                  </a:cubicBezTo>
                  <a:cubicBezTo>
                    <a:pt x="24" y="7"/>
                    <a:pt x="24" y="7"/>
                    <a:pt x="24" y="7"/>
                  </a:cubicBezTo>
                  <a:cubicBezTo>
                    <a:pt x="23" y="7"/>
                    <a:pt x="23" y="7"/>
                    <a:pt x="23" y="7"/>
                  </a:cubicBezTo>
                  <a:cubicBezTo>
                    <a:pt x="21" y="6"/>
                    <a:pt x="20" y="6"/>
                    <a:pt x="17" y="6"/>
                  </a:cubicBezTo>
                  <a:cubicBezTo>
                    <a:pt x="17" y="6"/>
                    <a:pt x="16" y="6"/>
                    <a:pt x="16" y="6"/>
                  </a:cubicBezTo>
                  <a:cubicBezTo>
                    <a:pt x="13" y="6"/>
                    <a:pt x="11" y="6"/>
                    <a:pt x="9" y="7"/>
                  </a:cubicBezTo>
                  <a:cubicBezTo>
                    <a:pt x="9" y="7"/>
                    <a:pt x="9" y="7"/>
                    <a:pt x="9" y="7"/>
                  </a:cubicBezTo>
                  <a:cubicBezTo>
                    <a:pt x="9" y="8"/>
                    <a:pt x="9" y="8"/>
                    <a:pt x="9" y="8"/>
                  </a:cubicBezTo>
                  <a:cubicBezTo>
                    <a:pt x="9" y="8"/>
                    <a:pt x="9" y="8"/>
                    <a:pt x="9" y="8"/>
                  </a:cubicBezTo>
                  <a:cubicBezTo>
                    <a:pt x="11" y="8"/>
                    <a:pt x="13" y="9"/>
                    <a:pt x="15" y="9"/>
                  </a:cubicBezTo>
                  <a:cubicBezTo>
                    <a:pt x="17" y="9"/>
                    <a:pt x="19" y="8"/>
                    <a:pt x="21" y="8"/>
                  </a:cubicBezTo>
                  <a:cubicBezTo>
                    <a:pt x="22" y="8"/>
                    <a:pt x="22" y="8"/>
                    <a:pt x="22" y="8"/>
                  </a:cubicBezTo>
                  <a:cubicBezTo>
                    <a:pt x="21" y="8"/>
                    <a:pt x="19" y="7"/>
                    <a:pt x="16" y="7"/>
                  </a:cubicBezTo>
                  <a:cubicBezTo>
                    <a:pt x="16" y="7"/>
                    <a:pt x="15" y="7"/>
                    <a:pt x="15" y="7"/>
                  </a:cubicBezTo>
                  <a:cubicBezTo>
                    <a:pt x="14" y="7"/>
                    <a:pt x="13" y="7"/>
                    <a:pt x="13" y="7"/>
                  </a:cubicBezTo>
                  <a:cubicBezTo>
                    <a:pt x="13" y="7"/>
                    <a:pt x="14" y="8"/>
                    <a:pt x="15" y="8"/>
                  </a:cubicBezTo>
                  <a:cubicBezTo>
                    <a:pt x="16" y="8"/>
                    <a:pt x="17" y="8"/>
                    <a:pt x="17" y="8"/>
                  </a:cubicBezTo>
                  <a:cubicBezTo>
                    <a:pt x="17" y="8"/>
                    <a:pt x="17" y="8"/>
                    <a:pt x="16" y="8"/>
                  </a:cubicBezTo>
                  <a:cubicBezTo>
                    <a:pt x="16" y="8"/>
                    <a:pt x="16" y="8"/>
                    <a:pt x="15" y="8"/>
                  </a:cubicBezTo>
                  <a:cubicBezTo>
                    <a:pt x="15" y="7"/>
                    <a:pt x="15" y="7"/>
                    <a:pt x="15" y="7"/>
                  </a:cubicBezTo>
                  <a:cubicBezTo>
                    <a:pt x="15" y="7"/>
                    <a:pt x="15" y="7"/>
                    <a:pt x="15" y="7"/>
                  </a:cubicBezTo>
                  <a:cubicBezTo>
                    <a:pt x="16" y="7"/>
                    <a:pt x="16" y="7"/>
                    <a:pt x="16" y="7"/>
                  </a:cubicBezTo>
                  <a:cubicBezTo>
                    <a:pt x="17" y="7"/>
                    <a:pt x="18" y="7"/>
                    <a:pt x="18" y="8"/>
                  </a:cubicBezTo>
                  <a:cubicBezTo>
                    <a:pt x="18" y="8"/>
                    <a:pt x="18" y="8"/>
                    <a:pt x="18" y="8"/>
                  </a:cubicBezTo>
                  <a:cubicBezTo>
                    <a:pt x="18" y="8"/>
                    <a:pt x="17" y="8"/>
                    <a:pt x="15" y="8"/>
                  </a:cubicBezTo>
                  <a:cubicBezTo>
                    <a:pt x="13" y="8"/>
                    <a:pt x="12" y="8"/>
                    <a:pt x="12" y="7"/>
                  </a:cubicBezTo>
                  <a:cubicBezTo>
                    <a:pt x="12" y="7"/>
                    <a:pt x="15" y="6"/>
                    <a:pt x="15" y="6"/>
                  </a:cubicBezTo>
                  <a:cubicBezTo>
                    <a:pt x="15" y="6"/>
                    <a:pt x="16" y="6"/>
                    <a:pt x="16" y="6"/>
                  </a:cubicBezTo>
                  <a:cubicBezTo>
                    <a:pt x="19" y="6"/>
                    <a:pt x="22" y="7"/>
                    <a:pt x="22" y="8"/>
                  </a:cubicBezTo>
                  <a:cubicBezTo>
                    <a:pt x="22" y="8"/>
                    <a:pt x="21" y="9"/>
                    <a:pt x="21" y="9"/>
                  </a:cubicBezTo>
                  <a:cubicBezTo>
                    <a:pt x="19" y="9"/>
                    <a:pt x="17" y="9"/>
                    <a:pt x="15" y="9"/>
                  </a:cubicBezTo>
                  <a:moveTo>
                    <a:pt x="4" y="8"/>
                  </a:moveTo>
                  <a:cubicBezTo>
                    <a:pt x="2" y="7"/>
                    <a:pt x="2" y="7"/>
                    <a:pt x="2" y="6"/>
                  </a:cubicBezTo>
                  <a:cubicBezTo>
                    <a:pt x="2" y="5"/>
                    <a:pt x="2" y="5"/>
                    <a:pt x="2" y="5"/>
                  </a:cubicBezTo>
                  <a:cubicBezTo>
                    <a:pt x="3" y="4"/>
                    <a:pt x="7" y="2"/>
                    <a:pt x="9" y="1"/>
                  </a:cubicBezTo>
                  <a:cubicBezTo>
                    <a:pt x="11" y="1"/>
                    <a:pt x="13" y="1"/>
                    <a:pt x="16" y="1"/>
                  </a:cubicBezTo>
                  <a:cubicBezTo>
                    <a:pt x="20" y="1"/>
                    <a:pt x="25" y="1"/>
                    <a:pt x="26" y="2"/>
                  </a:cubicBezTo>
                  <a:cubicBezTo>
                    <a:pt x="28" y="3"/>
                    <a:pt x="29" y="4"/>
                    <a:pt x="29" y="5"/>
                  </a:cubicBezTo>
                  <a:cubicBezTo>
                    <a:pt x="29" y="6"/>
                    <a:pt x="28" y="7"/>
                    <a:pt x="27" y="8"/>
                  </a:cubicBezTo>
                  <a:cubicBezTo>
                    <a:pt x="26" y="5"/>
                    <a:pt x="22" y="4"/>
                    <a:pt x="16" y="4"/>
                  </a:cubicBezTo>
                  <a:cubicBezTo>
                    <a:pt x="15" y="4"/>
                    <a:pt x="14" y="5"/>
                    <a:pt x="13" y="5"/>
                  </a:cubicBezTo>
                  <a:cubicBezTo>
                    <a:pt x="8" y="5"/>
                    <a:pt x="4" y="7"/>
                    <a:pt x="4" y="8"/>
                  </a:cubicBezTo>
                  <a:moveTo>
                    <a:pt x="16" y="0"/>
                  </a:moveTo>
                  <a:cubicBezTo>
                    <a:pt x="13" y="0"/>
                    <a:pt x="11" y="0"/>
                    <a:pt x="9" y="0"/>
                  </a:cubicBezTo>
                  <a:cubicBezTo>
                    <a:pt x="7" y="1"/>
                    <a:pt x="2" y="3"/>
                    <a:pt x="1" y="5"/>
                  </a:cubicBezTo>
                  <a:cubicBezTo>
                    <a:pt x="1" y="5"/>
                    <a:pt x="0" y="6"/>
                    <a:pt x="1" y="6"/>
                  </a:cubicBezTo>
                  <a:cubicBezTo>
                    <a:pt x="0" y="6"/>
                    <a:pt x="0" y="6"/>
                    <a:pt x="0" y="6"/>
                  </a:cubicBezTo>
                  <a:cubicBezTo>
                    <a:pt x="1" y="11"/>
                    <a:pt x="1" y="17"/>
                    <a:pt x="1" y="23"/>
                  </a:cubicBezTo>
                  <a:cubicBezTo>
                    <a:pt x="1" y="27"/>
                    <a:pt x="1" y="30"/>
                    <a:pt x="2" y="32"/>
                  </a:cubicBezTo>
                  <a:cubicBezTo>
                    <a:pt x="2" y="32"/>
                    <a:pt x="2" y="32"/>
                    <a:pt x="2" y="32"/>
                  </a:cubicBezTo>
                  <a:cubicBezTo>
                    <a:pt x="2" y="33"/>
                    <a:pt x="2" y="34"/>
                    <a:pt x="3" y="34"/>
                  </a:cubicBezTo>
                  <a:cubicBezTo>
                    <a:pt x="3" y="34"/>
                    <a:pt x="3" y="34"/>
                    <a:pt x="3" y="34"/>
                  </a:cubicBezTo>
                  <a:cubicBezTo>
                    <a:pt x="3" y="35"/>
                    <a:pt x="3" y="36"/>
                    <a:pt x="3" y="36"/>
                  </a:cubicBezTo>
                  <a:cubicBezTo>
                    <a:pt x="3" y="36"/>
                    <a:pt x="3" y="36"/>
                    <a:pt x="3" y="36"/>
                  </a:cubicBezTo>
                  <a:cubicBezTo>
                    <a:pt x="3" y="36"/>
                    <a:pt x="3" y="36"/>
                    <a:pt x="3" y="36"/>
                  </a:cubicBezTo>
                  <a:cubicBezTo>
                    <a:pt x="3" y="37"/>
                    <a:pt x="3" y="37"/>
                    <a:pt x="3" y="37"/>
                  </a:cubicBezTo>
                  <a:cubicBezTo>
                    <a:pt x="3" y="37"/>
                    <a:pt x="3" y="37"/>
                    <a:pt x="3" y="37"/>
                  </a:cubicBezTo>
                  <a:cubicBezTo>
                    <a:pt x="5" y="38"/>
                    <a:pt x="9" y="40"/>
                    <a:pt x="12" y="40"/>
                  </a:cubicBezTo>
                  <a:cubicBezTo>
                    <a:pt x="14" y="40"/>
                    <a:pt x="15" y="40"/>
                    <a:pt x="16" y="40"/>
                  </a:cubicBezTo>
                  <a:cubicBezTo>
                    <a:pt x="23" y="40"/>
                    <a:pt x="27" y="38"/>
                    <a:pt x="28" y="37"/>
                  </a:cubicBezTo>
                  <a:cubicBezTo>
                    <a:pt x="28" y="37"/>
                    <a:pt x="28" y="37"/>
                    <a:pt x="28" y="37"/>
                  </a:cubicBezTo>
                  <a:cubicBezTo>
                    <a:pt x="28" y="37"/>
                    <a:pt x="28" y="37"/>
                    <a:pt x="28" y="37"/>
                  </a:cubicBezTo>
                  <a:cubicBezTo>
                    <a:pt x="28" y="35"/>
                    <a:pt x="28" y="35"/>
                    <a:pt x="28" y="35"/>
                  </a:cubicBezTo>
                  <a:cubicBezTo>
                    <a:pt x="28" y="35"/>
                    <a:pt x="29" y="35"/>
                    <a:pt x="29" y="34"/>
                  </a:cubicBezTo>
                  <a:cubicBezTo>
                    <a:pt x="29" y="34"/>
                    <a:pt x="29" y="34"/>
                    <a:pt x="29" y="34"/>
                  </a:cubicBezTo>
                  <a:cubicBezTo>
                    <a:pt x="29" y="34"/>
                    <a:pt x="29" y="34"/>
                    <a:pt x="29" y="34"/>
                  </a:cubicBezTo>
                  <a:cubicBezTo>
                    <a:pt x="29" y="34"/>
                    <a:pt x="29" y="34"/>
                    <a:pt x="29" y="34"/>
                  </a:cubicBezTo>
                  <a:cubicBezTo>
                    <a:pt x="29" y="34"/>
                    <a:pt x="29" y="34"/>
                    <a:pt x="29" y="34"/>
                  </a:cubicBezTo>
                  <a:cubicBezTo>
                    <a:pt x="29" y="31"/>
                    <a:pt x="29" y="28"/>
                    <a:pt x="29" y="25"/>
                  </a:cubicBezTo>
                  <a:cubicBezTo>
                    <a:pt x="31" y="26"/>
                    <a:pt x="32" y="27"/>
                    <a:pt x="33" y="27"/>
                  </a:cubicBezTo>
                  <a:cubicBezTo>
                    <a:pt x="35" y="27"/>
                    <a:pt x="38" y="26"/>
                    <a:pt x="39" y="24"/>
                  </a:cubicBezTo>
                  <a:cubicBezTo>
                    <a:pt x="42" y="22"/>
                    <a:pt x="44" y="17"/>
                    <a:pt x="42" y="11"/>
                  </a:cubicBezTo>
                  <a:cubicBezTo>
                    <a:pt x="40" y="8"/>
                    <a:pt x="38" y="7"/>
                    <a:pt x="35" y="7"/>
                  </a:cubicBezTo>
                  <a:cubicBezTo>
                    <a:pt x="35" y="7"/>
                    <a:pt x="35" y="7"/>
                    <a:pt x="35" y="7"/>
                  </a:cubicBezTo>
                  <a:cubicBezTo>
                    <a:pt x="33" y="7"/>
                    <a:pt x="31" y="7"/>
                    <a:pt x="30" y="9"/>
                  </a:cubicBezTo>
                  <a:cubicBezTo>
                    <a:pt x="30" y="9"/>
                    <a:pt x="30" y="9"/>
                    <a:pt x="30" y="9"/>
                  </a:cubicBezTo>
                  <a:cubicBezTo>
                    <a:pt x="30" y="9"/>
                    <a:pt x="30" y="9"/>
                    <a:pt x="30" y="9"/>
                  </a:cubicBezTo>
                  <a:cubicBezTo>
                    <a:pt x="30" y="8"/>
                    <a:pt x="30" y="6"/>
                    <a:pt x="30" y="5"/>
                  </a:cubicBezTo>
                  <a:cubicBezTo>
                    <a:pt x="30" y="5"/>
                    <a:pt x="30" y="5"/>
                    <a:pt x="30" y="5"/>
                  </a:cubicBezTo>
                  <a:cubicBezTo>
                    <a:pt x="30" y="4"/>
                    <a:pt x="30" y="2"/>
                    <a:pt x="26" y="1"/>
                  </a:cubicBezTo>
                  <a:cubicBezTo>
                    <a:pt x="25" y="0"/>
                    <a:pt x="21"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09" name="Freeform 195"/>
            <p:cNvSpPr>
              <a:spLocks noEditPoints="1"/>
            </p:cNvSpPr>
            <p:nvPr/>
          </p:nvSpPr>
          <p:spPr bwMode="auto">
            <a:xfrm>
              <a:off x="3396" y="2220"/>
              <a:ext cx="112" cy="78"/>
            </a:xfrm>
            <a:custGeom>
              <a:avLst/>
              <a:gdLst>
                <a:gd name="T0" fmla="*/ 18 w 47"/>
                <a:gd name="T1" fmla="*/ 22 h 33"/>
                <a:gd name="T2" fmla="*/ 17 w 47"/>
                <a:gd name="T3" fmla="*/ 22 h 33"/>
                <a:gd name="T4" fmla="*/ 3 w 47"/>
                <a:gd name="T5" fmla="*/ 19 h 33"/>
                <a:gd name="T6" fmla="*/ 1 w 47"/>
                <a:gd name="T7" fmla="*/ 11 h 33"/>
                <a:gd name="T8" fmla="*/ 16 w 47"/>
                <a:gd name="T9" fmla="*/ 2 h 33"/>
                <a:gd name="T10" fmla="*/ 19 w 47"/>
                <a:gd name="T11" fmla="*/ 2 h 33"/>
                <a:gd name="T12" fmla="*/ 24 w 47"/>
                <a:gd name="T13" fmla="*/ 1 h 33"/>
                <a:gd name="T14" fmla="*/ 32 w 47"/>
                <a:gd name="T15" fmla="*/ 1 h 33"/>
                <a:gd name="T16" fmla="*/ 44 w 47"/>
                <a:gd name="T17" fmla="*/ 7 h 33"/>
                <a:gd name="T18" fmla="*/ 44 w 47"/>
                <a:gd name="T19" fmla="*/ 7 h 33"/>
                <a:gd name="T20" fmla="*/ 41 w 47"/>
                <a:gd name="T21" fmla="*/ 20 h 33"/>
                <a:gd name="T22" fmla="*/ 35 w 47"/>
                <a:gd name="T23" fmla="*/ 27 h 33"/>
                <a:gd name="T24" fmla="*/ 33 w 47"/>
                <a:gd name="T25" fmla="*/ 31 h 33"/>
                <a:gd name="T26" fmla="*/ 34 w 47"/>
                <a:gd name="T27" fmla="*/ 27 h 33"/>
                <a:gd name="T28" fmla="*/ 35 w 47"/>
                <a:gd name="T29" fmla="*/ 22 h 33"/>
                <a:gd name="T30" fmla="*/ 33 w 47"/>
                <a:gd name="T31" fmla="*/ 21 h 33"/>
                <a:gd name="T32" fmla="*/ 31 w 47"/>
                <a:gd name="T33" fmla="*/ 21 h 33"/>
                <a:gd name="T34" fmla="*/ 25 w 47"/>
                <a:gd name="T35" fmla="*/ 22 h 33"/>
                <a:gd name="T36" fmla="*/ 18 w 47"/>
                <a:gd name="T37" fmla="*/ 22 h 33"/>
                <a:gd name="T38" fmla="*/ 32 w 47"/>
                <a:gd name="T39" fmla="*/ 0 h 33"/>
                <a:gd name="T40" fmla="*/ 24 w 47"/>
                <a:gd name="T41" fmla="*/ 0 h 33"/>
                <a:gd name="T42" fmla="*/ 19 w 47"/>
                <a:gd name="T43" fmla="*/ 1 h 33"/>
                <a:gd name="T44" fmla="*/ 16 w 47"/>
                <a:gd name="T45" fmla="*/ 1 h 33"/>
                <a:gd name="T46" fmla="*/ 0 w 47"/>
                <a:gd name="T47" fmla="*/ 11 h 33"/>
                <a:gd name="T48" fmla="*/ 3 w 47"/>
                <a:gd name="T49" fmla="*/ 19 h 33"/>
                <a:gd name="T50" fmla="*/ 17 w 47"/>
                <a:gd name="T51" fmla="*/ 23 h 33"/>
                <a:gd name="T52" fmla="*/ 18 w 47"/>
                <a:gd name="T53" fmla="*/ 23 h 33"/>
                <a:gd name="T54" fmla="*/ 25 w 47"/>
                <a:gd name="T55" fmla="*/ 22 h 33"/>
                <a:gd name="T56" fmla="*/ 31 w 47"/>
                <a:gd name="T57" fmla="*/ 22 h 33"/>
                <a:gd name="T58" fmla="*/ 33 w 47"/>
                <a:gd name="T59" fmla="*/ 22 h 33"/>
                <a:gd name="T60" fmla="*/ 34 w 47"/>
                <a:gd name="T61" fmla="*/ 22 h 33"/>
                <a:gd name="T62" fmla="*/ 33 w 47"/>
                <a:gd name="T63" fmla="*/ 27 h 33"/>
                <a:gd name="T64" fmla="*/ 31 w 47"/>
                <a:gd name="T65" fmla="*/ 32 h 33"/>
                <a:gd name="T66" fmla="*/ 31 w 47"/>
                <a:gd name="T67" fmla="*/ 33 h 33"/>
                <a:gd name="T68" fmla="*/ 32 w 47"/>
                <a:gd name="T69" fmla="*/ 33 h 33"/>
                <a:gd name="T70" fmla="*/ 32 w 47"/>
                <a:gd name="T71" fmla="*/ 33 h 33"/>
                <a:gd name="T72" fmla="*/ 36 w 47"/>
                <a:gd name="T73" fmla="*/ 28 h 33"/>
                <a:gd name="T74" fmla="*/ 41 w 47"/>
                <a:gd name="T75" fmla="*/ 21 h 33"/>
                <a:gd name="T76" fmla="*/ 45 w 47"/>
                <a:gd name="T77" fmla="*/ 7 h 33"/>
                <a:gd name="T78" fmla="*/ 45 w 47"/>
                <a:gd name="T79" fmla="*/ 6 h 33"/>
                <a:gd name="T80" fmla="*/ 45 w 47"/>
                <a:gd name="T81" fmla="*/ 6 h 33"/>
                <a:gd name="T82" fmla="*/ 44 w 47"/>
                <a:gd name="T83" fmla="*/ 5 h 33"/>
                <a:gd name="T84" fmla="*/ 44 w 47"/>
                <a:gd name="T85" fmla="*/ 5 h 33"/>
                <a:gd name="T86" fmla="*/ 32 w 47"/>
                <a:gd name="T8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33">
                  <a:moveTo>
                    <a:pt x="18" y="22"/>
                  </a:moveTo>
                  <a:cubicBezTo>
                    <a:pt x="17" y="22"/>
                    <a:pt x="17" y="22"/>
                    <a:pt x="17" y="22"/>
                  </a:cubicBezTo>
                  <a:cubicBezTo>
                    <a:pt x="12" y="22"/>
                    <a:pt x="6" y="22"/>
                    <a:pt x="3" y="19"/>
                  </a:cubicBezTo>
                  <a:cubicBezTo>
                    <a:pt x="2" y="17"/>
                    <a:pt x="1" y="14"/>
                    <a:pt x="1" y="11"/>
                  </a:cubicBezTo>
                  <a:cubicBezTo>
                    <a:pt x="2" y="2"/>
                    <a:pt x="9" y="2"/>
                    <a:pt x="16" y="2"/>
                  </a:cubicBezTo>
                  <a:cubicBezTo>
                    <a:pt x="17" y="2"/>
                    <a:pt x="18" y="2"/>
                    <a:pt x="19" y="2"/>
                  </a:cubicBezTo>
                  <a:cubicBezTo>
                    <a:pt x="21" y="2"/>
                    <a:pt x="22" y="2"/>
                    <a:pt x="24" y="1"/>
                  </a:cubicBezTo>
                  <a:cubicBezTo>
                    <a:pt x="27" y="1"/>
                    <a:pt x="29" y="1"/>
                    <a:pt x="32" y="1"/>
                  </a:cubicBezTo>
                  <a:cubicBezTo>
                    <a:pt x="38" y="1"/>
                    <a:pt x="42" y="3"/>
                    <a:pt x="44" y="7"/>
                  </a:cubicBezTo>
                  <a:cubicBezTo>
                    <a:pt x="44" y="7"/>
                    <a:pt x="44" y="7"/>
                    <a:pt x="44" y="7"/>
                  </a:cubicBezTo>
                  <a:cubicBezTo>
                    <a:pt x="46" y="12"/>
                    <a:pt x="45" y="17"/>
                    <a:pt x="41" y="20"/>
                  </a:cubicBezTo>
                  <a:cubicBezTo>
                    <a:pt x="40" y="20"/>
                    <a:pt x="39" y="22"/>
                    <a:pt x="35" y="27"/>
                  </a:cubicBezTo>
                  <a:cubicBezTo>
                    <a:pt x="35" y="28"/>
                    <a:pt x="34" y="30"/>
                    <a:pt x="33" y="31"/>
                  </a:cubicBezTo>
                  <a:cubicBezTo>
                    <a:pt x="33" y="29"/>
                    <a:pt x="34" y="28"/>
                    <a:pt x="34" y="27"/>
                  </a:cubicBezTo>
                  <a:cubicBezTo>
                    <a:pt x="35" y="25"/>
                    <a:pt x="35" y="23"/>
                    <a:pt x="35" y="22"/>
                  </a:cubicBezTo>
                  <a:cubicBezTo>
                    <a:pt x="35" y="21"/>
                    <a:pt x="34" y="21"/>
                    <a:pt x="33" y="21"/>
                  </a:cubicBezTo>
                  <a:cubicBezTo>
                    <a:pt x="32" y="21"/>
                    <a:pt x="32" y="21"/>
                    <a:pt x="31" y="21"/>
                  </a:cubicBezTo>
                  <a:cubicBezTo>
                    <a:pt x="29" y="21"/>
                    <a:pt x="27" y="21"/>
                    <a:pt x="25" y="22"/>
                  </a:cubicBezTo>
                  <a:cubicBezTo>
                    <a:pt x="22" y="22"/>
                    <a:pt x="20" y="22"/>
                    <a:pt x="18" y="22"/>
                  </a:cubicBezTo>
                  <a:moveTo>
                    <a:pt x="32" y="0"/>
                  </a:moveTo>
                  <a:cubicBezTo>
                    <a:pt x="29" y="0"/>
                    <a:pt x="27" y="0"/>
                    <a:pt x="24" y="0"/>
                  </a:cubicBezTo>
                  <a:cubicBezTo>
                    <a:pt x="22" y="1"/>
                    <a:pt x="21" y="1"/>
                    <a:pt x="19" y="1"/>
                  </a:cubicBezTo>
                  <a:cubicBezTo>
                    <a:pt x="18" y="1"/>
                    <a:pt x="17" y="1"/>
                    <a:pt x="16" y="1"/>
                  </a:cubicBezTo>
                  <a:cubicBezTo>
                    <a:pt x="9" y="1"/>
                    <a:pt x="1" y="1"/>
                    <a:pt x="0" y="11"/>
                  </a:cubicBezTo>
                  <a:cubicBezTo>
                    <a:pt x="0" y="15"/>
                    <a:pt x="1" y="17"/>
                    <a:pt x="3" y="19"/>
                  </a:cubicBezTo>
                  <a:cubicBezTo>
                    <a:pt x="6" y="23"/>
                    <a:pt x="12" y="23"/>
                    <a:pt x="17" y="23"/>
                  </a:cubicBezTo>
                  <a:cubicBezTo>
                    <a:pt x="18" y="23"/>
                    <a:pt x="18" y="23"/>
                    <a:pt x="18" y="23"/>
                  </a:cubicBezTo>
                  <a:cubicBezTo>
                    <a:pt x="20" y="23"/>
                    <a:pt x="23" y="23"/>
                    <a:pt x="25" y="22"/>
                  </a:cubicBezTo>
                  <a:cubicBezTo>
                    <a:pt x="27" y="22"/>
                    <a:pt x="29" y="22"/>
                    <a:pt x="31" y="22"/>
                  </a:cubicBezTo>
                  <a:cubicBezTo>
                    <a:pt x="32" y="22"/>
                    <a:pt x="32" y="22"/>
                    <a:pt x="33" y="22"/>
                  </a:cubicBezTo>
                  <a:cubicBezTo>
                    <a:pt x="34" y="22"/>
                    <a:pt x="34" y="22"/>
                    <a:pt x="34" y="22"/>
                  </a:cubicBezTo>
                  <a:cubicBezTo>
                    <a:pt x="35" y="23"/>
                    <a:pt x="34" y="25"/>
                    <a:pt x="33" y="27"/>
                  </a:cubicBezTo>
                  <a:cubicBezTo>
                    <a:pt x="33" y="28"/>
                    <a:pt x="32" y="30"/>
                    <a:pt x="31" y="32"/>
                  </a:cubicBezTo>
                  <a:cubicBezTo>
                    <a:pt x="31" y="33"/>
                    <a:pt x="31" y="33"/>
                    <a:pt x="31" y="33"/>
                  </a:cubicBezTo>
                  <a:cubicBezTo>
                    <a:pt x="32" y="33"/>
                    <a:pt x="32" y="33"/>
                    <a:pt x="32" y="33"/>
                  </a:cubicBezTo>
                  <a:cubicBezTo>
                    <a:pt x="32" y="33"/>
                    <a:pt x="32" y="33"/>
                    <a:pt x="32" y="33"/>
                  </a:cubicBezTo>
                  <a:cubicBezTo>
                    <a:pt x="32" y="33"/>
                    <a:pt x="32" y="33"/>
                    <a:pt x="36" y="28"/>
                  </a:cubicBezTo>
                  <a:cubicBezTo>
                    <a:pt x="38" y="25"/>
                    <a:pt x="41" y="21"/>
                    <a:pt x="41" y="21"/>
                  </a:cubicBezTo>
                  <a:cubicBezTo>
                    <a:pt x="46" y="18"/>
                    <a:pt x="47" y="12"/>
                    <a:pt x="45" y="7"/>
                  </a:cubicBezTo>
                  <a:cubicBezTo>
                    <a:pt x="45" y="6"/>
                    <a:pt x="45" y="6"/>
                    <a:pt x="45" y="6"/>
                  </a:cubicBezTo>
                  <a:cubicBezTo>
                    <a:pt x="45" y="6"/>
                    <a:pt x="45" y="6"/>
                    <a:pt x="45" y="6"/>
                  </a:cubicBezTo>
                  <a:cubicBezTo>
                    <a:pt x="44" y="5"/>
                    <a:pt x="44" y="5"/>
                    <a:pt x="44" y="5"/>
                  </a:cubicBezTo>
                  <a:cubicBezTo>
                    <a:pt x="44" y="5"/>
                    <a:pt x="44" y="5"/>
                    <a:pt x="44" y="5"/>
                  </a:cubicBezTo>
                  <a:cubicBezTo>
                    <a:pt x="41" y="0"/>
                    <a:pt x="36"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0" name="Freeform 196"/>
            <p:cNvSpPr>
              <a:spLocks noEditPoints="1"/>
            </p:cNvSpPr>
            <p:nvPr/>
          </p:nvSpPr>
          <p:spPr bwMode="auto">
            <a:xfrm>
              <a:off x="3439" y="2239"/>
              <a:ext cx="12" cy="14"/>
            </a:xfrm>
            <a:custGeom>
              <a:avLst/>
              <a:gdLst>
                <a:gd name="T0" fmla="*/ 3 w 5"/>
                <a:gd name="T1" fmla="*/ 5 h 6"/>
                <a:gd name="T2" fmla="*/ 2 w 5"/>
                <a:gd name="T3" fmla="*/ 4 h 6"/>
                <a:gd name="T4" fmla="*/ 2 w 5"/>
                <a:gd name="T5" fmla="*/ 1 h 6"/>
                <a:gd name="T6" fmla="*/ 3 w 5"/>
                <a:gd name="T7" fmla="*/ 1 h 6"/>
                <a:gd name="T8" fmla="*/ 4 w 5"/>
                <a:gd name="T9" fmla="*/ 1 h 6"/>
                <a:gd name="T10" fmla="*/ 4 w 5"/>
                <a:gd name="T11" fmla="*/ 2 h 6"/>
                <a:gd name="T12" fmla="*/ 4 w 5"/>
                <a:gd name="T13" fmla="*/ 3 h 6"/>
                <a:gd name="T14" fmla="*/ 4 w 5"/>
                <a:gd name="T15" fmla="*/ 4 h 6"/>
                <a:gd name="T16" fmla="*/ 3 w 5"/>
                <a:gd name="T17" fmla="*/ 5 h 6"/>
                <a:gd name="T18" fmla="*/ 3 w 5"/>
                <a:gd name="T19" fmla="*/ 0 h 6"/>
                <a:gd name="T20" fmla="*/ 1 w 5"/>
                <a:gd name="T21" fmla="*/ 1 h 6"/>
                <a:gd name="T22" fmla="*/ 1 w 5"/>
                <a:gd name="T23" fmla="*/ 4 h 6"/>
                <a:gd name="T24" fmla="*/ 3 w 5"/>
                <a:gd name="T25" fmla="*/ 6 h 6"/>
                <a:gd name="T26" fmla="*/ 4 w 5"/>
                <a:gd name="T27" fmla="*/ 5 h 6"/>
                <a:gd name="T28" fmla="*/ 5 w 5"/>
                <a:gd name="T29" fmla="*/ 4 h 6"/>
                <a:gd name="T30" fmla="*/ 5 w 5"/>
                <a:gd name="T31" fmla="*/ 2 h 6"/>
                <a:gd name="T32" fmla="*/ 5 w 5"/>
                <a:gd name="T33" fmla="*/ 1 h 6"/>
                <a:gd name="T34" fmla="*/ 3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3" y="5"/>
                  </a:moveTo>
                  <a:cubicBezTo>
                    <a:pt x="3" y="5"/>
                    <a:pt x="2" y="4"/>
                    <a:pt x="2" y="4"/>
                  </a:cubicBezTo>
                  <a:cubicBezTo>
                    <a:pt x="1" y="3"/>
                    <a:pt x="1" y="2"/>
                    <a:pt x="2" y="1"/>
                  </a:cubicBezTo>
                  <a:cubicBezTo>
                    <a:pt x="2" y="1"/>
                    <a:pt x="3" y="1"/>
                    <a:pt x="3" y="1"/>
                  </a:cubicBezTo>
                  <a:cubicBezTo>
                    <a:pt x="4" y="1"/>
                    <a:pt x="4" y="1"/>
                    <a:pt x="4" y="1"/>
                  </a:cubicBezTo>
                  <a:cubicBezTo>
                    <a:pt x="4" y="2"/>
                    <a:pt x="4" y="2"/>
                    <a:pt x="4" y="2"/>
                  </a:cubicBezTo>
                  <a:cubicBezTo>
                    <a:pt x="4" y="3"/>
                    <a:pt x="4" y="3"/>
                    <a:pt x="4" y="3"/>
                  </a:cubicBezTo>
                  <a:cubicBezTo>
                    <a:pt x="4" y="4"/>
                    <a:pt x="4" y="4"/>
                    <a:pt x="4" y="4"/>
                  </a:cubicBezTo>
                  <a:cubicBezTo>
                    <a:pt x="4" y="5"/>
                    <a:pt x="3" y="5"/>
                    <a:pt x="3" y="5"/>
                  </a:cubicBezTo>
                  <a:moveTo>
                    <a:pt x="3" y="0"/>
                  </a:moveTo>
                  <a:cubicBezTo>
                    <a:pt x="2" y="0"/>
                    <a:pt x="2" y="0"/>
                    <a:pt x="1" y="1"/>
                  </a:cubicBezTo>
                  <a:cubicBezTo>
                    <a:pt x="0" y="2"/>
                    <a:pt x="0" y="3"/>
                    <a:pt x="1" y="4"/>
                  </a:cubicBezTo>
                  <a:cubicBezTo>
                    <a:pt x="1" y="5"/>
                    <a:pt x="2" y="6"/>
                    <a:pt x="3" y="6"/>
                  </a:cubicBezTo>
                  <a:cubicBezTo>
                    <a:pt x="3" y="6"/>
                    <a:pt x="4" y="5"/>
                    <a:pt x="4" y="5"/>
                  </a:cubicBezTo>
                  <a:cubicBezTo>
                    <a:pt x="5" y="5"/>
                    <a:pt x="5" y="4"/>
                    <a:pt x="5" y="4"/>
                  </a:cubicBezTo>
                  <a:cubicBezTo>
                    <a:pt x="5" y="3"/>
                    <a:pt x="5" y="3"/>
                    <a:pt x="5" y="2"/>
                  </a:cubicBezTo>
                  <a:cubicBezTo>
                    <a:pt x="5" y="1"/>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1" name="Freeform 197"/>
            <p:cNvSpPr>
              <a:spLocks noEditPoints="1"/>
            </p:cNvSpPr>
            <p:nvPr/>
          </p:nvSpPr>
          <p:spPr bwMode="auto">
            <a:xfrm>
              <a:off x="3461" y="2239"/>
              <a:ext cx="16" cy="21"/>
            </a:xfrm>
            <a:custGeom>
              <a:avLst/>
              <a:gdLst>
                <a:gd name="T0" fmla="*/ 1 w 7"/>
                <a:gd name="T1" fmla="*/ 8 h 9"/>
                <a:gd name="T2" fmla="*/ 1 w 7"/>
                <a:gd name="T3" fmla="*/ 2 h 9"/>
                <a:gd name="T4" fmla="*/ 1 w 7"/>
                <a:gd name="T5" fmla="*/ 2 h 9"/>
                <a:gd name="T6" fmla="*/ 1 w 7"/>
                <a:gd name="T7" fmla="*/ 1 h 9"/>
                <a:gd name="T8" fmla="*/ 6 w 7"/>
                <a:gd name="T9" fmla="*/ 7 h 9"/>
                <a:gd name="T10" fmla="*/ 1 w 7"/>
                <a:gd name="T11" fmla="*/ 8 h 9"/>
                <a:gd name="T12" fmla="*/ 1 w 7"/>
                <a:gd name="T13" fmla="*/ 0 h 9"/>
                <a:gd name="T14" fmla="*/ 1 w 7"/>
                <a:gd name="T15" fmla="*/ 1 h 9"/>
                <a:gd name="T16" fmla="*/ 0 w 7"/>
                <a:gd name="T17" fmla="*/ 1 h 9"/>
                <a:gd name="T18" fmla="*/ 0 w 7"/>
                <a:gd name="T19" fmla="*/ 2 h 9"/>
                <a:gd name="T20" fmla="*/ 0 w 7"/>
                <a:gd name="T21" fmla="*/ 9 h 9"/>
                <a:gd name="T22" fmla="*/ 1 w 7"/>
                <a:gd name="T23" fmla="*/ 9 h 9"/>
                <a:gd name="T24" fmla="*/ 7 w 7"/>
                <a:gd name="T25" fmla="*/ 7 h 9"/>
                <a:gd name="T26" fmla="*/ 7 w 7"/>
                <a:gd name="T27" fmla="*/ 7 h 9"/>
                <a:gd name="T28" fmla="*/ 1 w 7"/>
                <a:gd name="T29" fmla="*/ 0 h 9"/>
                <a:gd name="T30" fmla="*/ 1 w 7"/>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9">
                  <a:moveTo>
                    <a:pt x="1" y="8"/>
                  </a:moveTo>
                  <a:cubicBezTo>
                    <a:pt x="1" y="6"/>
                    <a:pt x="1" y="4"/>
                    <a:pt x="1" y="2"/>
                  </a:cubicBezTo>
                  <a:cubicBezTo>
                    <a:pt x="1" y="2"/>
                    <a:pt x="1" y="2"/>
                    <a:pt x="1" y="2"/>
                  </a:cubicBezTo>
                  <a:cubicBezTo>
                    <a:pt x="1" y="1"/>
                    <a:pt x="1" y="1"/>
                    <a:pt x="1" y="1"/>
                  </a:cubicBezTo>
                  <a:cubicBezTo>
                    <a:pt x="3" y="3"/>
                    <a:pt x="5" y="5"/>
                    <a:pt x="6" y="7"/>
                  </a:cubicBezTo>
                  <a:cubicBezTo>
                    <a:pt x="1" y="8"/>
                    <a:pt x="1" y="8"/>
                    <a:pt x="1" y="8"/>
                  </a:cubicBezTo>
                  <a:moveTo>
                    <a:pt x="1" y="0"/>
                  </a:moveTo>
                  <a:cubicBezTo>
                    <a:pt x="1" y="1"/>
                    <a:pt x="1" y="1"/>
                    <a:pt x="1" y="1"/>
                  </a:cubicBezTo>
                  <a:cubicBezTo>
                    <a:pt x="0" y="1"/>
                    <a:pt x="0" y="1"/>
                    <a:pt x="0" y="1"/>
                  </a:cubicBezTo>
                  <a:cubicBezTo>
                    <a:pt x="0" y="2"/>
                    <a:pt x="0" y="2"/>
                    <a:pt x="0" y="2"/>
                  </a:cubicBezTo>
                  <a:cubicBezTo>
                    <a:pt x="0" y="5"/>
                    <a:pt x="0" y="7"/>
                    <a:pt x="0" y="9"/>
                  </a:cubicBezTo>
                  <a:cubicBezTo>
                    <a:pt x="1" y="9"/>
                    <a:pt x="1" y="9"/>
                    <a:pt x="1" y="9"/>
                  </a:cubicBezTo>
                  <a:cubicBezTo>
                    <a:pt x="7" y="7"/>
                    <a:pt x="7" y="7"/>
                    <a:pt x="7" y="7"/>
                  </a:cubicBezTo>
                  <a:cubicBezTo>
                    <a:pt x="7" y="7"/>
                    <a:pt x="7" y="7"/>
                    <a:pt x="7" y="7"/>
                  </a:cubicBezTo>
                  <a:cubicBezTo>
                    <a:pt x="6" y="4"/>
                    <a:pt x="4" y="2"/>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2" name="Freeform 198"/>
            <p:cNvSpPr>
              <a:spLocks noEditPoints="1"/>
            </p:cNvSpPr>
            <p:nvPr/>
          </p:nvSpPr>
          <p:spPr bwMode="auto">
            <a:xfrm>
              <a:off x="3670" y="2550"/>
              <a:ext cx="88" cy="79"/>
            </a:xfrm>
            <a:custGeom>
              <a:avLst/>
              <a:gdLst>
                <a:gd name="T0" fmla="*/ 29 w 37"/>
                <a:gd name="T1" fmla="*/ 29 h 33"/>
                <a:gd name="T2" fmla="*/ 27 w 37"/>
                <a:gd name="T3" fmla="*/ 30 h 33"/>
                <a:gd name="T4" fmla="*/ 27 w 37"/>
                <a:gd name="T5" fmla="*/ 29 h 33"/>
                <a:gd name="T6" fmla="*/ 9 w 37"/>
                <a:gd name="T7" fmla="*/ 27 h 33"/>
                <a:gd name="T8" fmla="*/ 11 w 37"/>
                <a:gd name="T9" fmla="*/ 26 h 33"/>
                <a:gd name="T10" fmla="*/ 7 w 37"/>
                <a:gd name="T11" fmla="*/ 26 h 33"/>
                <a:gd name="T12" fmla="*/ 33 w 37"/>
                <a:gd name="T13" fmla="*/ 19 h 33"/>
                <a:gd name="T14" fmla="*/ 11 w 37"/>
                <a:gd name="T15" fmla="*/ 19 h 33"/>
                <a:gd name="T16" fmla="*/ 8 w 37"/>
                <a:gd name="T17" fmla="*/ 20 h 33"/>
                <a:gd name="T18" fmla="*/ 13 w 37"/>
                <a:gd name="T19" fmla="*/ 24 h 33"/>
                <a:gd name="T20" fmla="*/ 16 w 37"/>
                <a:gd name="T21" fmla="*/ 31 h 33"/>
                <a:gd name="T22" fmla="*/ 15 w 37"/>
                <a:gd name="T23" fmla="*/ 22 h 33"/>
                <a:gd name="T24" fmla="*/ 14 w 37"/>
                <a:gd name="T25" fmla="*/ 19 h 33"/>
                <a:gd name="T26" fmla="*/ 22 w 37"/>
                <a:gd name="T27" fmla="*/ 28 h 33"/>
                <a:gd name="T28" fmla="*/ 13 w 37"/>
                <a:gd name="T29" fmla="*/ 28 h 33"/>
                <a:gd name="T30" fmla="*/ 12 w 37"/>
                <a:gd name="T31" fmla="*/ 18 h 33"/>
                <a:gd name="T32" fmla="*/ 11 w 37"/>
                <a:gd name="T33" fmla="*/ 17 h 33"/>
                <a:gd name="T34" fmla="*/ 7 w 37"/>
                <a:gd name="T35" fmla="*/ 17 h 33"/>
                <a:gd name="T36" fmla="*/ 9 w 37"/>
                <a:gd name="T37" fmla="*/ 19 h 33"/>
                <a:gd name="T38" fmla="*/ 12 w 37"/>
                <a:gd name="T39" fmla="*/ 17 h 33"/>
                <a:gd name="T40" fmla="*/ 6 w 37"/>
                <a:gd name="T41" fmla="*/ 17 h 33"/>
                <a:gd name="T42" fmla="*/ 33 w 37"/>
                <a:gd name="T43" fmla="*/ 19 h 33"/>
                <a:gd name="T44" fmla="*/ 29 w 37"/>
                <a:gd name="T45" fmla="*/ 15 h 33"/>
                <a:gd name="T46" fmla="*/ 30 w 37"/>
                <a:gd name="T47" fmla="*/ 17 h 33"/>
                <a:gd name="T48" fmla="*/ 31 w 37"/>
                <a:gd name="T49" fmla="*/ 15 h 33"/>
                <a:gd name="T50" fmla="*/ 33 w 37"/>
                <a:gd name="T51" fmla="*/ 15 h 33"/>
                <a:gd name="T52" fmla="*/ 33 w 37"/>
                <a:gd name="T53" fmla="*/ 19 h 33"/>
                <a:gd name="T54" fmla="*/ 18 w 37"/>
                <a:gd name="T55" fmla="*/ 12 h 33"/>
                <a:gd name="T56" fmla="*/ 17 w 37"/>
                <a:gd name="T57" fmla="*/ 11 h 33"/>
                <a:gd name="T58" fmla="*/ 15 w 37"/>
                <a:gd name="T59" fmla="*/ 12 h 33"/>
                <a:gd name="T60" fmla="*/ 22 w 37"/>
                <a:gd name="T61" fmla="*/ 9 h 33"/>
                <a:gd name="T62" fmla="*/ 10 w 37"/>
                <a:gd name="T63" fmla="*/ 9 h 33"/>
                <a:gd name="T64" fmla="*/ 11 w 37"/>
                <a:gd name="T65" fmla="*/ 4 h 33"/>
                <a:gd name="T66" fmla="*/ 19 w 37"/>
                <a:gd name="T67" fmla="*/ 7 h 33"/>
                <a:gd name="T68" fmla="*/ 18 w 37"/>
                <a:gd name="T69" fmla="*/ 7 h 33"/>
                <a:gd name="T70" fmla="*/ 18 w 37"/>
                <a:gd name="T71" fmla="*/ 10 h 33"/>
                <a:gd name="T72" fmla="*/ 13 w 37"/>
                <a:gd name="T73" fmla="*/ 7 h 33"/>
                <a:gd name="T74" fmla="*/ 26 w 37"/>
                <a:gd name="T75" fmla="*/ 12 h 33"/>
                <a:gd name="T76" fmla="*/ 32 w 37"/>
                <a:gd name="T77" fmla="*/ 8 h 33"/>
                <a:gd name="T78" fmla="*/ 22 w 37"/>
                <a:gd name="T79" fmla="*/ 24 h 33"/>
                <a:gd name="T80" fmla="*/ 19 w 37"/>
                <a:gd name="T81" fmla="*/ 16 h 33"/>
                <a:gd name="T82" fmla="*/ 22 w 37"/>
                <a:gd name="T83" fmla="*/ 2 h 33"/>
                <a:gd name="T84" fmla="*/ 27 w 37"/>
                <a:gd name="T85" fmla="*/ 16 h 33"/>
                <a:gd name="T86" fmla="*/ 33 w 37"/>
                <a:gd name="T87" fmla="*/ 21 h 33"/>
                <a:gd name="T88" fmla="*/ 23 w 37"/>
                <a:gd name="T89" fmla="*/ 28 h 33"/>
                <a:gd name="T90" fmla="*/ 13 w 37"/>
                <a:gd name="T91" fmla="*/ 16 h 33"/>
                <a:gd name="T92" fmla="*/ 6 w 37"/>
                <a:gd name="T93" fmla="*/ 12 h 33"/>
                <a:gd name="T94" fmla="*/ 14 w 37"/>
                <a:gd name="T95" fmla="*/ 13 h 33"/>
                <a:gd name="T96" fmla="*/ 19 w 37"/>
                <a:gd name="T97" fmla="*/ 18 h 33"/>
                <a:gd name="T98" fmla="*/ 22 w 37"/>
                <a:gd name="T99" fmla="*/ 1 h 33"/>
                <a:gd name="T100" fmla="*/ 7 w 37"/>
                <a:gd name="T101" fmla="*/ 8 h 33"/>
                <a:gd name="T102" fmla="*/ 6 w 37"/>
                <a:gd name="T103" fmla="*/ 25 h 33"/>
                <a:gd name="T104" fmla="*/ 15 w 37"/>
                <a:gd name="T105" fmla="*/ 33 h 33"/>
                <a:gd name="T106" fmla="*/ 26 w 37"/>
                <a:gd name="T107" fmla="*/ 31 h 33"/>
                <a:gd name="T108" fmla="*/ 29 w 37"/>
                <a:gd name="T109" fmla="*/ 30 h 33"/>
                <a:gd name="T110" fmla="*/ 36 w 37"/>
                <a:gd name="T111" fmla="*/ 22 h 33"/>
                <a:gd name="T112" fmla="*/ 33 w 37"/>
                <a:gd name="T11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 h="33">
                  <a:moveTo>
                    <a:pt x="25" y="30"/>
                  </a:moveTo>
                  <a:cubicBezTo>
                    <a:pt x="25" y="30"/>
                    <a:pt x="24" y="30"/>
                    <a:pt x="24" y="30"/>
                  </a:cubicBezTo>
                  <a:cubicBezTo>
                    <a:pt x="24" y="29"/>
                    <a:pt x="24" y="29"/>
                    <a:pt x="24" y="29"/>
                  </a:cubicBezTo>
                  <a:cubicBezTo>
                    <a:pt x="25" y="29"/>
                    <a:pt x="25" y="29"/>
                    <a:pt x="25" y="29"/>
                  </a:cubicBezTo>
                  <a:cubicBezTo>
                    <a:pt x="25" y="30"/>
                    <a:pt x="25" y="30"/>
                    <a:pt x="25" y="30"/>
                  </a:cubicBezTo>
                  <a:moveTo>
                    <a:pt x="29" y="29"/>
                  </a:moveTo>
                  <a:cubicBezTo>
                    <a:pt x="29" y="29"/>
                    <a:pt x="29" y="29"/>
                    <a:pt x="29" y="29"/>
                  </a:cubicBezTo>
                  <a:cubicBezTo>
                    <a:pt x="30" y="29"/>
                    <a:pt x="30" y="29"/>
                    <a:pt x="30" y="29"/>
                  </a:cubicBezTo>
                  <a:cubicBezTo>
                    <a:pt x="29" y="29"/>
                    <a:pt x="29" y="29"/>
                    <a:pt x="29" y="29"/>
                  </a:cubicBezTo>
                  <a:moveTo>
                    <a:pt x="27" y="30"/>
                  </a:moveTo>
                  <a:cubicBezTo>
                    <a:pt x="26" y="30"/>
                    <a:pt x="26" y="30"/>
                    <a:pt x="26" y="30"/>
                  </a:cubicBezTo>
                  <a:cubicBezTo>
                    <a:pt x="26" y="30"/>
                    <a:pt x="26" y="30"/>
                    <a:pt x="26" y="30"/>
                  </a:cubicBezTo>
                  <a:cubicBezTo>
                    <a:pt x="26" y="30"/>
                    <a:pt x="25" y="29"/>
                    <a:pt x="25" y="29"/>
                  </a:cubicBezTo>
                  <a:cubicBezTo>
                    <a:pt x="25" y="29"/>
                    <a:pt x="25" y="29"/>
                    <a:pt x="25" y="29"/>
                  </a:cubicBezTo>
                  <a:cubicBezTo>
                    <a:pt x="26" y="29"/>
                    <a:pt x="26" y="29"/>
                    <a:pt x="26" y="29"/>
                  </a:cubicBezTo>
                  <a:cubicBezTo>
                    <a:pt x="26" y="29"/>
                    <a:pt x="26" y="29"/>
                    <a:pt x="26" y="29"/>
                  </a:cubicBezTo>
                  <a:cubicBezTo>
                    <a:pt x="27" y="30"/>
                    <a:pt x="27" y="30"/>
                    <a:pt x="27" y="30"/>
                  </a:cubicBezTo>
                  <a:cubicBezTo>
                    <a:pt x="27" y="30"/>
                    <a:pt x="27" y="30"/>
                    <a:pt x="27" y="30"/>
                  </a:cubicBezTo>
                  <a:moveTo>
                    <a:pt x="28" y="29"/>
                  </a:move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moveTo>
                    <a:pt x="27" y="30"/>
                  </a:moveTo>
                  <a:cubicBezTo>
                    <a:pt x="27" y="29"/>
                    <a:pt x="27" y="29"/>
                    <a:pt x="27" y="29"/>
                  </a:cubicBezTo>
                  <a:cubicBezTo>
                    <a:pt x="27" y="29"/>
                    <a:pt x="27" y="29"/>
                    <a:pt x="27" y="29"/>
                  </a:cubicBezTo>
                  <a:cubicBezTo>
                    <a:pt x="28" y="30"/>
                    <a:pt x="28" y="30"/>
                    <a:pt x="28" y="30"/>
                  </a:cubicBezTo>
                  <a:cubicBezTo>
                    <a:pt x="27" y="30"/>
                    <a:pt x="27" y="30"/>
                    <a:pt x="27" y="30"/>
                  </a:cubicBezTo>
                  <a:moveTo>
                    <a:pt x="10" y="30"/>
                  </a:moveTo>
                  <a:cubicBezTo>
                    <a:pt x="9" y="29"/>
                    <a:pt x="8" y="28"/>
                    <a:pt x="7" y="27"/>
                  </a:cubicBezTo>
                  <a:cubicBezTo>
                    <a:pt x="7" y="27"/>
                    <a:pt x="7" y="27"/>
                    <a:pt x="7" y="27"/>
                  </a:cubicBezTo>
                  <a:cubicBezTo>
                    <a:pt x="8" y="27"/>
                    <a:pt x="8" y="27"/>
                    <a:pt x="9" y="27"/>
                  </a:cubicBezTo>
                  <a:cubicBezTo>
                    <a:pt x="9" y="27"/>
                    <a:pt x="9" y="27"/>
                    <a:pt x="9" y="27"/>
                  </a:cubicBezTo>
                  <a:cubicBezTo>
                    <a:pt x="9" y="27"/>
                    <a:pt x="9" y="27"/>
                    <a:pt x="9" y="27"/>
                  </a:cubicBezTo>
                  <a:cubicBezTo>
                    <a:pt x="9" y="27"/>
                    <a:pt x="9" y="27"/>
                    <a:pt x="9" y="27"/>
                  </a:cubicBezTo>
                  <a:cubicBezTo>
                    <a:pt x="9" y="27"/>
                    <a:pt x="9" y="27"/>
                    <a:pt x="9" y="27"/>
                  </a:cubicBezTo>
                  <a:cubicBezTo>
                    <a:pt x="10" y="27"/>
                    <a:pt x="10" y="27"/>
                    <a:pt x="10" y="27"/>
                  </a:cubicBezTo>
                  <a:cubicBezTo>
                    <a:pt x="11" y="27"/>
                    <a:pt x="11" y="27"/>
                    <a:pt x="11" y="27"/>
                  </a:cubicBezTo>
                  <a:cubicBezTo>
                    <a:pt x="11" y="27"/>
                    <a:pt x="11" y="27"/>
                    <a:pt x="11" y="27"/>
                  </a:cubicBezTo>
                  <a:cubicBezTo>
                    <a:pt x="11" y="27"/>
                    <a:pt x="11" y="27"/>
                    <a:pt x="11" y="27"/>
                  </a:cubicBezTo>
                  <a:cubicBezTo>
                    <a:pt x="12" y="29"/>
                    <a:pt x="12" y="29"/>
                    <a:pt x="12" y="29"/>
                  </a:cubicBezTo>
                  <a:cubicBezTo>
                    <a:pt x="12" y="29"/>
                    <a:pt x="12" y="29"/>
                    <a:pt x="12" y="29"/>
                  </a:cubicBezTo>
                  <a:cubicBezTo>
                    <a:pt x="11" y="29"/>
                    <a:pt x="11" y="29"/>
                    <a:pt x="10" y="30"/>
                  </a:cubicBezTo>
                  <a:moveTo>
                    <a:pt x="11" y="26"/>
                  </a:moveTo>
                  <a:cubicBezTo>
                    <a:pt x="11" y="26"/>
                    <a:pt x="11" y="26"/>
                    <a:pt x="11" y="26"/>
                  </a:cubicBezTo>
                  <a:cubicBezTo>
                    <a:pt x="10" y="26"/>
                    <a:pt x="10" y="26"/>
                    <a:pt x="10" y="26"/>
                  </a:cubicBezTo>
                  <a:cubicBezTo>
                    <a:pt x="11" y="26"/>
                    <a:pt x="11" y="26"/>
                    <a:pt x="11" y="26"/>
                  </a:cubicBezTo>
                  <a:cubicBezTo>
                    <a:pt x="11" y="26"/>
                    <a:pt x="11" y="26"/>
                    <a:pt x="11" y="26"/>
                  </a:cubicBezTo>
                  <a:moveTo>
                    <a:pt x="7" y="26"/>
                  </a:moveTo>
                  <a:cubicBezTo>
                    <a:pt x="7" y="25"/>
                    <a:pt x="7" y="25"/>
                    <a:pt x="7" y="25"/>
                  </a:cubicBezTo>
                  <a:cubicBezTo>
                    <a:pt x="8" y="25"/>
                    <a:pt x="8" y="25"/>
                    <a:pt x="8" y="25"/>
                  </a:cubicBezTo>
                  <a:cubicBezTo>
                    <a:pt x="8" y="26"/>
                    <a:pt x="8" y="26"/>
                    <a:pt x="8" y="26"/>
                  </a:cubicBezTo>
                  <a:cubicBezTo>
                    <a:pt x="7" y="26"/>
                    <a:pt x="7" y="26"/>
                    <a:pt x="7" y="26"/>
                  </a:cubicBezTo>
                  <a:cubicBezTo>
                    <a:pt x="7" y="26"/>
                    <a:pt x="7" y="26"/>
                    <a:pt x="7" y="26"/>
                  </a:cubicBezTo>
                  <a:moveTo>
                    <a:pt x="10" y="26"/>
                  </a:moveTo>
                  <a:cubicBezTo>
                    <a:pt x="9" y="26"/>
                    <a:pt x="9" y="26"/>
                    <a:pt x="9" y="26"/>
                  </a:cubicBezTo>
                  <a:cubicBezTo>
                    <a:pt x="9" y="25"/>
                    <a:pt x="9" y="25"/>
                    <a:pt x="9" y="25"/>
                  </a:cubicBezTo>
                  <a:cubicBezTo>
                    <a:pt x="9" y="25"/>
                    <a:pt x="9" y="25"/>
                    <a:pt x="9" y="25"/>
                  </a:cubicBezTo>
                  <a:cubicBezTo>
                    <a:pt x="10" y="26"/>
                    <a:pt x="10" y="26"/>
                    <a:pt x="10" y="26"/>
                  </a:cubicBezTo>
                  <a:moveTo>
                    <a:pt x="33" y="19"/>
                  </a:moveTo>
                  <a:cubicBezTo>
                    <a:pt x="33" y="19"/>
                    <a:pt x="33" y="19"/>
                    <a:pt x="33" y="19"/>
                  </a:cubicBezTo>
                  <a:cubicBezTo>
                    <a:pt x="33" y="19"/>
                    <a:pt x="33" y="19"/>
                    <a:pt x="33" y="19"/>
                  </a:cubicBezTo>
                  <a:cubicBezTo>
                    <a:pt x="33" y="19"/>
                    <a:pt x="33" y="19"/>
                    <a:pt x="33" y="19"/>
                  </a:cubicBezTo>
                  <a:moveTo>
                    <a:pt x="16" y="20"/>
                  </a:moveTo>
                  <a:cubicBezTo>
                    <a:pt x="16" y="20"/>
                    <a:pt x="16" y="20"/>
                    <a:pt x="16" y="20"/>
                  </a:cubicBezTo>
                  <a:cubicBezTo>
                    <a:pt x="16" y="20"/>
                    <a:pt x="16" y="20"/>
                    <a:pt x="16" y="20"/>
                  </a:cubicBezTo>
                  <a:cubicBezTo>
                    <a:pt x="15" y="20"/>
                    <a:pt x="15" y="20"/>
                    <a:pt x="15" y="20"/>
                  </a:cubicBezTo>
                  <a:cubicBezTo>
                    <a:pt x="15" y="20"/>
                    <a:pt x="15" y="20"/>
                    <a:pt x="15" y="20"/>
                  </a:cubicBezTo>
                  <a:cubicBezTo>
                    <a:pt x="14" y="18"/>
                    <a:pt x="14" y="18"/>
                    <a:pt x="14" y="18"/>
                  </a:cubicBezTo>
                  <a:cubicBezTo>
                    <a:pt x="15" y="19"/>
                    <a:pt x="15" y="20"/>
                    <a:pt x="16" y="20"/>
                  </a:cubicBezTo>
                  <a:moveTo>
                    <a:pt x="11" y="19"/>
                  </a:moveTo>
                  <a:cubicBezTo>
                    <a:pt x="10" y="18"/>
                    <a:pt x="10" y="18"/>
                    <a:pt x="10" y="18"/>
                  </a:cubicBezTo>
                  <a:cubicBezTo>
                    <a:pt x="10" y="18"/>
                    <a:pt x="10" y="18"/>
                    <a:pt x="10" y="18"/>
                  </a:cubicBezTo>
                  <a:cubicBezTo>
                    <a:pt x="11" y="19"/>
                    <a:pt x="11" y="19"/>
                    <a:pt x="11" y="19"/>
                  </a:cubicBezTo>
                  <a:cubicBezTo>
                    <a:pt x="11" y="19"/>
                    <a:pt x="11" y="19"/>
                    <a:pt x="11" y="19"/>
                  </a:cubicBezTo>
                  <a:moveTo>
                    <a:pt x="7" y="24"/>
                  </a:moveTo>
                  <a:cubicBezTo>
                    <a:pt x="5" y="23"/>
                    <a:pt x="3" y="21"/>
                    <a:pt x="2" y="18"/>
                  </a:cubicBezTo>
                  <a:cubicBezTo>
                    <a:pt x="4" y="19"/>
                    <a:pt x="4" y="19"/>
                    <a:pt x="4" y="19"/>
                  </a:cubicBezTo>
                  <a:cubicBezTo>
                    <a:pt x="4" y="19"/>
                    <a:pt x="4" y="19"/>
                    <a:pt x="4" y="19"/>
                  </a:cubicBezTo>
                  <a:cubicBezTo>
                    <a:pt x="5" y="20"/>
                    <a:pt x="7" y="20"/>
                    <a:pt x="8" y="20"/>
                  </a:cubicBezTo>
                  <a:cubicBezTo>
                    <a:pt x="8" y="21"/>
                    <a:pt x="8" y="21"/>
                    <a:pt x="8"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1" y="20"/>
                    <a:pt x="11" y="20"/>
                  </a:cubicBezTo>
                  <a:cubicBezTo>
                    <a:pt x="12" y="21"/>
                    <a:pt x="13" y="22"/>
                    <a:pt x="13" y="22"/>
                  </a:cubicBezTo>
                  <a:cubicBezTo>
                    <a:pt x="13" y="23"/>
                    <a:pt x="13" y="24"/>
                    <a:pt x="13" y="24"/>
                  </a:cubicBezTo>
                  <a:cubicBezTo>
                    <a:pt x="13" y="25"/>
                    <a:pt x="13" y="25"/>
                    <a:pt x="13" y="25"/>
                  </a:cubicBezTo>
                  <a:cubicBezTo>
                    <a:pt x="14" y="25"/>
                    <a:pt x="14" y="25"/>
                    <a:pt x="14" y="25"/>
                  </a:cubicBezTo>
                  <a:cubicBezTo>
                    <a:pt x="14" y="25"/>
                    <a:pt x="14" y="25"/>
                    <a:pt x="14" y="25"/>
                  </a:cubicBezTo>
                  <a:cubicBezTo>
                    <a:pt x="14" y="25"/>
                    <a:pt x="14" y="25"/>
                    <a:pt x="14" y="25"/>
                  </a:cubicBezTo>
                  <a:cubicBezTo>
                    <a:pt x="14" y="27"/>
                    <a:pt x="14" y="27"/>
                    <a:pt x="14" y="27"/>
                  </a:cubicBezTo>
                  <a:cubicBezTo>
                    <a:pt x="14" y="27"/>
                    <a:pt x="14" y="27"/>
                    <a:pt x="14" y="28"/>
                  </a:cubicBezTo>
                  <a:cubicBezTo>
                    <a:pt x="14" y="28"/>
                    <a:pt x="14" y="29"/>
                    <a:pt x="14" y="29"/>
                  </a:cubicBezTo>
                  <a:cubicBezTo>
                    <a:pt x="15" y="31"/>
                    <a:pt x="15" y="31"/>
                    <a:pt x="15" y="31"/>
                  </a:cubicBezTo>
                  <a:cubicBezTo>
                    <a:pt x="16" y="31"/>
                    <a:pt x="16" y="31"/>
                    <a:pt x="16" y="31"/>
                  </a:cubicBezTo>
                  <a:cubicBezTo>
                    <a:pt x="16" y="31"/>
                    <a:pt x="16" y="31"/>
                    <a:pt x="16" y="31"/>
                  </a:cubicBezTo>
                  <a:cubicBezTo>
                    <a:pt x="16" y="31"/>
                    <a:pt x="16" y="31"/>
                    <a:pt x="16" y="31"/>
                  </a:cubicBezTo>
                  <a:cubicBezTo>
                    <a:pt x="15" y="29"/>
                    <a:pt x="15" y="29"/>
                    <a:pt x="15" y="29"/>
                  </a:cubicBezTo>
                  <a:cubicBezTo>
                    <a:pt x="14" y="28"/>
                    <a:pt x="14" y="28"/>
                    <a:pt x="14" y="28"/>
                  </a:cubicBezTo>
                  <a:cubicBezTo>
                    <a:pt x="15" y="27"/>
                    <a:pt x="15" y="27"/>
                    <a:pt x="15" y="27"/>
                  </a:cubicBezTo>
                  <a:cubicBezTo>
                    <a:pt x="15" y="27"/>
                    <a:pt x="15" y="27"/>
                    <a:pt x="15" y="27"/>
                  </a:cubicBezTo>
                  <a:cubicBezTo>
                    <a:pt x="14" y="25"/>
                    <a:pt x="14" y="25"/>
                    <a:pt x="14" y="25"/>
                  </a:cubicBezTo>
                  <a:cubicBezTo>
                    <a:pt x="14" y="24"/>
                    <a:pt x="14" y="24"/>
                    <a:pt x="14" y="24"/>
                  </a:cubicBezTo>
                  <a:cubicBezTo>
                    <a:pt x="14" y="24"/>
                    <a:pt x="14" y="23"/>
                    <a:pt x="15" y="22"/>
                  </a:cubicBezTo>
                  <a:cubicBezTo>
                    <a:pt x="14" y="22"/>
                    <a:pt x="14" y="22"/>
                    <a:pt x="14" y="22"/>
                  </a:cubicBezTo>
                  <a:cubicBezTo>
                    <a:pt x="13" y="21"/>
                    <a:pt x="13" y="20"/>
                    <a:pt x="12"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4" y="19"/>
                    <a:pt x="14" y="19"/>
                    <a:pt x="14" y="19"/>
                  </a:cubicBezTo>
                  <a:cubicBezTo>
                    <a:pt x="14" y="19"/>
                    <a:pt x="14" y="19"/>
                    <a:pt x="14" y="19"/>
                  </a:cubicBezTo>
                  <a:cubicBezTo>
                    <a:pt x="14" y="19"/>
                    <a:pt x="14" y="19"/>
                    <a:pt x="14" y="19"/>
                  </a:cubicBezTo>
                  <a:cubicBezTo>
                    <a:pt x="14" y="20"/>
                    <a:pt x="15" y="21"/>
                    <a:pt x="15" y="21"/>
                  </a:cubicBezTo>
                  <a:cubicBezTo>
                    <a:pt x="16" y="21"/>
                    <a:pt x="16" y="21"/>
                    <a:pt x="16" y="21"/>
                  </a:cubicBezTo>
                  <a:cubicBezTo>
                    <a:pt x="17" y="21"/>
                    <a:pt x="17" y="21"/>
                    <a:pt x="17" y="21"/>
                  </a:cubicBezTo>
                  <a:cubicBezTo>
                    <a:pt x="17" y="21"/>
                    <a:pt x="17" y="21"/>
                    <a:pt x="17" y="21"/>
                  </a:cubicBezTo>
                  <a:cubicBezTo>
                    <a:pt x="17" y="22"/>
                    <a:pt x="17" y="22"/>
                    <a:pt x="17" y="22"/>
                  </a:cubicBezTo>
                  <a:cubicBezTo>
                    <a:pt x="18" y="22"/>
                    <a:pt x="18" y="22"/>
                    <a:pt x="18" y="22"/>
                  </a:cubicBezTo>
                  <a:cubicBezTo>
                    <a:pt x="19" y="25"/>
                    <a:pt x="19" y="25"/>
                    <a:pt x="19" y="25"/>
                  </a:cubicBezTo>
                  <a:cubicBezTo>
                    <a:pt x="20" y="27"/>
                    <a:pt x="21" y="28"/>
                    <a:pt x="22" y="28"/>
                  </a:cubicBezTo>
                  <a:cubicBezTo>
                    <a:pt x="22" y="29"/>
                    <a:pt x="22" y="30"/>
                    <a:pt x="23" y="30"/>
                  </a:cubicBezTo>
                  <a:cubicBezTo>
                    <a:pt x="22" y="31"/>
                    <a:pt x="20" y="32"/>
                    <a:pt x="19" y="32"/>
                  </a:cubicBezTo>
                  <a:cubicBezTo>
                    <a:pt x="18" y="32"/>
                    <a:pt x="18" y="32"/>
                    <a:pt x="17" y="32"/>
                  </a:cubicBezTo>
                  <a:cubicBezTo>
                    <a:pt x="17" y="32"/>
                    <a:pt x="17" y="32"/>
                    <a:pt x="17" y="32"/>
                  </a:cubicBezTo>
                  <a:cubicBezTo>
                    <a:pt x="16" y="32"/>
                    <a:pt x="16" y="31"/>
                    <a:pt x="15" y="31"/>
                  </a:cubicBezTo>
                  <a:cubicBezTo>
                    <a:pt x="15" y="32"/>
                    <a:pt x="15" y="32"/>
                    <a:pt x="15" y="32"/>
                  </a:cubicBezTo>
                  <a:cubicBezTo>
                    <a:pt x="14" y="29"/>
                    <a:pt x="14" y="29"/>
                    <a:pt x="14" y="29"/>
                  </a:cubicBezTo>
                  <a:cubicBezTo>
                    <a:pt x="13" y="29"/>
                    <a:pt x="13" y="29"/>
                    <a:pt x="13" y="29"/>
                  </a:cubicBezTo>
                  <a:cubicBezTo>
                    <a:pt x="13" y="28"/>
                    <a:pt x="13" y="28"/>
                    <a:pt x="13" y="28"/>
                  </a:cubicBezTo>
                  <a:cubicBezTo>
                    <a:pt x="12" y="26"/>
                    <a:pt x="12" y="26"/>
                    <a:pt x="12" y="26"/>
                  </a:cubicBezTo>
                  <a:cubicBezTo>
                    <a:pt x="12" y="26"/>
                    <a:pt x="12" y="25"/>
                    <a:pt x="11" y="25"/>
                  </a:cubicBezTo>
                  <a:cubicBezTo>
                    <a:pt x="11" y="24"/>
                    <a:pt x="10" y="24"/>
                    <a:pt x="10" y="24"/>
                  </a:cubicBezTo>
                  <a:cubicBezTo>
                    <a:pt x="9" y="24"/>
                    <a:pt x="9" y="24"/>
                    <a:pt x="9" y="24"/>
                  </a:cubicBezTo>
                  <a:cubicBezTo>
                    <a:pt x="8" y="24"/>
                    <a:pt x="8" y="24"/>
                    <a:pt x="7" y="24"/>
                  </a:cubicBezTo>
                  <a:moveTo>
                    <a:pt x="12" y="18"/>
                  </a:moveTo>
                  <a:cubicBezTo>
                    <a:pt x="12" y="18"/>
                    <a:pt x="12" y="18"/>
                    <a:pt x="12" y="18"/>
                  </a:cubicBezTo>
                  <a:cubicBezTo>
                    <a:pt x="13" y="18"/>
                    <a:pt x="13" y="18"/>
                    <a:pt x="13" y="18"/>
                  </a:cubicBezTo>
                  <a:cubicBezTo>
                    <a:pt x="12" y="18"/>
                    <a:pt x="12" y="18"/>
                    <a:pt x="12" y="18"/>
                  </a:cubicBezTo>
                  <a:moveTo>
                    <a:pt x="6" y="18"/>
                  </a:moveTo>
                  <a:cubicBezTo>
                    <a:pt x="5" y="18"/>
                    <a:pt x="5" y="18"/>
                    <a:pt x="5" y="18"/>
                  </a:cubicBezTo>
                  <a:cubicBezTo>
                    <a:pt x="6" y="17"/>
                    <a:pt x="6" y="17"/>
                    <a:pt x="6" y="17"/>
                  </a:cubicBezTo>
                  <a:cubicBezTo>
                    <a:pt x="6" y="18"/>
                    <a:pt x="6" y="18"/>
                    <a:pt x="6" y="18"/>
                  </a:cubicBezTo>
                  <a:moveTo>
                    <a:pt x="11" y="19"/>
                  </a:moveTo>
                  <a:cubicBezTo>
                    <a:pt x="11" y="18"/>
                    <a:pt x="11" y="18"/>
                    <a:pt x="11" y="18"/>
                  </a:cubicBezTo>
                  <a:cubicBezTo>
                    <a:pt x="10" y="17"/>
                    <a:pt x="10" y="17"/>
                    <a:pt x="10" y="17"/>
                  </a:cubicBezTo>
                  <a:cubicBezTo>
                    <a:pt x="11" y="17"/>
                    <a:pt x="11" y="17"/>
                    <a:pt x="11" y="17"/>
                  </a:cubicBezTo>
                  <a:cubicBezTo>
                    <a:pt x="11" y="17"/>
                    <a:pt x="11" y="17"/>
                    <a:pt x="11" y="17"/>
                  </a:cubicBezTo>
                  <a:cubicBezTo>
                    <a:pt x="11" y="17"/>
                    <a:pt x="11" y="17"/>
                    <a:pt x="11" y="17"/>
                  </a:cubicBezTo>
                  <a:cubicBezTo>
                    <a:pt x="11" y="17"/>
                    <a:pt x="11" y="17"/>
                    <a:pt x="11" y="17"/>
                  </a:cubicBezTo>
                  <a:cubicBezTo>
                    <a:pt x="12" y="19"/>
                    <a:pt x="12" y="19"/>
                    <a:pt x="12" y="19"/>
                  </a:cubicBezTo>
                  <a:cubicBezTo>
                    <a:pt x="12" y="19"/>
                    <a:pt x="12" y="19"/>
                    <a:pt x="12" y="19"/>
                  </a:cubicBezTo>
                  <a:cubicBezTo>
                    <a:pt x="11" y="19"/>
                    <a:pt x="11" y="19"/>
                    <a:pt x="11" y="19"/>
                  </a:cubicBezTo>
                  <a:cubicBezTo>
                    <a:pt x="11" y="19"/>
                    <a:pt x="11" y="19"/>
                    <a:pt x="11" y="19"/>
                  </a:cubicBezTo>
                  <a:moveTo>
                    <a:pt x="9" y="19"/>
                  </a:moveTo>
                  <a:cubicBezTo>
                    <a:pt x="8" y="19"/>
                    <a:pt x="8" y="19"/>
                    <a:pt x="8" y="19"/>
                  </a:cubicBezTo>
                  <a:cubicBezTo>
                    <a:pt x="8" y="18"/>
                    <a:pt x="8" y="18"/>
                    <a:pt x="7" y="17"/>
                  </a:cubicBezTo>
                  <a:cubicBezTo>
                    <a:pt x="8" y="17"/>
                    <a:pt x="8" y="17"/>
                    <a:pt x="9" y="17"/>
                  </a:cubicBezTo>
                  <a:cubicBezTo>
                    <a:pt x="9" y="17"/>
                    <a:pt x="9" y="17"/>
                    <a:pt x="9" y="17"/>
                  </a:cubicBezTo>
                  <a:cubicBezTo>
                    <a:pt x="9" y="17"/>
                    <a:pt x="9" y="17"/>
                    <a:pt x="9" y="17"/>
                  </a:cubicBezTo>
                  <a:cubicBezTo>
                    <a:pt x="9" y="18"/>
                    <a:pt x="10" y="18"/>
                    <a:pt x="10" y="19"/>
                  </a:cubicBezTo>
                  <a:cubicBezTo>
                    <a:pt x="9" y="19"/>
                    <a:pt x="9" y="19"/>
                    <a:pt x="9" y="19"/>
                  </a:cubicBezTo>
                  <a:cubicBezTo>
                    <a:pt x="9" y="18"/>
                    <a:pt x="9" y="18"/>
                    <a:pt x="9" y="18"/>
                  </a:cubicBezTo>
                  <a:cubicBezTo>
                    <a:pt x="8" y="17"/>
                    <a:pt x="8" y="17"/>
                    <a:pt x="8" y="17"/>
                  </a:cubicBezTo>
                  <a:cubicBezTo>
                    <a:pt x="8" y="18"/>
                    <a:pt x="8" y="18"/>
                    <a:pt x="8" y="18"/>
                  </a:cubicBezTo>
                  <a:cubicBezTo>
                    <a:pt x="9" y="19"/>
                    <a:pt x="9" y="19"/>
                    <a:pt x="9" y="19"/>
                  </a:cubicBezTo>
                  <a:moveTo>
                    <a:pt x="12" y="18"/>
                  </a:move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moveTo>
                    <a:pt x="13" y="18"/>
                  </a:moveTo>
                  <a:cubicBezTo>
                    <a:pt x="12" y="17"/>
                    <a:pt x="12" y="17"/>
                    <a:pt x="12" y="17"/>
                  </a:cubicBezTo>
                  <a:cubicBezTo>
                    <a:pt x="13" y="17"/>
                    <a:pt x="13" y="17"/>
                    <a:pt x="13" y="17"/>
                  </a:cubicBezTo>
                  <a:cubicBezTo>
                    <a:pt x="13" y="17"/>
                    <a:pt x="13" y="17"/>
                    <a:pt x="13" y="17"/>
                  </a:cubicBezTo>
                  <a:cubicBezTo>
                    <a:pt x="13" y="17"/>
                    <a:pt x="13" y="17"/>
                    <a:pt x="13" y="17"/>
                  </a:cubicBezTo>
                  <a:cubicBezTo>
                    <a:pt x="14" y="18"/>
                    <a:pt x="14" y="18"/>
                    <a:pt x="14" y="18"/>
                  </a:cubicBezTo>
                  <a:cubicBezTo>
                    <a:pt x="13" y="18"/>
                    <a:pt x="13" y="18"/>
                    <a:pt x="13" y="18"/>
                  </a:cubicBezTo>
                  <a:cubicBezTo>
                    <a:pt x="13" y="18"/>
                    <a:pt x="13" y="18"/>
                    <a:pt x="13" y="18"/>
                  </a:cubicBezTo>
                  <a:moveTo>
                    <a:pt x="7" y="19"/>
                  </a:moveTo>
                  <a:cubicBezTo>
                    <a:pt x="7" y="19"/>
                    <a:pt x="7" y="19"/>
                    <a:pt x="7" y="19"/>
                  </a:cubicBezTo>
                  <a:cubicBezTo>
                    <a:pt x="6" y="17"/>
                    <a:pt x="6" y="17"/>
                    <a:pt x="6" y="17"/>
                  </a:cubicBezTo>
                  <a:cubicBezTo>
                    <a:pt x="6" y="17"/>
                    <a:pt x="6" y="17"/>
                    <a:pt x="6" y="17"/>
                  </a:cubicBezTo>
                  <a:cubicBezTo>
                    <a:pt x="6" y="17"/>
                    <a:pt x="6" y="17"/>
                    <a:pt x="6" y="17"/>
                  </a:cubicBezTo>
                  <a:cubicBezTo>
                    <a:pt x="7" y="17"/>
                    <a:pt x="7" y="17"/>
                    <a:pt x="7" y="17"/>
                  </a:cubicBezTo>
                  <a:cubicBezTo>
                    <a:pt x="7" y="17"/>
                    <a:pt x="7" y="17"/>
                    <a:pt x="7" y="17"/>
                  </a:cubicBezTo>
                  <a:cubicBezTo>
                    <a:pt x="7" y="18"/>
                    <a:pt x="7" y="18"/>
                    <a:pt x="7" y="19"/>
                  </a:cubicBezTo>
                  <a:moveTo>
                    <a:pt x="33" y="19"/>
                  </a:moveTo>
                  <a:cubicBezTo>
                    <a:pt x="32" y="18"/>
                    <a:pt x="32" y="18"/>
                    <a:pt x="32" y="18"/>
                  </a:cubicBezTo>
                  <a:cubicBezTo>
                    <a:pt x="32" y="18"/>
                    <a:pt x="32" y="17"/>
                    <a:pt x="32" y="16"/>
                  </a:cubicBezTo>
                  <a:cubicBezTo>
                    <a:pt x="32" y="17"/>
                    <a:pt x="32" y="18"/>
                    <a:pt x="33" y="19"/>
                  </a:cubicBezTo>
                  <a:moveTo>
                    <a:pt x="28" y="16"/>
                  </a:moveTo>
                  <a:cubicBezTo>
                    <a:pt x="28" y="15"/>
                    <a:pt x="28" y="15"/>
                    <a:pt x="28" y="15"/>
                  </a:cubicBezTo>
                  <a:cubicBezTo>
                    <a:pt x="28" y="15"/>
                    <a:pt x="28" y="15"/>
                    <a:pt x="28" y="15"/>
                  </a:cubicBezTo>
                  <a:cubicBezTo>
                    <a:pt x="28" y="15"/>
                    <a:pt x="28" y="15"/>
                    <a:pt x="28" y="15"/>
                  </a:cubicBezTo>
                  <a:cubicBezTo>
                    <a:pt x="28" y="16"/>
                    <a:pt x="28" y="16"/>
                    <a:pt x="28" y="16"/>
                  </a:cubicBezTo>
                  <a:moveTo>
                    <a:pt x="30" y="17"/>
                  </a:moveTo>
                  <a:cubicBezTo>
                    <a:pt x="29" y="17"/>
                    <a:pt x="29" y="17"/>
                    <a:pt x="29" y="17"/>
                  </a:cubicBezTo>
                  <a:cubicBezTo>
                    <a:pt x="29" y="16"/>
                    <a:pt x="29" y="16"/>
                    <a:pt x="29" y="15"/>
                  </a:cubicBezTo>
                  <a:cubicBezTo>
                    <a:pt x="29" y="15"/>
                    <a:pt x="29" y="15"/>
                    <a:pt x="29" y="15"/>
                  </a:cubicBezTo>
                  <a:cubicBezTo>
                    <a:pt x="29" y="16"/>
                    <a:pt x="29" y="16"/>
                    <a:pt x="30" y="17"/>
                  </a:cubicBezTo>
                  <a:moveTo>
                    <a:pt x="34" y="16"/>
                  </a:moveTo>
                  <a:cubicBezTo>
                    <a:pt x="34" y="16"/>
                    <a:pt x="34" y="15"/>
                    <a:pt x="33" y="15"/>
                  </a:cubicBezTo>
                  <a:cubicBezTo>
                    <a:pt x="34" y="15"/>
                    <a:pt x="34" y="15"/>
                    <a:pt x="34" y="15"/>
                  </a:cubicBezTo>
                  <a:cubicBezTo>
                    <a:pt x="35" y="15"/>
                    <a:pt x="35" y="15"/>
                    <a:pt x="35" y="15"/>
                  </a:cubicBezTo>
                  <a:cubicBezTo>
                    <a:pt x="34" y="16"/>
                    <a:pt x="34" y="16"/>
                    <a:pt x="34" y="16"/>
                  </a:cubicBezTo>
                  <a:moveTo>
                    <a:pt x="31" y="17"/>
                  </a:moveTo>
                  <a:cubicBezTo>
                    <a:pt x="30" y="17"/>
                    <a:pt x="30" y="17"/>
                    <a:pt x="30" y="17"/>
                  </a:cubicBezTo>
                  <a:cubicBezTo>
                    <a:pt x="30" y="17"/>
                    <a:pt x="30" y="17"/>
                    <a:pt x="30" y="17"/>
                  </a:cubicBezTo>
                  <a:cubicBezTo>
                    <a:pt x="30" y="17"/>
                    <a:pt x="30" y="16"/>
                    <a:pt x="29" y="15"/>
                  </a:cubicBezTo>
                  <a:cubicBezTo>
                    <a:pt x="30" y="15"/>
                    <a:pt x="30" y="15"/>
                    <a:pt x="30" y="15"/>
                  </a:cubicBezTo>
                  <a:cubicBezTo>
                    <a:pt x="31" y="17"/>
                    <a:pt x="31" y="17"/>
                    <a:pt x="31" y="17"/>
                  </a:cubicBezTo>
                  <a:moveTo>
                    <a:pt x="32" y="18"/>
                  </a:moveTo>
                  <a:cubicBezTo>
                    <a:pt x="31" y="18"/>
                    <a:pt x="31" y="18"/>
                    <a:pt x="31" y="18"/>
                  </a:cubicBezTo>
                  <a:cubicBezTo>
                    <a:pt x="30" y="15"/>
                    <a:pt x="30" y="15"/>
                    <a:pt x="30" y="15"/>
                  </a:cubicBezTo>
                  <a:cubicBezTo>
                    <a:pt x="31" y="15"/>
                    <a:pt x="31" y="15"/>
                    <a:pt x="31" y="15"/>
                  </a:cubicBezTo>
                  <a:cubicBezTo>
                    <a:pt x="31" y="15"/>
                    <a:pt x="31" y="15"/>
                    <a:pt x="31" y="15"/>
                  </a:cubicBezTo>
                  <a:cubicBezTo>
                    <a:pt x="31" y="15"/>
                    <a:pt x="31" y="15"/>
                    <a:pt x="31" y="15"/>
                  </a:cubicBezTo>
                  <a:cubicBezTo>
                    <a:pt x="31" y="15"/>
                    <a:pt x="31" y="15"/>
                    <a:pt x="31" y="15"/>
                  </a:cubicBezTo>
                  <a:cubicBezTo>
                    <a:pt x="31" y="16"/>
                    <a:pt x="31" y="17"/>
                    <a:pt x="32" y="18"/>
                  </a:cubicBezTo>
                  <a:moveTo>
                    <a:pt x="33" y="19"/>
                  </a:moveTo>
                  <a:cubicBezTo>
                    <a:pt x="33" y="17"/>
                    <a:pt x="32" y="16"/>
                    <a:pt x="32" y="14"/>
                  </a:cubicBezTo>
                  <a:cubicBezTo>
                    <a:pt x="32" y="14"/>
                    <a:pt x="32" y="14"/>
                    <a:pt x="32" y="14"/>
                  </a:cubicBezTo>
                  <a:cubicBezTo>
                    <a:pt x="32" y="14"/>
                    <a:pt x="32" y="14"/>
                    <a:pt x="32" y="14"/>
                  </a:cubicBezTo>
                  <a:cubicBezTo>
                    <a:pt x="32" y="14"/>
                    <a:pt x="32" y="14"/>
                    <a:pt x="32" y="14"/>
                  </a:cubicBezTo>
                  <a:cubicBezTo>
                    <a:pt x="33" y="15"/>
                    <a:pt x="33" y="15"/>
                    <a:pt x="33" y="15"/>
                  </a:cubicBezTo>
                  <a:cubicBezTo>
                    <a:pt x="33" y="15"/>
                    <a:pt x="33" y="15"/>
                    <a:pt x="33" y="15"/>
                  </a:cubicBezTo>
                  <a:cubicBezTo>
                    <a:pt x="33" y="16"/>
                    <a:pt x="33" y="16"/>
                    <a:pt x="34" y="17"/>
                  </a:cubicBezTo>
                  <a:cubicBezTo>
                    <a:pt x="34" y="17"/>
                    <a:pt x="34" y="17"/>
                    <a:pt x="34" y="17"/>
                  </a:cubicBezTo>
                  <a:cubicBezTo>
                    <a:pt x="34" y="17"/>
                    <a:pt x="34" y="17"/>
                    <a:pt x="34" y="17"/>
                  </a:cubicBezTo>
                  <a:cubicBezTo>
                    <a:pt x="33" y="15"/>
                    <a:pt x="33" y="15"/>
                    <a:pt x="33" y="15"/>
                  </a:cubicBezTo>
                  <a:cubicBezTo>
                    <a:pt x="33" y="15"/>
                    <a:pt x="33" y="15"/>
                    <a:pt x="33" y="15"/>
                  </a:cubicBezTo>
                  <a:cubicBezTo>
                    <a:pt x="32" y="16"/>
                    <a:pt x="32" y="16"/>
                    <a:pt x="32" y="16"/>
                  </a:cubicBezTo>
                  <a:cubicBezTo>
                    <a:pt x="33" y="18"/>
                    <a:pt x="33" y="18"/>
                    <a:pt x="33" y="18"/>
                  </a:cubicBezTo>
                  <a:cubicBezTo>
                    <a:pt x="33" y="18"/>
                    <a:pt x="33" y="18"/>
                    <a:pt x="33" y="18"/>
                  </a:cubicBezTo>
                  <a:cubicBezTo>
                    <a:pt x="33" y="19"/>
                    <a:pt x="33" y="19"/>
                    <a:pt x="33" y="19"/>
                  </a:cubicBezTo>
                  <a:moveTo>
                    <a:pt x="10" y="17"/>
                  </a:moveTo>
                  <a:cubicBezTo>
                    <a:pt x="9" y="17"/>
                    <a:pt x="9" y="17"/>
                    <a:pt x="9" y="17"/>
                  </a:cubicBezTo>
                  <a:cubicBezTo>
                    <a:pt x="9" y="17"/>
                    <a:pt x="9" y="17"/>
                    <a:pt x="9" y="17"/>
                  </a:cubicBezTo>
                  <a:cubicBezTo>
                    <a:pt x="8" y="17"/>
                    <a:pt x="7" y="16"/>
                    <a:pt x="6" y="16"/>
                  </a:cubicBezTo>
                  <a:cubicBezTo>
                    <a:pt x="6" y="16"/>
                    <a:pt x="6" y="16"/>
                    <a:pt x="6" y="16"/>
                  </a:cubicBezTo>
                  <a:cubicBezTo>
                    <a:pt x="6" y="15"/>
                    <a:pt x="6" y="14"/>
                    <a:pt x="7" y="14"/>
                  </a:cubicBezTo>
                  <a:cubicBezTo>
                    <a:pt x="8" y="15"/>
                    <a:pt x="9" y="16"/>
                    <a:pt x="10" y="17"/>
                  </a:cubicBezTo>
                  <a:moveTo>
                    <a:pt x="18" y="14"/>
                  </a:moveTo>
                  <a:cubicBezTo>
                    <a:pt x="18" y="12"/>
                    <a:pt x="18" y="12"/>
                    <a:pt x="18" y="12"/>
                  </a:cubicBezTo>
                  <a:cubicBezTo>
                    <a:pt x="18" y="13"/>
                    <a:pt x="18" y="13"/>
                    <a:pt x="18" y="13"/>
                  </a:cubicBezTo>
                  <a:cubicBezTo>
                    <a:pt x="18" y="14"/>
                    <a:pt x="18" y="14"/>
                    <a:pt x="18" y="14"/>
                  </a:cubicBezTo>
                  <a:moveTo>
                    <a:pt x="18" y="14"/>
                  </a:moveTo>
                  <a:cubicBezTo>
                    <a:pt x="18" y="14"/>
                    <a:pt x="18" y="14"/>
                    <a:pt x="18" y="14"/>
                  </a:cubicBezTo>
                  <a:cubicBezTo>
                    <a:pt x="18" y="14"/>
                    <a:pt x="17" y="13"/>
                    <a:pt x="17" y="13"/>
                  </a:cubicBezTo>
                  <a:cubicBezTo>
                    <a:pt x="17" y="13"/>
                    <a:pt x="17" y="13"/>
                    <a:pt x="17" y="13"/>
                  </a:cubicBezTo>
                  <a:cubicBezTo>
                    <a:pt x="17" y="13"/>
                    <a:pt x="17" y="13"/>
                    <a:pt x="17" y="13"/>
                  </a:cubicBezTo>
                  <a:cubicBezTo>
                    <a:pt x="16" y="11"/>
                    <a:pt x="16" y="11"/>
                    <a:pt x="16" y="11"/>
                  </a:cubicBezTo>
                  <a:cubicBezTo>
                    <a:pt x="17" y="11"/>
                    <a:pt x="17" y="11"/>
                    <a:pt x="17" y="11"/>
                  </a:cubicBezTo>
                  <a:cubicBezTo>
                    <a:pt x="17" y="11"/>
                    <a:pt x="17" y="11"/>
                    <a:pt x="17" y="11"/>
                  </a:cubicBezTo>
                  <a:cubicBezTo>
                    <a:pt x="17" y="11"/>
                    <a:pt x="17" y="11"/>
                    <a:pt x="17" y="11"/>
                  </a:cubicBezTo>
                  <a:cubicBezTo>
                    <a:pt x="18" y="14"/>
                    <a:pt x="18" y="14"/>
                    <a:pt x="18" y="14"/>
                  </a:cubicBezTo>
                  <a:moveTo>
                    <a:pt x="16" y="13"/>
                  </a:moveTo>
                  <a:cubicBezTo>
                    <a:pt x="16" y="13"/>
                    <a:pt x="16" y="13"/>
                    <a:pt x="16" y="13"/>
                  </a:cubicBezTo>
                  <a:cubicBezTo>
                    <a:pt x="15" y="12"/>
                    <a:pt x="15" y="11"/>
                    <a:pt x="15" y="11"/>
                  </a:cubicBezTo>
                  <a:cubicBezTo>
                    <a:pt x="16" y="11"/>
                    <a:pt x="16" y="11"/>
                    <a:pt x="16" y="11"/>
                  </a:cubicBezTo>
                  <a:cubicBezTo>
                    <a:pt x="16" y="13"/>
                    <a:pt x="16" y="13"/>
                    <a:pt x="16" y="13"/>
                  </a:cubicBezTo>
                  <a:moveTo>
                    <a:pt x="15" y="12"/>
                  </a:moveTo>
                  <a:cubicBezTo>
                    <a:pt x="15" y="12"/>
                    <a:pt x="15" y="12"/>
                    <a:pt x="15" y="12"/>
                  </a:cubicBezTo>
                  <a:cubicBezTo>
                    <a:pt x="15" y="12"/>
                    <a:pt x="15" y="12"/>
                    <a:pt x="15" y="12"/>
                  </a:cubicBezTo>
                  <a:cubicBezTo>
                    <a:pt x="14" y="12"/>
                    <a:pt x="14" y="12"/>
                    <a:pt x="14" y="12"/>
                  </a:cubicBezTo>
                  <a:cubicBezTo>
                    <a:pt x="14" y="12"/>
                    <a:pt x="14" y="12"/>
                    <a:pt x="14" y="12"/>
                  </a:cubicBezTo>
                  <a:cubicBezTo>
                    <a:pt x="14" y="12"/>
                    <a:pt x="14" y="11"/>
                    <a:pt x="14" y="11"/>
                  </a:cubicBezTo>
                  <a:cubicBezTo>
                    <a:pt x="14" y="11"/>
                    <a:pt x="14" y="11"/>
                    <a:pt x="14" y="11"/>
                  </a:cubicBezTo>
                  <a:cubicBezTo>
                    <a:pt x="14" y="11"/>
                    <a:pt x="14" y="11"/>
                    <a:pt x="14" y="11"/>
                  </a:cubicBezTo>
                  <a:cubicBezTo>
                    <a:pt x="15" y="11"/>
                    <a:pt x="15" y="12"/>
                    <a:pt x="15" y="12"/>
                  </a:cubicBezTo>
                  <a:moveTo>
                    <a:pt x="22" y="9"/>
                  </a:moveTo>
                  <a:cubicBezTo>
                    <a:pt x="21" y="8"/>
                    <a:pt x="21" y="8"/>
                    <a:pt x="21" y="8"/>
                  </a:cubicBezTo>
                  <a:cubicBezTo>
                    <a:pt x="22" y="9"/>
                    <a:pt x="22" y="9"/>
                    <a:pt x="22" y="9"/>
                  </a:cubicBezTo>
                  <a:cubicBezTo>
                    <a:pt x="22" y="9"/>
                    <a:pt x="22" y="9"/>
                    <a:pt x="22" y="9"/>
                  </a:cubicBezTo>
                  <a:cubicBezTo>
                    <a:pt x="22" y="9"/>
                    <a:pt x="22" y="9"/>
                    <a:pt x="22" y="9"/>
                  </a:cubicBezTo>
                  <a:moveTo>
                    <a:pt x="11" y="9"/>
                  </a:moveTo>
                  <a:cubicBezTo>
                    <a:pt x="11" y="8"/>
                    <a:pt x="11" y="8"/>
                    <a:pt x="11" y="8"/>
                  </a:cubicBezTo>
                  <a:cubicBezTo>
                    <a:pt x="11" y="9"/>
                    <a:pt x="11" y="9"/>
                    <a:pt x="11" y="9"/>
                  </a:cubicBezTo>
                  <a:cubicBezTo>
                    <a:pt x="11" y="9"/>
                    <a:pt x="11" y="9"/>
                    <a:pt x="11" y="9"/>
                  </a:cubicBezTo>
                  <a:moveTo>
                    <a:pt x="10" y="9"/>
                  </a:moveTo>
                  <a:cubicBezTo>
                    <a:pt x="9" y="8"/>
                    <a:pt x="9" y="8"/>
                    <a:pt x="8" y="8"/>
                  </a:cubicBezTo>
                  <a:cubicBezTo>
                    <a:pt x="9" y="8"/>
                    <a:pt x="9" y="7"/>
                    <a:pt x="9" y="7"/>
                  </a:cubicBezTo>
                  <a:cubicBezTo>
                    <a:pt x="10" y="7"/>
                    <a:pt x="10" y="8"/>
                    <a:pt x="10" y="9"/>
                  </a:cubicBezTo>
                  <a:moveTo>
                    <a:pt x="12" y="7"/>
                  </a:moveTo>
                  <a:cubicBezTo>
                    <a:pt x="11" y="7"/>
                    <a:pt x="11" y="7"/>
                    <a:pt x="11" y="7"/>
                  </a:cubicBezTo>
                  <a:cubicBezTo>
                    <a:pt x="11" y="7"/>
                    <a:pt x="11" y="7"/>
                    <a:pt x="11" y="7"/>
                  </a:cubicBezTo>
                  <a:cubicBezTo>
                    <a:pt x="11" y="7"/>
                    <a:pt x="11" y="7"/>
                    <a:pt x="11" y="7"/>
                  </a:cubicBezTo>
                  <a:cubicBezTo>
                    <a:pt x="10" y="6"/>
                    <a:pt x="10" y="6"/>
                    <a:pt x="10" y="6"/>
                  </a:cubicBezTo>
                  <a:cubicBezTo>
                    <a:pt x="10" y="5"/>
                    <a:pt x="11" y="4"/>
                    <a:pt x="11" y="4"/>
                  </a:cubicBezTo>
                  <a:cubicBezTo>
                    <a:pt x="11" y="4"/>
                    <a:pt x="13" y="4"/>
                    <a:pt x="15" y="4"/>
                  </a:cubicBezTo>
                  <a:cubicBezTo>
                    <a:pt x="18" y="4"/>
                    <a:pt x="19" y="4"/>
                    <a:pt x="20" y="5"/>
                  </a:cubicBezTo>
                  <a:cubicBezTo>
                    <a:pt x="20" y="5"/>
                    <a:pt x="20" y="5"/>
                    <a:pt x="20" y="5"/>
                  </a:cubicBezTo>
                  <a:cubicBezTo>
                    <a:pt x="20" y="6"/>
                    <a:pt x="20" y="6"/>
                    <a:pt x="20" y="6"/>
                  </a:cubicBezTo>
                  <a:cubicBezTo>
                    <a:pt x="21" y="9"/>
                    <a:pt x="21" y="9"/>
                    <a:pt x="21" y="9"/>
                  </a:cubicBezTo>
                  <a:cubicBezTo>
                    <a:pt x="21" y="10"/>
                    <a:pt x="21" y="10"/>
                    <a:pt x="21" y="10"/>
                  </a:cubicBezTo>
                  <a:cubicBezTo>
                    <a:pt x="20" y="7"/>
                    <a:pt x="20" y="7"/>
                    <a:pt x="20" y="7"/>
                  </a:cubicBezTo>
                  <a:cubicBezTo>
                    <a:pt x="19" y="7"/>
                    <a:pt x="19" y="7"/>
                    <a:pt x="19" y="7"/>
                  </a:cubicBezTo>
                  <a:cubicBezTo>
                    <a:pt x="19" y="7"/>
                    <a:pt x="19" y="7"/>
                    <a:pt x="19" y="7"/>
                  </a:cubicBezTo>
                  <a:cubicBezTo>
                    <a:pt x="20" y="10"/>
                    <a:pt x="20" y="10"/>
                    <a:pt x="20" y="10"/>
                  </a:cubicBezTo>
                  <a:cubicBezTo>
                    <a:pt x="21" y="11"/>
                    <a:pt x="21" y="11"/>
                    <a:pt x="21" y="11"/>
                  </a:cubicBezTo>
                  <a:cubicBezTo>
                    <a:pt x="20" y="11"/>
                    <a:pt x="20" y="11"/>
                    <a:pt x="20" y="11"/>
                  </a:cubicBezTo>
                  <a:cubicBezTo>
                    <a:pt x="19" y="11"/>
                    <a:pt x="19" y="11"/>
                    <a:pt x="19" y="11"/>
                  </a:cubicBezTo>
                  <a:cubicBezTo>
                    <a:pt x="19" y="9"/>
                    <a:pt x="18" y="8"/>
                    <a:pt x="19" y="7"/>
                  </a:cubicBezTo>
                  <a:cubicBezTo>
                    <a:pt x="18" y="6"/>
                    <a:pt x="18" y="6"/>
                    <a:pt x="18" y="6"/>
                  </a:cubicBezTo>
                  <a:cubicBezTo>
                    <a:pt x="18" y="6"/>
                    <a:pt x="18" y="6"/>
                    <a:pt x="18" y="6"/>
                  </a:cubicBezTo>
                  <a:cubicBezTo>
                    <a:pt x="18" y="7"/>
                    <a:pt x="18" y="7"/>
                    <a:pt x="18" y="7"/>
                  </a:cubicBezTo>
                  <a:cubicBezTo>
                    <a:pt x="18" y="7"/>
                    <a:pt x="18" y="7"/>
                    <a:pt x="18" y="7"/>
                  </a:cubicBezTo>
                  <a:cubicBezTo>
                    <a:pt x="18" y="8"/>
                    <a:pt x="18" y="10"/>
                    <a:pt x="19" y="11"/>
                  </a:cubicBezTo>
                  <a:cubicBezTo>
                    <a:pt x="19" y="12"/>
                    <a:pt x="19" y="12"/>
                    <a:pt x="19" y="12"/>
                  </a:cubicBezTo>
                  <a:cubicBezTo>
                    <a:pt x="19" y="12"/>
                    <a:pt x="19" y="12"/>
                    <a:pt x="19" y="12"/>
                  </a:cubicBezTo>
                  <a:cubicBezTo>
                    <a:pt x="19" y="12"/>
                    <a:pt x="19" y="12"/>
                    <a:pt x="19" y="12"/>
                  </a:cubicBezTo>
                  <a:cubicBezTo>
                    <a:pt x="17" y="8"/>
                    <a:pt x="17" y="8"/>
                    <a:pt x="17" y="8"/>
                  </a:cubicBezTo>
                  <a:cubicBezTo>
                    <a:pt x="17" y="8"/>
                    <a:pt x="17" y="8"/>
                    <a:pt x="17" y="8"/>
                  </a:cubicBezTo>
                  <a:cubicBezTo>
                    <a:pt x="17" y="8"/>
                    <a:pt x="17" y="8"/>
                    <a:pt x="17" y="8"/>
                  </a:cubicBezTo>
                  <a:cubicBezTo>
                    <a:pt x="18" y="10"/>
                    <a:pt x="18" y="10"/>
                    <a:pt x="18" y="10"/>
                  </a:cubicBezTo>
                  <a:cubicBezTo>
                    <a:pt x="18" y="10"/>
                    <a:pt x="18" y="10"/>
                    <a:pt x="18" y="10"/>
                  </a:cubicBezTo>
                  <a:cubicBezTo>
                    <a:pt x="17" y="10"/>
                    <a:pt x="17" y="10"/>
                    <a:pt x="17" y="10"/>
                  </a:cubicBezTo>
                  <a:cubicBezTo>
                    <a:pt x="14" y="10"/>
                    <a:pt x="14" y="10"/>
                    <a:pt x="14" y="10"/>
                  </a:cubicBezTo>
                  <a:cubicBezTo>
                    <a:pt x="14" y="10"/>
                    <a:pt x="14" y="10"/>
                    <a:pt x="14" y="10"/>
                  </a:cubicBezTo>
                  <a:cubicBezTo>
                    <a:pt x="14" y="10"/>
                    <a:pt x="14" y="10"/>
                    <a:pt x="14" y="10"/>
                  </a:cubicBezTo>
                  <a:cubicBezTo>
                    <a:pt x="14" y="8"/>
                    <a:pt x="14" y="8"/>
                    <a:pt x="14" y="8"/>
                  </a:cubicBezTo>
                  <a:cubicBezTo>
                    <a:pt x="13" y="7"/>
                    <a:pt x="13" y="7"/>
                    <a:pt x="13" y="7"/>
                  </a:cubicBezTo>
                  <a:cubicBezTo>
                    <a:pt x="13" y="7"/>
                    <a:pt x="13" y="7"/>
                    <a:pt x="13"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moveTo>
                    <a:pt x="28" y="14"/>
                  </a:moveTo>
                  <a:cubicBezTo>
                    <a:pt x="27" y="14"/>
                    <a:pt x="27" y="14"/>
                    <a:pt x="27" y="14"/>
                  </a:cubicBezTo>
                  <a:cubicBezTo>
                    <a:pt x="27" y="13"/>
                    <a:pt x="26" y="12"/>
                    <a:pt x="26" y="12"/>
                  </a:cubicBezTo>
                  <a:cubicBezTo>
                    <a:pt x="26" y="12"/>
                    <a:pt x="26" y="12"/>
                    <a:pt x="26" y="12"/>
                  </a:cubicBezTo>
                  <a:cubicBezTo>
                    <a:pt x="25" y="11"/>
                    <a:pt x="25" y="11"/>
                    <a:pt x="25" y="10"/>
                  </a:cubicBezTo>
                  <a:cubicBezTo>
                    <a:pt x="25" y="10"/>
                    <a:pt x="25" y="10"/>
                    <a:pt x="25" y="10"/>
                  </a:cubicBezTo>
                  <a:cubicBezTo>
                    <a:pt x="25" y="7"/>
                    <a:pt x="25" y="7"/>
                    <a:pt x="25" y="7"/>
                  </a:cubicBezTo>
                  <a:cubicBezTo>
                    <a:pt x="25" y="7"/>
                    <a:pt x="25" y="6"/>
                    <a:pt x="25" y="6"/>
                  </a:cubicBezTo>
                  <a:cubicBezTo>
                    <a:pt x="25" y="5"/>
                    <a:pt x="25" y="5"/>
                    <a:pt x="24" y="4"/>
                  </a:cubicBezTo>
                  <a:cubicBezTo>
                    <a:pt x="24" y="3"/>
                    <a:pt x="23" y="2"/>
                    <a:pt x="23" y="2"/>
                  </a:cubicBezTo>
                  <a:cubicBezTo>
                    <a:pt x="25" y="3"/>
                    <a:pt x="30" y="5"/>
                    <a:pt x="31" y="7"/>
                  </a:cubicBezTo>
                  <a:cubicBezTo>
                    <a:pt x="31" y="7"/>
                    <a:pt x="31" y="7"/>
                    <a:pt x="31" y="7"/>
                  </a:cubicBezTo>
                  <a:cubicBezTo>
                    <a:pt x="31" y="8"/>
                    <a:pt x="31" y="8"/>
                    <a:pt x="32" y="8"/>
                  </a:cubicBezTo>
                  <a:cubicBezTo>
                    <a:pt x="32" y="9"/>
                    <a:pt x="32" y="9"/>
                    <a:pt x="33" y="9"/>
                  </a:cubicBezTo>
                  <a:cubicBezTo>
                    <a:pt x="33" y="9"/>
                    <a:pt x="33" y="9"/>
                    <a:pt x="33" y="9"/>
                  </a:cubicBezTo>
                  <a:cubicBezTo>
                    <a:pt x="35" y="14"/>
                    <a:pt x="35" y="14"/>
                    <a:pt x="35" y="14"/>
                  </a:cubicBezTo>
                  <a:cubicBezTo>
                    <a:pt x="35" y="14"/>
                    <a:pt x="35" y="14"/>
                    <a:pt x="34" y="14"/>
                  </a:cubicBezTo>
                  <a:cubicBezTo>
                    <a:pt x="34" y="14"/>
                    <a:pt x="33" y="14"/>
                    <a:pt x="33" y="14"/>
                  </a:cubicBezTo>
                  <a:cubicBezTo>
                    <a:pt x="32" y="13"/>
                    <a:pt x="32" y="13"/>
                    <a:pt x="32" y="13"/>
                  </a:cubicBezTo>
                  <a:cubicBezTo>
                    <a:pt x="32" y="13"/>
                    <a:pt x="32" y="13"/>
                    <a:pt x="32" y="13"/>
                  </a:cubicBezTo>
                  <a:cubicBezTo>
                    <a:pt x="28" y="14"/>
                    <a:pt x="28" y="14"/>
                    <a:pt x="28" y="14"/>
                  </a:cubicBezTo>
                  <a:moveTo>
                    <a:pt x="22" y="24"/>
                  </a:moveTo>
                  <a:cubicBezTo>
                    <a:pt x="22" y="24"/>
                    <a:pt x="22" y="24"/>
                    <a:pt x="22" y="24"/>
                  </a:cubicBezTo>
                  <a:cubicBezTo>
                    <a:pt x="22" y="23"/>
                    <a:pt x="22" y="23"/>
                    <a:pt x="22" y="23"/>
                  </a:cubicBezTo>
                  <a:cubicBezTo>
                    <a:pt x="20" y="21"/>
                    <a:pt x="20" y="21"/>
                    <a:pt x="20" y="21"/>
                  </a:cubicBezTo>
                  <a:cubicBezTo>
                    <a:pt x="20" y="21"/>
                    <a:pt x="20" y="20"/>
                    <a:pt x="20" y="20"/>
                  </a:cubicBezTo>
                  <a:cubicBezTo>
                    <a:pt x="20" y="19"/>
                    <a:pt x="20" y="19"/>
                    <a:pt x="20" y="19"/>
                  </a:cubicBezTo>
                  <a:cubicBezTo>
                    <a:pt x="20" y="19"/>
                    <a:pt x="20" y="19"/>
                    <a:pt x="20" y="19"/>
                  </a:cubicBezTo>
                  <a:cubicBezTo>
                    <a:pt x="20" y="18"/>
                    <a:pt x="20" y="18"/>
                    <a:pt x="20" y="18"/>
                  </a:cubicBezTo>
                  <a:cubicBezTo>
                    <a:pt x="20" y="18"/>
                    <a:pt x="20" y="17"/>
                    <a:pt x="20" y="17"/>
                  </a:cubicBezTo>
                  <a:cubicBezTo>
                    <a:pt x="19" y="16"/>
                    <a:pt x="19" y="16"/>
                    <a:pt x="19" y="16"/>
                  </a:cubicBezTo>
                  <a:cubicBezTo>
                    <a:pt x="19" y="15"/>
                    <a:pt x="19" y="14"/>
                    <a:pt x="20" y="14"/>
                  </a:cubicBezTo>
                  <a:cubicBezTo>
                    <a:pt x="20" y="13"/>
                    <a:pt x="20" y="13"/>
                    <a:pt x="20" y="13"/>
                  </a:cubicBezTo>
                  <a:cubicBezTo>
                    <a:pt x="20" y="13"/>
                    <a:pt x="20" y="13"/>
                    <a:pt x="20" y="13"/>
                  </a:cubicBezTo>
                  <a:cubicBezTo>
                    <a:pt x="23" y="10"/>
                    <a:pt x="23" y="10"/>
                    <a:pt x="23" y="10"/>
                  </a:cubicBezTo>
                  <a:cubicBezTo>
                    <a:pt x="23" y="9"/>
                    <a:pt x="23" y="9"/>
                    <a:pt x="23" y="9"/>
                  </a:cubicBezTo>
                  <a:cubicBezTo>
                    <a:pt x="23" y="9"/>
                    <a:pt x="23" y="8"/>
                    <a:pt x="23" y="8"/>
                  </a:cubicBezTo>
                  <a:cubicBezTo>
                    <a:pt x="22" y="7"/>
                    <a:pt x="21" y="5"/>
                    <a:pt x="21" y="4"/>
                  </a:cubicBezTo>
                  <a:cubicBezTo>
                    <a:pt x="21" y="3"/>
                    <a:pt x="22" y="2"/>
                    <a:pt x="22" y="1"/>
                  </a:cubicBezTo>
                  <a:cubicBezTo>
                    <a:pt x="22" y="2"/>
                    <a:pt x="22" y="2"/>
                    <a:pt x="22" y="2"/>
                  </a:cubicBezTo>
                  <a:cubicBezTo>
                    <a:pt x="23" y="3"/>
                    <a:pt x="23" y="4"/>
                    <a:pt x="24" y="4"/>
                  </a:cubicBezTo>
                  <a:cubicBezTo>
                    <a:pt x="24" y="5"/>
                    <a:pt x="25" y="5"/>
                    <a:pt x="25" y="6"/>
                  </a:cubicBezTo>
                  <a:cubicBezTo>
                    <a:pt x="25" y="6"/>
                    <a:pt x="25" y="7"/>
                    <a:pt x="25" y="7"/>
                  </a:cubicBezTo>
                  <a:cubicBezTo>
                    <a:pt x="24" y="9"/>
                    <a:pt x="24" y="9"/>
                    <a:pt x="24" y="9"/>
                  </a:cubicBezTo>
                  <a:cubicBezTo>
                    <a:pt x="24" y="10"/>
                    <a:pt x="24" y="10"/>
                    <a:pt x="24" y="10"/>
                  </a:cubicBezTo>
                  <a:cubicBezTo>
                    <a:pt x="24" y="11"/>
                    <a:pt x="25" y="11"/>
                    <a:pt x="25" y="12"/>
                  </a:cubicBezTo>
                  <a:cubicBezTo>
                    <a:pt x="25" y="12"/>
                    <a:pt x="25" y="12"/>
                    <a:pt x="25" y="12"/>
                  </a:cubicBezTo>
                  <a:cubicBezTo>
                    <a:pt x="25" y="12"/>
                    <a:pt x="25" y="12"/>
                    <a:pt x="25" y="12"/>
                  </a:cubicBezTo>
                  <a:cubicBezTo>
                    <a:pt x="25" y="14"/>
                    <a:pt x="26" y="15"/>
                    <a:pt x="27" y="16"/>
                  </a:cubicBezTo>
                  <a:cubicBezTo>
                    <a:pt x="27" y="17"/>
                    <a:pt x="28" y="17"/>
                    <a:pt x="29" y="18"/>
                  </a:cubicBezTo>
                  <a:cubicBezTo>
                    <a:pt x="29" y="18"/>
                    <a:pt x="29" y="18"/>
                    <a:pt x="29" y="18"/>
                  </a:cubicBezTo>
                  <a:cubicBezTo>
                    <a:pt x="30" y="18"/>
                    <a:pt x="30" y="18"/>
                    <a:pt x="30" y="18"/>
                  </a:cubicBezTo>
                  <a:cubicBezTo>
                    <a:pt x="30" y="18"/>
                    <a:pt x="30" y="18"/>
                    <a:pt x="30" y="18"/>
                  </a:cubicBezTo>
                  <a:cubicBezTo>
                    <a:pt x="30" y="19"/>
                    <a:pt x="30" y="19"/>
                    <a:pt x="30" y="19"/>
                  </a:cubicBezTo>
                  <a:cubicBezTo>
                    <a:pt x="30" y="19"/>
                    <a:pt x="30" y="19"/>
                    <a:pt x="30" y="19"/>
                  </a:cubicBezTo>
                  <a:cubicBezTo>
                    <a:pt x="30" y="19"/>
                    <a:pt x="30" y="19"/>
                    <a:pt x="30" y="19"/>
                  </a:cubicBezTo>
                  <a:cubicBezTo>
                    <a:pt x="31" y="19"/>
                    <a:pt x="32" y="20"/>
                    <a:pt x="33" y="21"/>
                  </a:cubicBezTo>
                  <a:cubicBezTo>
                    <a:pt x="33" y="21"/>
                    <a:pt x="33" y="21"/>
                    <a:pt x="33" y="21"/>
                  </a:cubicBezTo>
                  <a:cubicBezTo>
                    <a:pt x="34" y="21"/>
                    <a:pt x="34" y="21"/>
                    <a:pt x="34" y="21"/>
                  </a:cubicBezTo>
                  <a:cubicBezTo>
                    <a:pt x="35" y="22"/>
                    <a:pt x="35" y="22"/>
                    <a:pt x="35" y="22"/>
                  </a:cubicBezTo>
                  <a:cubicBezTo>
                    <a:pt x="33" y="24"/>
                    <a:pt x="32" y="26"/>
                    <a:pt x="31" y="28"/>
                  </a:cubicBezTo>
                  <a:cubicBezTo>
                    <a:pt x="30" y="28"/>
                    <a:pt x="28" y="27"/>
                    <a:pt x="27" y="27"/>
                  </a:cubicBezTo>
                  <a:cubicBezTo>
                    <a:pt x="26" y="27"/>
                    <a:pt x="26" y="27"/>
                    <a:pt x="25" y="28"/>
                  </a:cubicBezTo>
                  <a:cubicBezTo>
                    <a:pt x="25" y="28"/>
                    <a:pt x="25" y="28"/>
                    <a:pt x="25" y="28"/>
                  </a:cubicBezTo>
                  <a:cubicBezTo>
                    <a:pt x="25" y="28"/>
                    <a:pt x="24" y="28"/>
                    <a:pt x="24" y="28"/>
                  </a:cubicBezTo>
                  <a:cubicBezTo>
                    <a:pt x="24" y="28"/>
                    <a:pt x="24" y="28"/>
                    <a:pt x="24" y="28"/>
                  </a:cubicBezTo>
                  <a:cubicBezTo>
                    <a:pt x="23" y="28"/>
                    <a:pt x="23" y="28"/>
                    <a:pt x="23" y="28"/>
                  </a:cubicBezTo>
                  <a:cubicBezTo>
                    <a:pt x="22" y="27"/>
                    <a:pt x="21" y="26"/>
                    <a:pt x="20" y="25"/>
                  </a:cubicBezTo>
                  <a:cubicBezTo>
                    <a:pt x="19" y="22"/>
                    <a:pt x="19" y="22"/>
                    <a:pt x="19" y="22"/>
                  </a:cubicBezTo>
                  <a:cubicBezTo>
                    <a:pt x="18" y="21"/>
                    <a:pt x="18" y="21"/>
                    <a:pt x="18" y="21"/>
                  </a:cubicBezTo>
                  <a:cubicBezTo>
                    <a:pt x="17" y="21"/>
                    <a:pt x="17" y="21"/>
                    <a:pt x="17" y="21"/>
                  </a:cubicBezTo>
                  <a:cubicBezTo>
                    <a:pt x="17" y="21"/>
                    <a:pt x="17" y="21"/>
                    <a:pt x="17" y="21"/>
                  </a:cubicBezTo>
                  <a:cubicBezTo>
                    <a:pt x="17" y="20"/>
                    <a:pt x="17" y="20"/>
                    <a:pt x="17" y="20"/>
                  </a:cubicBezTo>
                  <a:cubicBezTo>
                    <a:pt x="17" y="20"/>
                    <a:pt x="17" y="20"/>
                    <a:pt x="17" y="20"/>
                  </a:cubicBezTo>
                  <a:cubicBezTo>
                    <a:pt x="16" y="19"/>
                    <a:pt x="15" y="18"/>
                    <a:pt x="14" y="17"/>
                  </a:cubicBezTo>
                  <a:cubicBezTo>
                    <a:pt x="13" y="16"/>
                    <a:pt x="13" y="16"/>
                    <a:pt x="13" y="16"/>
                  </a:cubicBezTo>
                  <a:cubicBezTo>
                    <a:pt x="13" y="16"/>
                    <a:pt x="13" y="16"/>
                    <a:pt x="13" y="16"/>
                  </a:cubicBezTo>
                  <a:cubicBezTo>
                    <a:pt x="13" y="16"/>
                    <a:pt x="13" y="16"/>
                    <a:pt x="13" y="16"/>
                  </a:cubicBezTo>
                  <a:cubicBezTo>
                    <a:pt x="12" y="16"/>
                    <a:pt x="12" y="16"/>
                    <a:pt x="11" y="17"/>
                  </a:cubicBezTo>
                  <a:cubicBezTo>
                    <a:pt x="11" y="16"/>
                    <a:pt x="11" y="16"/>
                    <a:pt x="11" y="16"/>
                  </a:cubicBezTo>
                  <a:cubicBezTo>
                    <a:pt x="11" y="17"/>
                    <a:pt x="11" y="17"/>
                    <a:pt x="11" y="17"/>
                  </a:cubicBezTo>
                  <a:cubicBezTo>
                    <a:pt x="10" y="16"/>
                    <a:pt x="8" y="14"/>
                    <a:pt x="7" y="13"/>
                  </a:cubicBezTo>
                  <a:cubicBezTo>
                    <a:pt x="7" y="13"/>
                    <a:pt x="7" y="13"/>
                    <a:pt x="7" y="13"/>
                  </a:cubicBezTo>
                  <a:cubicBezTo>
                    <a:pt x="7" y="13"/>
                    <a:pt x="7" y="13"/>
                    <a:pt x="7" y="13"/>
                  </a:cubicBezTo>
                  <a:cubicBezTo>
                    <a:pt x="6" y="12"/>
                    <a:pt x="6" y="12"/>
                    <a:pt x="6" y="12"/>
                  </a:cubicBezTo>
                  <a:cubicBezTo>
                    <a:pt x="6" y="11"/>
                    <a:pt x="7" y="10"/>
                    <a:pt x="8" y="9"/>
                  </a:cubicBezTo>
                  <a:cubicBezTo>
                    <a:pt x="9" y="9"/>
                    <a:pt x="9" y="10"/>
                    <a:pt x="10" y="10"/>
                  </a:cubicBezTo>
                  <a:cubicBezTo>
                    <a:pt x="11" y="10"/>
                    <a:pt x="11" y="10"/>
                    <a:pt x="11" y="10"/>
                  </a:cubicBezTo>
                  <a:cubicBezTo>
                    <a:pt x="13" y="9"/>
                    <a:pt x="13" y="9"/>
                    <a:pt x="13" y="9"/>
                  </a:cubicBezTo>
                  <a:cubicBezTo>
                    <a:pt x="13" y="10"/>
                    <a:pt x="13" y="10"/>
                    <a:pt x="13" y="10"/>
                  </a:cubicBezTo>
                  <a:cubicBezTo>
                    <a:pt x="13" y="11"/>
                    <a:pt x="13" y="11"/>
                    <a:pt x="13" y="11"/>
                  </a:cubicBezTo>
                  <a:cubicBezTo>
                    <a:pt x="13" y="11"/>
                    <a:pt x="13" y="11"/>
                    <a:pt x="13" y="11"/>
                  </a:cubicBezTo>
                  <a:cubicBezTo>
                    <a:pt x="13" y="11"/>
                    <a:pt x="14" y="12"/>
                    <a:pt x="14" y="12"/>
                  </a:cubicBezTo>
                  <a:cubicBezTo>
                    <a:pt x="14" y="13"/>
                    <a:pt x="14" y="13"/>
                    <a:pt x="14" y="13"/>
                  </a:cubicBezTo>
                  <a:cubicBezTo>
                    <a:pt x="14" y="13"/>
                    <a:pt x="14" y="13"/>
                    <a:pt x="14" y="13"/>
                  </a:cubicBezTo>
                  <a:cubicBezTo>
                    <a:pt x="15" y="13"/>
                    <a:pt x="15" y="13"/>
                    <a:pt x="15" y="13"/>
                  </a:cubicBezTo>
                  <a:cubicBezTo>
                    <a:pt x="15" y="13"/>
                    <a:pt x="16" y="13"/>
                    <a:pt x="16" y="13"/>
                  </a:cubicBezTo>
                  <a:cubicBezTo>
                    <a:pt x="16" y="14"/>
                    <a:pt x="16" y="14"/>
                    <a:pt x="16" y="14"/>
                  </a:cubicBezTo>
                  <a:cubicBezTo>
                    <a:pt x="17" y="14"/>
                    <a:pt x="17" y="14"/>
                    <a:pt x="17" y="14"/>
                  </a:cubicBezTo>
                  <a:cubicBezTo>
                    <a:pt x="17" y="14"/>
                    <a:pt x="17" y="14"/>
                    <a:pt x="17" y="14"/>
                  </a:cubicBezTo>
                  <a:cubicBezTo>
                    <a:pt x="17" y="15"/>
                    <a:pt x="17" y="15"/>
                    <a:pt x="17" y="15"/>
                  </a:cubicBezTo>
                  <a:cubicBezTo>
                    <a:pt x="19" y="18"/>
                    <a:pt x="19" y="18"/>
                    <a:pt x="19" y="18"/>
                  </a:cubicBezTo>
                  <a:cubicBezTo>
                    <a:pt x="19" y="18"/>
                    <a:pt x="19" y="18"/>
                    <a:pt x="19" y="18"/>
                  </a:cubicBezTo>
                  <a:cubicBezTo>
                    <a:pt x="19" y="18"/>
                    <a:pt x="19" y="18"/>
                    <a:pt x="19" y="18"/>
                  </a:cubicBezTo>
                  <a:cubicBezTo>
                    <a:pt x="19" y="19"/>
                    <a:pt x="18" y="19"/>
                    <a:pt x="18" y="20"/>
                  </a:cubicBezTo>
                  <a:cubicBezTo>
                    <a:pt x="19" y="21"/>
                    <a:pt x="19" y="21"/>
                    <a:pt x="19" y="22"/>
                  </a:cubicBezTo>
                  <a:cubicBezTo>
                    <a:pt x="21" y="24"/>
                    <a:pt x="21" y="24"/>
                    <a:pt x="21" y="24"/>
                  </a:cubicBezTo>
                  <a:cubicBezTo>
                    <a:pt x="22" y="24"/>
                    <a:pt x="22" y="24"/>
                    <a:pt x="22" y="24"/>
                  </a:cubicBezTo>
                  <a:moveTo>
                    <a:pt x="22" y="1"/>
                  </a:moveTo>
                  <a:cubicBezTo>
                    <a:pt x="22" y="1"/>
                    <a:pt x="22" y="1"/>
                    <a:pt x="22" y="1"/>
                  </a:cubicBezTo>
                  <a:cubicBezTo>
                    <a:pt x="22" y="1"/>
                    <a:pt x="22" y="1"/>
                    <a:pt x="22" y="1"/>
                  </a:cubicBezTo>
                  <a:cubicBezTo>
                    <a:pt x="22" y="1"/>
                    <a:pt x="22" y="1"/>
                    <a:pt x="22" y="1"/>
                  </a:cubicBezTo>
                  <a:moveTo>
                    <a:pt x="22" y="0"/>
                  </a:moveTo>
                  <a:cubicBezTo>
                    <a:pt x="22" y="0"/>
                    <a:pt x="22" y="0"/>
                    <a:pt x="22" y="0"/>
                  </a:cubicBezTo>
                  <a:cubicBezTo>
                    <a:pt x="22" y="0"/>
                    <a:pt x="20" y="2"/>
                    <a:pt x="20" y="3"/>
                  </a:cubicBezTo>
                  <a:cubicBezTo>
                    <a:pt x="19" y="3"/>
                    <a:pt x="17" y="3"/>
                    <a:pt x="15" y="3"/>
                  </a:cubicBezTo>
                  <a:cubicBezTo>
                    <a:pt x="13" y="3"/>
                    <a:pt x="10" y="3"/>
                    <a:pt x="10" y="3"/>
                  </a:cubicBezTo>
                  <a:cubicBezTo>
                    <a:pt x="10" y="3"/>
                    <a:pt x="10" y="3"/>
                    <a:pt x="10" y="3"/>
                  </a:cubicBezTo>
                  <a:cubicBezTo>
                    <a:pt x="10" y="3"/>
                    <a:pt x="9" y="6"/>
                    <a:pt x="7" y="8"/>
                  </a:cubicBezTo>
                  <a:cubicBezTo>
                    <a:pt x="7" y="8"/>
                    <a:pt x="7" y="8"/>
                    <a:pt x="7" y="8"/>
                  </a:cubicBezTo>
                  <a:cubicBezTo>
                    <a:pt x="7" y="8"/>
                    <a:pt x="7" y="8"/>
                    <a:pt x="7" y="8"/>
                  </a:cubicBezTo>
                  <a:cubicBezTo>
                    <a:pt x="6" y="9"/>
                    <a:pt x="5" y="10"/>
                    <a:pt x="5" y="12"/>
                  </a:cubicBezTo>
                  <a:cubicBezTo>
                    <a:pt x="5" y="12"/>
                    <a:pt x="5" y="12"/>
                    <a:pt x="5" y="12"/>
                  </a:cubicBezTo>
                  <a:cubicBezTo>
                    <a:pt x="6" y="13"/>
                    <a:pt x="6" y="13"/>
                    <a:pt x="6" y="13"/>
                  </a:cubicBezTo>
                  <a:cubicBezTo>
                    <a:pt x="5" y="14"/>
                    <a:pt x="5" y="15"/>
                    <a:pt x="5" y="16"/>
                  </a:cubicBezTo>
                  <a:cubicBezTo>
                    <a:pt x="5" y="16"/>
                    <a:pt x="4" y="17"/>
                    <a:pt x="4" y="18"/>
                  </a:cubicBezTo>
                  <a:cubicBezTo>
                    <a:pt x="1" y="17"/>
                    <a:pt x="1" y="17"/>
                    <a:pt x="1" y="17"/>
                  </a:cubicBezTo>
                  <a:cubicBezTo>
                    <a:pt x="0" y="17"/>
                    <a:pt x="0" y="17"/>
                    <a:pt x="0" y="17"/>
                  </a:cubicBezTo>
                  <a:cubicBezTo>
                    <a:pt x="0" y="18"/>
                    <a:pt x="0" y="18"/>
                    <a:pt x="0" y="18"/>
                  </a:cubicBezTo>
                  <a:cubicBezTo>
                    <a:pt x="1" y="21"/>
                    <a:pt x="4" y="23"/>
                    <a:pt x="6" y="25"/>
                  </a:cubicBezTo>
                  <a:cubicBezTo>
                    <a:pt x="6" y="25"/>
                    <a:pt x="6" y="25"/>
                    <a:pt x="6" y="25"/>
                  </a:cubicBezTo>
                  <a:cubicBezTo>
                    <a:pt x="6" y="26"/>
                    <a:pt x="6" y="26"/>
                    <a:pt x="6" y="26"/>
                  </a:cubicBezTo>
                  <a:cubicBezTo>
                    <a:pt x="6" y="27"/>
                    <a:pt x="6" y="27"/>
                    <a:pt x="6" y="27"/>
                  </a:cubicBezTo>
                  <a:cubicBezTo>
                    <a:pt x="7" y="28"/>
                    <a:pt x="9" y="29"/>
                    <a:pt x="10" y="31"/>
                  </a:cubicBezTo>
                  <a:cubicBezTo>
                    <a:pt x="10" y="31"/>
                    <a:pt x="10" y="31"/>
                    <a:pt x="10" y="31"/>
                  </a:cubicBezTo>
                  <a:cubicBezTo>
                    <a:pt x="11" y="31"/>
                    <a:pt x="11" y="31"/>
                    <a:pt x="11" y="31"/>
                  </a:cubicBezTo>
                  <a:cubicBezTo>
                    <a:pt x="11" y="30"/>
                    <a:pt x="12" y="30"/>
                    <a:pt x="13" y="29"/>
                  </a:cubicBezTo>
                  <a:cubicBezTo>
                    <a:pt x="14" y="32"/>
                    <a:pt x="14" y="32"/>
                    <a:pt x="14" y="32"/>
                  </a:cubicBezTo>
                  <a:cubicBezTo>
                    <a:pt x="15" y="33"/>
                    <a:pt x="15" y="33"/>
                    <a:pt x="15" y="33"/>
                  </a:cubicBezTo>
                  <a:cubicBezTo>
                    <a:pt x="15" y="33"/>
                    <a:pt x="15" y="33"/>
                    <a:pt x="15" y="33"/>
                  </a:cubicBezTo>
                  <a:cubicBezTo>
                    <a:pt x="16" y="33"/>
                    <a:pt x="16" y="33"/>
                    <a:pt x="17" y="33"/>
                  </a:cubicBezTo>
                  <a:cubicBezTo>
                    <a:pt x="17" y="33"/>
                    <a:pt x="17" y="33"/>
                    <a:pt x="17" y="33"/>
                  </a:cubicBezTo>
                  <a:cubicBezTo>
                    <a:pt x="18" y="33"/>
                    <a:pt x="18" y="33"/>
                    <a:pt x="19" y="33"/>
                  </a:cubicBezTo>
                  <a:cubicBezTo>
                    <a:pt x="21" y="33"/>
                    <a:pt x="23" y="32"/>
                    <a:pt x="24" y="30"/>
                  </a:cubicBezTo>
                  <a:cubicBezTo>
                    <a:pt x="25" y="30"/>
                    <a:pt x="25" y="31"/>
                    <a:pt x="26" y="31"/>
                  </a:cubicBezTo>
                  <a:cubicBezTo>
                    <a:pt x="26" y="31"/>
                    <a:pt x="26" y="31"/>
                    <a:pt x="26" y="31"/>
                  </a:cubicBezTo>
                  <a:cubicBezTo>
                    <a:pt x="26" y="31"/>
                    <a:pt x="26" y="31"/>
                    <a:pt x="26" y="31"/>
                  </a:cubicBezTo>
                  <a:cubicBezTo>
                    <a:pt x="26" y="31"/>
                    <a:pt x="26" y="31"/>
                    <a:pt x="26" y="31"/>
                  </a:cubicBezTo>
                  <a:cubicBezTo>
                    <a:pt x="27" y="31"/>
                    <a:pt x="27" y="31"/>
                    <a:pt x="27" y="31"/>
                  </a:cubicBezTo>
                  <a:cubicBezTo>
                    <a:pt x="27" y="31"/>
                    <a:pt x="27" y="31"/>
                    <a:pt x="27" y="31"/>
                  </a:cubicBezTo>
                  <a:cubicBezTo>
                    <a:pt x="27" y="30"/>
                    <a:pt x="27" y="30"/>
                    <a:pt x="27" y="30"/>
                  </a:cubicBezTo>
                  <a:cubicBezTo>
                    <a:pt x="28" y="30"/>
                    <a:pt x="28" y="30"/>
                    <a:pt x="28" y="30"/>
                  </a:cubicBezTo>
                  <a:cubicBezTo>
                    <a:pt x="28" y="30"/>
                    <a:pt x="28" y="30"/>
                    <a:pt x="28" y="30"/>
                  </a:cubicBezTo>
                  <a:cubicBezTo>
                    <a:pt x="28" y="30"/>
                    <a:pt x="28" y="30"/>
                    <a:pt x="28" y="30"/>
                  </a:cubicBezTo>
                  <a:cubicBezTo>
                    <a:pt x="28" y="30"/>
                    <a:pt x="28" y="30"/>
                    <a:pt x="28" y="30"/>
                  </a:cubicBezTo>
                  <a:cubicBezTo>
                    <a:pt x="29" y="30"/>
                    <a:pt x="29" y="30"/>
                    <a:pt x="29" y="30"/>
                  </a:cubicBezTo>
                  <a:cubicBezTo>
                    <a:pt x="29" y="30"/>
                    <a:pt x="29" y="30"/>
                    <a:pt x="29" y="30"/>
                  </a:cubicBezTo>
                  <a:cubicBezTo>
                    <a:pt x="29" y="30"/>
                    <a:pt x="29" y="30"/>
                    <a:pt x="29" y="30"/>
                  </a:cubicBezTo>
                  <a:cubicBezTo>
                    <a:pt x="29" y="30"/>
                    <a:pt x="29" y="30"/>
                    <a:pt x="29" y="30"/>
                  </a:cubicBezTo>
                  <a:cubicBezTo>
                    <a:pt x="29" y="30"/>
                    <a:pt x="29" y="30"/>
                    <a:pt x="29" y="30"/>
                  </a:cubicBezTo>
                  <a:cubicBezTo>
                    <a:pt x="30" y="30"/>
                    <a:pt x="30" y="30"/>
                    <a:pt x="30" y="30"/>
                  </a:cubicBezTo>
                  <a:cubicBezTo>
                    <a:pt x="30" y="30"/>
                    <a:pt x="30" y="30"/>
                    <a:pt x="30" y="30"/>
                  </a:cubicBezTo>
                  <a:cubicBezTo>
                    <a:pt x="31" y="30"/>
                    <a:pt x="31" y="30"/>
                    <a:pt x="31" y="30"/>
                  </a:cubicBezTo>
                  <a:cubicBezTo>
                    <a:pt x="31" y="29"/>
                    <a:pt x="31" y="29"/>
                    <a:pt x="31" y="29"/>
                  </a:cubicBezTo>
                  <a:cubicBezTo>
                    <a:pt x="33" y="27"/>
                    <a:pt x="34" y="25"/>
                    <a:pt x="36" y="23"/>
                  </a:cubicBezTo>
                  <a:cubicBezTo>
                    <a:pt x="36" y="22"/>
                    <a:pt x="36" y="22"/>
                    <a:pt x="36" y="22"/>
                  </a:cubicBezTo>
                  <a:cubicBezTo>
                    <a:pt x="36" y="22"/>
                    <a:pt x="36" y="22"/>
                    <a:pt x="36" y="22"/>
                  </a:cubicBezTo>
                  <a:cubicBezTo>
                    <a:pt x="34" y="20"/>
                    <a:pt x="34" y="20"/>
                    <a:pt x="34" y="20"/>
                  </a:cubicBezTo>
                  <a:cubicBezTo>
                    <a:pt x="34" y="18"/>
                    <a:pt x="35" y="16"/>
                    <a:pt x="36" y="15"/>
                  </a:cubicBezTo>
                  <a:cubicBezTo>
                    <a:pt x="36" y="15"/>
                    <a:pt x="36" y="15"/>
                    <a:pt x="36" y="15"/>
                  </a:cubicBezTo>
                  <a:cubicBezTo>
                    <a:pt x="37" y="14"/>
                    <a:pt x="37" y="14"/>
                    <a:pt x="37" y="14"/>
                  </a:cubicBezTo>
                  <a:cubicBezTo>
                    <a:pt x="37" y="14"/>
                    <a:pt x="37" y="14"/>
                    <a:pt x="37" y="14"/>
                  </a:cubicBezTo>
                  <a:cubicBezTo>
                    <a:pt x="37" y="14"/>
                    <a:pt x="37" y="14"/>
                    <a:pt x="37" y="14"/>
                  </a:cubicBezTo>
                  <a:cubicBezTo>
                    <a:pt x="34" y="8"/>
                    <a:pt x="34" y="8"/>
                    <a:pt x="34" y="8"/>
                  </a:cubicBezTo>
                  <a:cubicBezTo>
                    <a:pt x="33" y="7"/>
                    <a:pt x="33" y="7"/>
                    <a:pt x="33" y="7"/>
                  </a:cubicBezTo>
                  <a:cubicBezTo>
                    <a:pt x="33" y="8"/>
                    <a:pt x="33" y="8"/>
                    <a:pt x="33" y="8"/>
                  </a:cubicBezTo>
                  <a:cubicBezTo>
                    <a:pt x="32" y="8"/>
                    <a:pt x="32" y="8"/>
                    <a:pt x="32" y="8"/>
                  </a:cubicBezTo>
                  <a:cubicBezTo>
                    <a:pt x="32" y="7"/>
                    <a:pt x="32" y="7"/>
                    <a:pt x="32" y="7"/>
                  </a:cubicBezTo>
                  <a:cubicBezTo>
                    <a:pt x="32" y="6"/>
                    <a:pt x="32" y="6"/>
                    <a:pt x="32" y="6"/>
                  </a:cubicBezTo>
                  <a:cubicBezTo>
                    <a:pt x="30" y="3"/>
                    <a:pt x="23"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3" name="Freeform 199"/>
            <p:cNvSpPr>
              <a:spLocks noEditPoints="1"/>
            </p:cNvSpPr>
            <p:nvPr/>
          </p:nvSpPr>
          <p:spPr bwMode="auto">
            <a:xfrm>
              <a:off x="3993" y="2512"/>
              <a:ext cx="96" cy="105"/>
            </a:xfrm>
            <a:custGeom>
              <a:avLst/>
              <a:gdLst>
                <a:gd name="T0" fmla="*/ 26 w 40"/>
                <a:gd name="T1" fmla="*/ 40 h 44"/>
                <a:gd name="T2" fmla="*/ 22 w 40"/>
                <a:gd name="T3" fmla="*/ 38 h 44"/>
                <a:gd name="T4" fmla="*/ 26 w 40"/>
                <a:gd name="T5" fmla="*/ 38 h 44"/>
                <a:gd name="T6" fmla="*/ 23 w 40"/>
                <a:gd name="T7" fmla="*/ 39 h 44"/>
                <a:gd name="T8" fmla="*/ 22 w 40"/>
                <a:gd name="T9" fmla="*/ 36 h 44"/>
                <a:gd name="T10" fmla="*/ 7 w 40"/>
                <a:gd name="T11" fmla="*/ 35 h 44"/>
                <a:gd name="T12" fmla="*/ 25 w 40"/>
                <a:gd name="T13" fmla="*/ 34 h 44"/>
                <a:gd name="T14" fmla="*/ 8 w 40"/>
                <a:gd name="T15" fmla="*/ 33 h 44"/>
                <a:gd name="T16" fmla="*/ 23 w 40"/>
                <a:gd name="T17" fmla="*/ 33 h 44"/>
                <a:gd name="T18" fmla="*/ 7 w 40"/>
                <a:gd name="T19" fmla="*/ 32 h 44"/>
                <a:gd name="T20" fmla="*/ 28 w 40"/>
                <a:gd name="T21" fmla="*/ 37 h 44"/>
                <a:gd name="T22" fmla="*/ 30 w 40"/>
                <a:gd name="T23" fmla="*/ 27 h 44"/>
                <a:gd name="T24" fmla="*/ 33 w 40"/>
                <a:gd name="T25" fmla="*/ 36 h 44"/>
                <a:gd name="T26" fmla="*/ 25 w 40"/>
                <a:gd name="T27" fmla="*/ 19 h 44"/>
                <a:gd name="T28" fmla="*/ 26 w 40"/>
                <a:gd name="T29" fmla="*/ 18 h 44"/>
                <a:gd name="T30" fmla="*/ 15 w 40"/>
                <a:gd name="T31" fmla="*/ 19 h 44"/>
                <a:gd name="T32" fmla="*/ 16 w 40"/>
                <a:gd name="T33" fmla="*/ 15 h 44"/>
                <a:gd name="T34" fmla="*/ 18 w 40"/>
                <a:gd name="T35" fmla="*/ 15 h 44"/>
                <a:gd name="T36" fmla="*/ 24 w 40"/>
                <a:gd name="T37" fmla="*/ 15 h 44"/>
                <a:gd name="T38" fmla="*/ 7 w 40"/>
                <a:gd name="T39" fmla="*/ 15 h 44"/>
                <a:gd name="T40" fmla="*/ 17 w 40"/>
                <a:gd name="T41" fmla="*/ 14 h 44"/>
                <a:gd name="T42" fmla="*/ 16 w 40"/>
                <a:gd name="T43" fmla="*/ 12 h 44"/>
                <a:gd name="T44" fmla="*/ 17 w 40"/>
                <a:gd name="T45" fmla="*/ 12 h 44"/>
                <a:gd name="T46" fmla="*/ 5 w 40"/>
                <a:gd name="T47" fmla="*/ 11 h 44"/>
                <a:gd name="T48" fmla="*/ 6 w 40"/>
                <a:gd name="T49" fmla="*/ 11 h 44"/>
                <a:gd name="T50" fmla="*/ 27 w 40"/>
                <a:gd name="T51" fmla="*/ 10 h 44"/>
                <a:gd name="T52" fmla="*/ 17 w 40"/>
                <a:gd name="T53" fmla="*/ 11 h 44"/>
                <a:gd name="T54" fmla="*/ 14 w 40"/>
                <a:gd name="T55" fmla="*/ 11 h 44"/>
                <a:gd name="T56" fmla="*/ 29 w 40"/>
                <a:gd name="T57" fmla="*/ 13 h 44"/>
                <a:gd name="T58" fmla="*/ 29 w 40"/>
                <a:gd name="T59" fmla="*/ 11 h 44"/>
                <a:gd name="T60" fmla="*/ 33 w 40"/>
                <a:gd name="T61" fmla="*/ 20 h 44"/>
                <a:gd name="T62" fmla="*/ 26 w 40"/>
                <a:gd name="T63" fmla="*/ 21 h 44"/>
                <a:gd name="T64" fmla="*/ 27 w 40"/>
                <a:gd name="T65" fmla="*/ 20 h 44"/>
                <a:gd name="T66" fmla="*/ 27 w 40"/>
                <a:gd name="T67" fmla="*/ 9 h 44"/>
                <a:gd name="T68" fmla="*/ 16 w 40"/>
                <a:gd name="T69" fmla="*/ 7 h 44"/>
                <a:gd name="T70" fmla="*/ 17 w 40"/>
                <a:gd name="T71" fmla="*/ 7 h 44"/>
                <a:gd name="T72" fmla="*/ 21 w 40"/>
                <a:gd name="T73" fmla="*/ 8 h 44"/>
                <a:gd name="T74" fmla="*/ 25 w 40"/>
                <a:gd name="T75" fmla="*/ 13 h 44"/>
                <a:gd name="T76" fmla="*/ 22 w 40"/>
                <a:gd name="T77" fmla="*/ 18 h 44"/>
                <a:gd name="T78" fmla="*/ 14 w 40"/>
                <a:gd name="T79" fmla="*/ 24 h 44"/>
                <a:gd name="T80" fmla="*/ 18 w 40"/>
                <a:gd name="T81" fmla="*/ 24 h 44"/>
                <a:gd name="T82" fmla="*/ 25 w 40"/>
                <a:gd name="T83" fmla="*/ 22 h 44"/>
                <a:gd name="T84" fmla="*/ 34 w 40"/>
                <a:gd name="T85" fmla="*/ 25 h 44"/>
                <a:gd name="T86" fmla="*/ 21 w 40"/>
                <a:gd name="T87" fmla="*/ 33 h 44"/>
                <a:gd name="T88" fmla="*/ 19 w 40"/>
                <a:gd name="T89" fmla="*/ 40 h 44"/>
                <a:gd name="T90" fmla="*/ 14 w 40"/>
                <a:gd name="T91" fmla="*/ 23 h 44"/>
                <a:gd name="T92" fmla="*/ 18 w 40"/>
                <a:gd name="T93" fmla="*/ 13 h 44"/>
                <a:gd name="T94" fmla="*/ 2 w 40"/>
                <a:gd name="T95" fmla="*/ 21 h 44"/>
                <a:gd name="T96" fmla="*/ 13 w 40"/>
                <a:gd name="T97" fmla="*/ 2 h 44"/>
                <a:gd name="T98" fmla="*/ 13 w 40"/>
                <a:gd name="T99" fmla="*/ 11 h 44"/>
                <a:gd name="T100" fmla="*/ 6 w 40"/>
                <a:gd name="T101" fmla="*/ 19 h 44"/>
                <a:gd name="T102" fmla="*/ 6 w 40"/>
                <a:gd name="T103" fmla="*/ 20 h 44"/>
                <a:gd name="T104" fmla="*/ 13 w 40"/>
                <a:gd name="T105" fmla="*/ 18 h 44"/>
                <a:gd name="T106" fmla="*/ 16 w 40"/>
                <a:gd name="T107" fmla="*/ 16 h 44"/>
                <a:gd name="T108" fmla="*/ 7 w 40"/>
                <a:gd name="T109" fmla="*/ 29 h 44"/>
                <a:gd name="T110" fmla="*/ 1 w 40"/>
                <a:gd name="T111" fmla="*/ 16 h 44"/>
                <a:gd name="T112" fmla="*/ 6 w 40"/>
                <a:gd name="T113" fmla="*/ 32 h 44"/>
                <a:gd name="T114" fmla="*/ 8 w 40"/>
                <a:gd name="T115" fmla="*/ 37 h 44"/>
                <a:gd name="T116" fmla="*/ 9 w 40"/>
                <a:gd name="T117" fmla="*/ 40 h 44"/>
                <a:gd name="T118" fmla="*/ 27 w 40"/>
                <a:gd name="T119" fmla="*/ 41 h 44"/>
                <a:gd name="T120" fmla="*/ 34 w 40"/>
                <a:gd name="T121" fmla="*/ 35 h 44"/>
                <a:gd name="T122" fmla="*/ 33 w 40"/>
                <a:gd name="T123" fmla="*/ 8 h 44"/>
                <a:gd name="T124" fmla="*/ 17 w 40"/>
                <a:gd name="T12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44">
                  <a:moveTo>
                    <a:pt x="21" y="38"/>
                  </a:moveTo>
                  <a:cubicBezTo>
                    <a:pt x="21" y="38"/>
                    <a:pt x="21" y="38"/>
                    <a:pt x="21" y="38"/>
                  </a:cubicBezTo>
                  <a:cubicBezTo>
                    <a:pt x="22" y="38"/>
                    <a:pt x="22" y="38"/>
                    <a:pt x="22" y="38"/>
                  </a:cubicBezTo>
                  <a:cubicBezTo>
                    <a:pt x="21" y="38"/>
                    <a:pt x="21" y="38"/>
                    <a:pt x="21" y="38"/>
                  </a:cubicBezTo>
                  <a:moveTo>
                    <a:pt x="26" y="40"/>
                  </a:moveTo>
                  <a:cubicBezTo>
                    <a:pt x="26" y="39"/>
                    <a:pt x="25" y="39"/>
                    <a:pt x="25" y="39"/>
                  </a:cubicBezTo>
                  <a:cubicBezTo>
                    <a:pt x="25" y="39"/>
                    <a:pt x="26" y="39"/>
                    <a:pt x="26" y="38"/>
                  </a:cubicBezTo>
                  <a:cubicBezTo>
                    <a:pt x="26" y="39"/>
                    <a:pt x="26" y="39"/>
                    <a:pt x="26" y="40"/>
                  </a:cubicBezTo>
                  <a:moveTo>
                    <a:pt x="9" y="38"/>
                  </a:moveTo>
                  <a:cubicBezTo>
                    <a:pt x="9" y="37"/>
                    <a:pt x="9" y="37"/>
                    <a:pt x="9" y="37"/>
                  </a:cubicBezTo>
                  <a:cubicBezTo>
                    <a:pt x="9" y="37"/>
                    <a:pt x="9" y="37"/>
                    <a:pt x="9" y="37"/>
                  </a:cubicBezTo>
                  <a:cubicBezTo>
                    <a:pt x="9" y="38"/>
                    <a:pt x="9" y="38"/>
                    <a:pt x="9" y="38"/>
                  </a:cubicBezTo>
                  <a:moveTo>
                    <a:pt x="22" y="38"/>
                  </a:moveTo>
                  <a:cubicBezTo>
                    <a:pt x="22" y="38"/>
                    <a:pt x="22" y="38"/>
                    <a:pt x="22" y="38"/>
                  </a:cubicBezTo>
                  <a:cubicBezTo>
                    <a:pt x="23" y="37"/>
                    <a:pt x="23" y="37"/>
                    <a:pt x="24" y="36"/>
                  </a:cubicBezTo>
                  <a:cubicBezTo>
                    <a:pt x="23" y="37"/>
                    <a:pt x="23" y="38"/>
                    <a:pt x="22" y="38"/>
                  </a:cubicBezTo>
                  <a:moveTo>
                    <a:pt x="23" y="39"/>
                  </a:moveTo>
                  <a:cubicBezTo>
                    <a:pt x="23" y="39"/>
                    <a:pt x="22" y="39"/>
                    <a:pt x="22" y="39"/>
                  </a:cubicBezTo>
                  <a:cubicBezTo>
                    <a:pt x="23" y="38"/>
                    <a:pt x="25" y="37"/>
                    <a:pt x="26" y="36"/>
                  </a:cubicBezTo>
                  <a:cubicBezTo>
                    <a:pt x="26" y="36"/>
                    <a:pt x="26" y="36"/>
                    <a:pt x="26" y="36"/>
                  </a:cubicBezTo>
                  <a:cubicBezTo>
                    <a:pt x="26" y="36"/>
                    <a:pt x="26" y="36"/>
                    <a:pt x="26" y="36"/>
                  </a:cubicBezTo>
                  <a:cubicBezTo>
                    <a:pt x="26" y="37"/>
                    <a:pt x="26" y="37"/>
                    <a:pt x="26" y="37"/>
                  </a:cubicBezTo>
                  <a:cubicBezTo>
                    <a:pt x="26" y="37"/>
                    <a:pt x="26" y="37"/>
                    <a:pt x="26" y="37"/>
                  </a:cubicBezTo>
                  <a:cubicBezTo>
                    <a:pt x="26" y="38"/>
                    <a:pt x="26" y="38"/>
                    <a:pt x="26" y="38"/>
                  </a:cubicBezTo>
                  <a:cubicBezTo>
                    <a:pt x="25" y="38"/>
                    <a:pt x="25" y="39"/>
                    <a:pt x="24" y="39"/>
                  </a:cubicBezTo>
                  <a:cubicBezTo>
                    <a:pt x="24" y="39"/>
                    <a:pt x="24" y="39"/>
                    <a:pt x="24" y="39"/>
                  </a:cubicBezTo>
                  <a:cubicBezTo>
                    <a:pt x="24" y="39"/>
                    <a:pt x="24" y="39"/>
                    <a:pt x="24" y="39"/>
                  </a:cubicBezTo>
                  <a:cubicBezTo>
                    <a:pt x="26" y="38"/>
                    <a:pt x="26" y="38"/>
                    <a:pt x="26" y="38"/>
                  </a:cubicBezTo>
                  <a:cubicBezTo>
                    <a:pt x="26" y="37"/>
                    <a:pt x="26" y="37"/>
                    <a:pt x="26" y="37"/>
                  </a:cubicBezTo>
                  <a:cubicBezTo>
                    <a:pt x="25" y="37"/>
                    <a:pt x="25" y="37"/>
                    <a:pt x="25" y="37"/>
                  </a:cubicBezTo>
                  <a:cubicBezTo>
                    <a:pt x="23" y="39"/>
                    <a:pt x="23" y="39"/>
                    <a:pt x="23" y="39"/>
                  </a:cubicBezTo>
                  <a:cubicBezTo>
                    <a:pt x="23" y="39"/>
                    <a:pt x="23" y="39"/>
                    <a:pt x="23" y="39"/>
                  </a:cubicBezTo>
                  <a:moveTo>
                    <a:pt x="8" y="37"/>
                  </a:moveTo>
                  <a:cubicBezTo>
                    <a:pt x="8" y="36"/>
                    <a:pt x="8" y="36"/>
                    <a:pt x="8" y="36"/>
                  </a:cubicBezTo>
                  <a:cubicBezTo>
                    <a:pt x="9" y="35"/>
                    <a:pt x="9" y="35"/>
                    <a:pt x="9" y="35"/>
                  </a:cubicBezTo>
                  <a:cubicBezTo>
                    <a:pt x="9" y="36"/>
                    <a:pt x="9" y="36"/>
                    <a:pt x="9" y="36"/>
                  </a:cubicBezTo>
                  <a:cubicBezTo>
                    <a:pt x="9" y="36"/>
                    <a:pt x="9" y="36"/>
                    <a:pt x="9" y="36"/>
                  </a:cubicBezTo>
                  <a:cubicBezTo>
                    <a:pt x="8" y="37"/>
                    <a:pt x="8" y="37"/>
                    <a:pt x="8" y="37"/>
                  </a:cubicBezTo>
                  <a:moveTo>
                    <a:pt x="22" y="37"/>
                  </a:moveTo>
                  <a:cubicBezTo>
                    <a:pt x="22" y="36"/>
                    <a:pt x="22" y="36"/>
                    <a:pt x="22" y="36"/>
                  </a:cubicBezTo>
                  <a:cubicBezTo>
                    <a:pt x="25" y="34"/>
                    <a:pt x="25" y="34"/>
                    <a:pt x="25" y="34"/>
                  </a:cubicBezTo>
                  <a:cubicBezTo>
                    <a:pt x="26" y="35"/>
                    <a:pt x="26" y="35"/>
                    <a:pt x="26" y="35"/>
                  </a:cubicBezTo>
                  <a:cubicBezTo>
                    <a:pt x="26" y="36"/>
                    <a:pt x="26" y="36"/>
                    <a:pt x="26" y="36"/>
                  </a:cubicBezTo>
                  <a:cubicBezTo>
                    <a:pt x="26" y="35"/>
                    <a:pt x="26" y="35"/>
                    <a:pt x="26" y="35"/>
                  </a:cubicBezTo>
                  <a:cubicBezTo>
                    <a:pt x="25" y="35"/>
                    <a:pt x="25" y="35"/>
                    <a:pt x="25" y="35"/>
                  </a:cubicBezTo>
                  <a:cubicBezTo>
                    <a:pt x="24" y="36"/>
                    <a:pt x="23" y="36"/>
                    <a:pt x="22" y="37"/>
                  </a:cubicBezTo>
                  <a:moveTo>
                    <a:pt x="8" y="36"/>
                  </a:moveTo>
                  <a:cubicBezTo>
                    <a:pt x="7" y="35"/>
                    <a:pt x="7" y="35"/>
                    <a:pt x="7" y="35"/>
                  </a:cubicBezTo>
                  <a:cubicBezTo>
                    <a:pt x="8" y="34"/>
                    <a:pt x="8" y="34"/>
                    <a:pt x="8" y="34"/>
                  </a:cubicBezTo>
                  <a:cubicBezTo>
                    <a:pt x="9" y="34"/>
                    <a:pt x="9" y="34"/>
                    <a:pt x="9" y="34"/>
                  </a:cubicBezTo>
                  <a:cubicBezTo>
                    <a:pt x="8" y="36"/>
                    <a:pt x="8" y="36"/>
                    <a:pt x="8" y="36"/>
                  </a:cubicBezTo>
                  <a:moveTo>
                    <a:pt x="23" y="35"/>
                  </a:moveTo>
                  <a:cubicBezTo>
                    <a:pt x="23" y="35"/>
                    <a:pt x="23" y="35"/>
                    <a:pt x="23" y="35"/>
                  </a:cubicBezTo>
                  <a:cubicBezTo>
                    <a:pt x="23" y="35"/>
                    <a:pt x="23" y="35"/>
                    <a:pt x="23" y="35"/>
                  </a:cubicBezTo>
                  <a:cubicBezTo>
                    <a:pt x="23" y="35"/>
                    <a:pt x="24" y="34"/>
                    <a:pt x="25" y="34"/>
                  </a:cubicBezTo>
                  <a:cubicBezTo>
                    <a:pt x="25" y="34"/>
                    <a:pt x="25" y="34"/>
                    <a:pt x="25" y="34"/>
                  </a:cubicBezTo>
                  <a:cubicBezTo>
                    <a:pt x="23" y="35"/>
                    <a:pt x="23" y="35"/>
                    <a:pt x="23" y="35"/>
                  </a:cubicBezTo>
                  <a:moveTo>
                    <a:pt x="7" y="35"/>
                  </a:moveTo>
                  <a:cubicBezTo>
                    <a:pt x="7" y="35"/>
                    <a:pt x="7" y="35"/>
                    <a:pt x="7" y="35"/>
                  </a:cubicBezTo>
                  <a:cubicBezTo>
                    <a:pt x="7" y="34"/>
                    <a:pt x="7" y="34"/>
                    <a:pt x="7" y="34"/>
                  </a:cubicBezTo>
                  <a:cubicBezTo>
                    <a:pt x="7" y="34"/>
                    <a:pt x="7" y="34"/>
                    <a:pt x="7" y="34"/>
                  </a:cubicBezTo>
                  <a:cubicBezTo>
                    <a:pt x="7" y="33"/>
                    <a:pt x="7" y="33"/>
                    <a:pt x="8" y="33"/>
                  </a:cubicBezTo>
                  <a:cubicBezTo>
                    <a:pt x="8" y="33"/>
                    <a:pt x="8" y="33"/>
                    <a:pt x="8" y="33"/>
                  </a:cubicBezTo>
                  <a:cubicBezTo>
                    <a:pt x="8" y="33"/>
                    <a:pt x="8" y="33"/>
                    <a:pt x="8" y="33"/>
                  </a:cubicBezTo>
                  <a:cubicBezTo>
                    <a:pt x="8" y="33"/>
                    <a:pt x="8" y="33"/>
                    <a:pt x="8" y="33"/>
                  </a:cubicBezTo>
                  <a:cubicBezTo>
                    <a:pt x="7" y="35"/>
                    <a:pt x="7" y="35"/>
                    <a:pt x="7" y="35"/>
                  </a:cubicBezTo>
                  <a:moveTo>
                    <a:pt x="23" y="34"/>
                  </a:moveTo>
                  <a:cubicBezTo>
                    <a:pt x="23" y="34"/>
                    <a:pt x="23" y="34"/>
                    <a:pt x="23" y="34"/>
                  </a:cubicBezTo>
                  <a:cubicBezTo>
                    <a:pt x="23" y="33"/>
                    <a:pt x="24" y="33"/>
                    <a:pt x="24" y="33"/>
                  </a:cubicBezTo>
                  <a:cubicBezTo>
                    <a:pt x="25" y="33"/>
                    <a:pt x="25" y="33"/>
                    <a:pt x="25" y="33"/>
                  </a:cubicBezTo>
                  <a:cubicBezTo>
                    <a:pt x="24" y="33"/>
                    <a:pt x="23" y="34"/>
                    <a:pt x="23" y="34"/>
                  </a:cubicBezTo>
                  <a:moveTo>
                    <a:pt x="23" y="33"/>
                  </a:moveTo>
                  <a:cubicBezTo>
                    <a:pt x="23" y="32"/>
                    <a:pt x="24" y="32"/>
                    <a:pt x="24" y="32"/>
                  </a:cubicBezTo>
                  <a:cubicBezTo>
                    <a:pt x="24" y="31"/>
                    <a:pt x="24" y="31"/>
                    <a:pt x="24" y="31"/>
                  </a:cubicBezTo>
                  <a:cubicBezTo>
                    <a:pt x="24" y="32"/>
                    <a:pt x="24" y="32"/>
                    <a:pt x="24" y="32"/>
                  </a:cubicBezTo>
                  <a:cubicBezTo>
                    <a:pt x="23" y="33"/>
                    <a:pt x="23" y="33"/>
                    <a:pt x="23" y="33"/>
                  </a:cubicBezTo>
                  <a:moveTo>
                    <a:pt x="7" y="33"/>
                  </a:moveTo>
                  <a:cubicBezTo>
                    <a:pt x="6" y="33"/>
                    <a:pt x="6" y="32"/>
                    <a:pt x="6" y="31"/>
                  </a:cubicBezTo>
                  <a:cubicBezTo>
                    <a:pt x="7" y="31"/>
                    <a:pt x="7" y="31"/>
                    <a:pt x="7" y="31"/>
                  </a:cubicBezTo>
                  <a:cubicBezTo>
                    <a:pt x="7" y="31"/>
                    <a:pt x="7" y="32"/>
                    <a:pt x="7" y="32"/>
                  </a:cubicBezTo>
                  <a:cubicBezTo>
                    <a:pt x="7" y="32"/>
                    <a:pt x="7" y="33"/>
                    <a:pt x="7" y="33"/>
                  </a:cubicBezTo>
                  <a:moveTo>
                    <a:pt x="30" y="23"/>
                  </a:moveTo>
                  <a:cubicBezTo>
                    <a:pt x="30" y="23"/>
                    <a:pt x="30" y="23"/>
                    <a:pt x="30" y="23"/>
                  </a:cubicBezTo>
                  <a:cubicBezTo>
                    <a:pt x="31" y="22"/>
                    <a:pt x="31" y="22"/>
                    <a:pt x="31" y="22"/>
                  </a:cubicBezTo>
                  <a:cubicBezTo>
                    <a:pt x="30" y="23"/>
                    <a:pt x="30" y="23"/>
                    <a:pt x="30" y="23"/>
                  </a:cubicBezTo>
                  <a:cubicBezTo>
                    <a:pt x="30" y="23"/>
                    <a:pt x="30" y="23"/>
                    <a:pt x="30" y="23"/>
                  </a:cubicBezTo>
                  <a:moveTo>
                    <a:pt x="28" y="40"/>
                  </a:moveTo>
                  <a:cubicBezTo>
                    <a:pt x="27" y="39"/>
                    <a:pt x="27" y="38"/>
                    <a:pt x="28" y="37"/>
                  </a:cubicBezTo>
                  <a:cubicBezTo>
                    <a:pt x="28" y="36"/>
                    <a:pt x="28" y="36"/>
                    <a:pt x="28" y="36"/>
                  </a:cubicBezTo>
                  <a:cubicBezTo>
                    <a:pt x="28" y="36"/>
                    <a:pt x="28" y="36"/>
                    <a:pt x="28" y="36"/>
                  </a:cubicBezTo>
                  <a:cubicBezTo>
                    <a:pt x="25" y="32"/>
                    <a:pt x="25" y="32"/>
                    <a:pt x="25" y="32"/>
                  </a:cubicBezTo>
                  <a:cubicBezTo>
                    <a:pt x="26" y="31"/>
                    <a:pt x="26" y="31"/>
                    <a:pt x="26" y="31"/>
                  </a:cubicBezTo>
                  <a:cubicBezTo>
                    <a:pt x="27" y="30"/>
                    <a:pt x="27" y="29"/>
                    <a:pt x="28" y="28"/>
                  </a:cubicBezTo>
                  <a:cubicBezTo>
                    <a:pt x="28" y="28"/>
                    <a:pt x="28" y="28"/>
                    <a:pt x="28" y="28"/>
                  </a:cubicBezTo>
                  <a:cubicBezTo>
                    <a:pt x="28" y="28"/>
                    <a:pt x="29" y="27"/>
                    <a:pt x="29" y="27"/>
                  </a:cubicBezTo>
                  <a:cubicBezTo>
                    <a:pt x="30" y="27"/>
                    <a:pt x="30" y="27"/>
                    <a:pt x="30" y="27"/>
                  </a:cubicBezTo>
                  <a:cubicBezTo>
                    <a:pt x="33" y="26"/>
                    <a:pt x="33" y="26"/>
                    <a:pt x="33" y="26"/>
                  </a:cubicBezTo>
                  <a:cubicBezTo>
                    <a:pt x="33" y="26"/>
                    <a:pt x="34" y="26"/>
                    <a:pt x="34" y="26"/>
                  </a:cubicBezTo>
                  <a:cubicBezTo>
                    <a:pt x="35" y="26"/>
                    <a:pt x="36" y="25"/>
                    <a:pt x="36" y="25"/>
                  </a:cubicBezTo>
                  <a:cubicBezTo>
                    <a:pt x="37" y="24"/>
                    <a:pt x="38" y="23"/>
                    <a:pt x="39" y="22"/>
                  </a:cubicBezTo>
                  <a:cubicBezTo>
                    <a:pt x="38" y="25"/>
                    <a:pt x="37" y="31"/>
                    <a:pt x="35" y="33"/>
                  </a:cubicBezTo>
                  <a:cubicBezTo>
                    <a:pt x="34" y="33"/>
                    <a:pt x="34" y="33"/>
                    <a:pt x="34" y="33"/>
                  </a:cubicBezTo>
                  <a:cubicBezTo>
                    <a:pt x="34" y="33"/>
                    <a:pt x="33" y="34"/>
                    <a:pt x="33" y="34"/>
                  </a:cubicBezTo>
                  <a:cubicBezTo>
                    <a:pt x="33" y="35"/>
                    <a:pt x="33" y="35"/>
                    <a:pt x="33" y="36"/>
                  </a:cubicBezTo>
                  <a:cubicBezTo>
                    <a:pt x="28" y="40"/>
                    <a:pt x="28" y="40"/>
                    <a:pt x="28" y="40"/>
                  </a:cubicBezTo>
                  <a:moveTo>
                    <a:pt x="39" y="21"/>
                  </a:moveTo>
                  <a:cubicBezTo>
                    <a:pt x="39" y="21"/>
                    <a:pt x="39" y="21"/>
                    <a:pt x="39" y="21"/>
                  </a:cubicBezTo>
                  <a:cubicBezTo>
                    <a:pt x="39" y="21"/>
                    <a:pt x="39" y="21"/>
                    <a:pt x="39" y="21"/>
                  </a:cubicBezTo>
                  <a:cubicBezTo>
                    <a:pt x="39" y="21"/>
                    <a:pt x="39" y="21"/>
                    <a:pt x="39" y="21"/>
                  </a:cubicBezTo>
                  <a:moveTo>
                    <a:pt x="24" y="20"/>
                  </a:moveTo>
                  <a:cubicBezTo>
                    <a:pt x="23" y="20"/>
                    <a:pt x="23" y="20"/>
                    <a:pt x="23" y="20"/>
                  </a:cubicBezTo>
                  <a:cubicBezTo>
                    <a:pt x="25" y="19"/>
                    <a:pt x="25" y="19"/>
                    <a:pt x="25" y="19"/>
                  </a:cubicBezTo>
                  <a:cubicBezTo>
                    <a:pt x="24" y="20"/>
                    <a:pt x="24" y="20"/>
                    <a:pt x="24" y="20"/>
                  </a:cubicBezTo>
                  <a:moveTo>
                    <a:pt x="22" y="20"/>
                  </a:moveTo>
                  <a:cubicBezTo>
                    <a:pt x="22" y="20"/>
                    <a:pt x="22" y="20"/>
                    <a:pt x="22" y="20"/>
                  </a:cubicBezTo>
                  <a:cubicBezTo>
                    <a:pt x="23" y="20"/>
                    <a:pt x="23" y="19"/>
                    <a:pt x="24" y="18"/>
                  </a:cubicBezTo>
                  <a:cubicBezTo>
                    <a:pt x="24" y="18"/>
                    <a:pt x="24" y="18"/>
                    <a:pt x="24" y="18"/>
                  </a:cubicBezTo>
                  <a:cubicBezTo>
                    <a:pt x="24" y="18"/>
                    <a:pt x="24" y="18"/>
                    <a:pt x="24" y="18"/>
                  </a:cubicBezTo>
                  <a:cubicBezTo>
                    <a:pt x="26" y="17"/>
                    <a:pt x="26" y="17"/>
                    <a:pt x="26" y="17"/>
                  </a:cubicBezTo>
                  <a:cubicBezTo>
                    <a:pt x="26" y="18"/>
                    <a:pt x="26" y="18"/>
                    <a:pt x="26" y="18"/>
                  </a:cubicBezTo>
                  <a:cubicBezTo>
                    <a:pt x="26" y="18"/>
                    <a:pt x="26" y="18"/>
                    <a:pt x="26" y="18"/>
                  </a:cubicBezTo>
                  <a:cubicBezTo>
                    <a:pt x="26" y="18"/>
                    <a:pt x="26" y="18"/>
                    <a:pt x="26" y="18"/>
                  </a:cubicBezTo>
                  <a:cubicBezTo>
                    <a:pt x="22" y="20"/>
                    <a:pt x="22" y="20"/>
                    <a:pt x="22" y="20"/>
                  </a:cubicBezTo>
                  <a:moveTo>
                    <a:pt x="15" y="20"/>
                  </a:moveTo>
                  <a:cubicBezTo>
                    <a:pt x="15" y="20"/>
                    <a:pt x="15" y="20"/>
                    <a:pt x="15" y="20"/>
                  </a:cubicBezTo>
                  <a:cubicBezTo>
                    <a:pt x="15" y="19"/>
                    <a:pt x="15" y="19"/>
                    <a:pt x="15" y="19"/>
                  </a:cubicBezTo>
                  <a:cubicBezTo>
                    <a:pt x="15" y="19"/>
                    <a:pt x="15" y="19"/>
                    <a:pt x="15" y="19"/>
                  </a:cubicBezTo>
                  <a:cubicBezTo>
                    <a:pt x="15" y="19"/>
                    <a:pt x="15" y="19"/>
                    <a:pt x="15" y="19"/>
                  </a:cubicBezTo>
                  <a:cubicBezTo>
                    <a:pt x="17" y="17"/>
                    <a:pt x="17" y="17"/>
                    <a:pt x="17" y="17"/>
                  </a:cubicBezTo>
                  <a:cubicBezTo>
                    <a:pt x="16" y="18"/>
                    <a:pt x="16" y="19"/>
                    <a:pt x="15" y="20"/>
                  </a:cubicBezTo>
                  <a:moveTo>
                    <a:pt x="24" y="17"/>
                  </a:moveTo>
                  <a:cubicBezTo>
                    <a:pt x="24" y="17"/>
                    <a:pt x="24" y="17"/>
                    <a:pt x="24" y="17"/>
                  </a:cubicBezTo>
                  <a:cubicBezTo>
                    <a:pt x="24" y="16"/>
                    <a:pt x="25" y="16"/>
                    <a:pt x="26" y="16"/>
                  </a:cubicBezTo>
                  <a:cubicBezTo>
                    <a:pt x="26" y="16"/>
                    <a:pt x="26" y="16"/>
                    <a:pt x="26" y="16"/>
                  </a:cubicBezTo>
                  <a:cubicBezTo>
                    <a:pt x="24" y="17"/>
                    <a:pt x="24" y="17"/>
                    <a:pt x="24" y="17"/>
                  </a:cubicBezTo>
                  <a:moveTo>
                    <a:pt x="16" y="15"/>
                  </a:moveTo>
                  <a:cubicBezTo>
                    <a:pt x="16" y="15"/>
                    <a:pt x="16" y="15"/>
                    <a:pt x="16" y="15"/>
                  </a:cubicBezTo>
                  <a:cubicBezTo>
                    <a:pt x="16" y="15"/>
                    <a:pt x="16" y="15"/>
                    <a:pt x="16" y="15"/>
                  </a:cubicBezTo>
                  <a:cubicBezTo>
                    <a:pt x="16" y="15"/>
                    <a:pt x="16" y="15"/>
                    <a:pt x="16" y="15"/>
                  </a:cubicBezTo>
                  <a:moveTo>
                    <a:pt x="17" y="16"/>
                  </a:moveTo>
                  <a:cubicBezTo>
                    <a:pt x="17" y="16"/>
                    <a:pt x="17" y="16"/>
                    <a:pt x="17" y="16"/>
                  </a:cubicBezTo>
                  <a:cubicBezTo>
                    <a:pt x="16" y="16"/>
                    <a:pt x="16" y="16"/>
                    <a:pt x="16" y="16"/>
                  </a:cubicBezTo>
                  <a:cubicBezTo>
                    <a:pt x="18" y="14"/>
                    <a:pt x="18" y="14"/>
                    <a:pt x="18" y="14"/>
                  </a:cubicBezTo>
                  <a:cubicBezTo>
                    <a:pt x="18" y="15"/>
                    <a:pt x="18" y="15"/>
                    <a:pt x="18" y="15"/>
                  </a:cubicBezTo>
                  <a:cubicBezTo>
                    <a:pt x="18" y="15"/>
                    <a:pt x="18" y="15"/>
                    <a:pt x="18" y="15"/>
                  </a:cubicBezTo>
                  <a:cubicBezTo>
                    <a:pt x="18" y="15"/>
                    <a:pt x="18" y="15"/>
                    <a:pt x="18" y="15"/>
                  </a:cubicBezTo>
                  <a:cubicBezTo>
                    <a:pt x="17" y="16"/>
                    <a:pt x="17" y="16"/>
                    <a:pt x="17" y="16"/>
                  </a:cubicBezTo>
                  <a:moveTo>
                    <a:pt x="24" y="16"/>
                  </a:moveTo>
                  <a:cubicBezTo>
                    <a:pt x="24" y="16"/>
                    <a:pt x="24" y="16"/>
                    <a:pt x="24" y="16"/>
                  </a:cubicBezTo>
                  <a:cubicBezTo>
                    <a:pt x="24" y="16"/>
                    <a:pt x="24" y="16"/>
                    <a:pt x="24" y="16"/>
                  </a:cubicBezTo>
                  <a:cubicBezTo>
                    <a:pt x="24" y="15"/>
                    <a:pt x="24" y="15"/>
                    <a:pt x="24" y="15"/>
                  </a:cubicBezTo>
                  <a:cubicBezTo>
                    <a:pt x="24" y="15"/>
                    <a:pt x="24" y="15"/>
                    <a:pt x="24" y="15"/>
                  </a:cubicBezTo>
                  <a:cubicBezTo>
                    <a:pt x="25" y="15"/>
                    <a:pt x="25" y="15"/>
                    <a:pt x="25" y="14"/>
                  </a:cubicBezTo>
                  <a:cubicBezTo>
                    <a:pt x="25" y="15"/>
                    <a:pt x="25" y="15"/>
                    <a:pt x="25" y="15"/>
                  </a:cubicBezTo>
                  <a:cubicBezTo>
                    <a:pt x="25" y="15"/>
                    <a:pt x="25" y="15"/>
                    <a:pt x="25" y="15"/>
                  </a:cubicBezTo>
                  <a:cubicBezTo>
                    <a:pt x="25" y="15"/>
                    <a:pt x="24" y="16"/>
                    <a:pt x="24" y="16"/>
                  </a:cubicBezTo>
                  <a:moveTo>
                    <a:pt x="7" y="16"/>
                  </a:moveTo>
                  <a:cubicBezTo>
                    <a:pt x="6" y="15"/>
                    <a:pt x="6" y="15"/>
                    <a:pt x="6" y="15"/>
                  </a:cubicBezTo>
                  <a:cubicBezTo>
                    <a:pt x="7" y="14"/>
                    <a:pt x="7" y="14"/>
                    <a:pt x="7" y="14"/>
                  </a:cubicBezTo>
                  <a:cubicBezTo>
                    <a:pt x="7" y="15"/>
                    <a:pt x="7" y="15"/>
                    <a:pt x="7" y="15"/>
                  </a:cubicBezTo>
                  <a:cubicBezTo>
                    <a:pt x="7" y="16"/>
                    <a:pt x="7" y="16"/>
                    <a:pt x="7" y="16"/>
                  </a:cubicBezTo>
                  <a:moveTo>
                    <a:pt x="17" y="14"/>
                  </a:moveTo>
                  <a:cubicBezTo>
                    <a:pt x="17" y="14"/>
                    <a:pt x="17" y="14"/>
                    <a:pt x="17" y="14"/>
                  </a:cubicBezTo>
                  <a:cubicBezTo>
                    <a:pt x="17" y="14"/>
                    <a:pt x="17" y="14"/>
                    <a:pt x="17" y="14"/>
                  </a:cubicBezTo>
                  <a:cubicBezTo>
                    <a:pt x="18" y="13"/>
                    <a:pt x="18" y="13"/>
                    <a:pt x="18" y="13"/>
                  </a:cubicBezTo>
                  <a:cubicBezTo>
                    <a:pt x="18" y="14"/>
                    <a:pt x="18" y="14"/>
                    <a:pt x="18" y="14"/>
                  </a:cubicBezTo>
                  <a:cubicBezTo>
                    <a:pt x="18" y="14"/>
                    <a:pt x="18" y="14"/>
                    <a:pt x="18" y="14"/>
                  </a:cubicBezTo>
                  <a:cubicBezTo>
                    <a:pt x="17" y="14"/>
                    <a:pt x="17" y="14"/>
                    <a:pt x="17" y="14"/>
                  </a:cubicBezTo>
                  <a:moveTo>
                    <a:pt x="6" y="14"/>
                  </a:moveTo>
                  <a:cubicBezTo>
                    <a:pt x="6" y="13"/>
                    <a:pt x="6" y="13"/>
                    <a:pt x="6" y="13"/>
                  </a:cubicBezTo>
                  <a:cubicBezTo>
                    <a:pt x="7" y="12"/>
                    <a:pt x="7" y="12"/>
                    <a:pt x="7" y="12"/>
                  </a:cubicBezTo>
                  <a:cubicBezTo>
                    <a:pt x="7" y="13"/>
                    <a:pt x="7" y="13"/>
                    <a:pt x="7" y="13"/>
                  </a:cubicBezTo>
                  <a:cubicBezTo>
                    <a:pt x="6" y="14"/>
                    <a:pt x="6" y="14"/>
                    <a:pt x="6" y="14"/>
                  </a:cubicBezTo>
                  <a:moveTo>
                    <a:pt x="15" y="13"/>
                  </a:moveTo>
                  <a:cubicBezTo>
                    <a:pt x="15" y="13"/>
                    <a:pt x="15" y="13"/>
                    <a:pt x="15" y="13"/>
                  </a:cubicBezTo>
                  <a:cubicBezTo>
                    <a:pt x="16" y="12"/>
                    <a:pt x="16" y="12"/>
                    <a:pt x="16" y="12"/>
                  </a:cubicBezTo>
                  <a:cubicBezTo>
                    <a:pt x="16" y="12"/>
                    <a:pt x="16" y="12"/>
                    <a:pt x="16" y="12"/>
                  </a:cubicBezTo>
                  <a:cubicBezTo>
                    <a:pt x="15" y="13"/>
                    <a:pt x="15" y="13"/>
                    <a:pt x="15" y="13"/>
                  </a:cubicBezTo>
                  <a:moveTo>
                    <a:pt x="16" y="14"/>
                  </a:moveTo>
                  <a:cubicBezTo>
                    <a:pt x="16" y="14"/>
                    <a:pt x="16" y="14"/>
                    <a:pt x="16" y="14"/>
                  </a:cubicBezTo>
                  <a:cubicBezTo>
                    <a:pt x="16" y="14"/>
                    <a:pt x="16" y="14"/>
                    <a:pt x="16" y="14"/>
                  </a:cubicBezTo>
                  <a:cubicBezTo>
                    <a:pt x="16" y="14"/>
                    <a:pt x="16" y="14"/>
                    <a:pt x="16" y="14"/>
                  </a:cubicBezTo>
                  <a:cubicBezTo>
                    <a:pt x="16" y="13"/>
                    <a:pt x="16" y="13"/>
                    <a:pt x="16" y="13"/>
                  </a:cubicBezTo>
                  <a:cubicBezTo>
                    <a:pt x="16" y="12"/>
                    <a:pt x="17" y="12"/>
                    <a:pt x="17" y="12"/>
                  </a:cubicBezTo>
                  <a:cubicBezTo>
                    <a:pt x="17" y="13"/>
                    <a:pt x="17" y="13"/>
                    <a:pt x="17" y="13"/>
                  </a:cubicBezTo>
                  <a:cubicBezTo>
                    <a:pt x="17" y="13"/>
                    <a:pt x="17" y="13"/>
                    <a:pt x="17" y="13"/>
                  </a:cubicBezTo>
                  <a:cubicBezTo>
                    <a:pt x="17" y="13"/>
                    <a:pt x="17" y="13"/>
                    <a:pt x="17" y="13"/>
                  </a:cubicBezTo>
                  <a:cubicBezTo>
                    <a:pt x="16" y="14"/>
                    <a:pt x="16" y="14"/>
                    <a:pt x="16" y="14"/>
                  </a:cubicBezTo>
                  <a:moveTo>
                    <a:pt x="4" y="17"/>
                  </a:moveTo>
                  <a:cubicBezTo>
                    <a:pt x="4" y="17"/>
                    <a:pt x="3" y="16"/>
                    <a:pt x="3" y="16"/>
                  </a:cubicBezTo>
                  <a:cubicBezTo>
                    <a:pt x="4" y="14"/>
                    <a:pt x="4" y="13"/>
                    <a:pt x="5" y="11"/>
                  </a:cubicBezTo>
                  <a:cubicBezTo>
                    <a:pt x="5" y="11"/>
                    <a:pt x="5" y="11"/>
                    <a:pt x="5" y="11"/>
                  </a:cubicBezTo>
                  <a:cubicBezTo>
                    <a:pt x="5" y="12"/>
                    <a:pt x="5" y="13"/>
                    <a:pt x="6" y="13"/>
                  </a:cubicBezTo>
                  <a:cubicBezTo>
                    <a:pt x="5" y="13"/>
                    <a:pt x="5" y="13"/>
                    <a:pt x="5" y="13"/>
                  </a:cubicBezTo>
                  <a:cubicBezTo>
                    <a:pt x="5" y="14"/>
                    <a:pt x="5" y="14"/>
                    <a:pt x="5" y="14"/>
                  </a:cubicBezTo>
                  <a:cubicBezTo>
                    <a:pt x="6" y="14"/>
                    <a:pt x="6" y="14"/>
                    <a:pt x="6" y="14"/>
                  </a:cubicBezTo>
                  <a:cubicBezTo>
                    <a:pt x="6" y="15"/>
                    <a:pt x="6" y="15"/>
                    <a:pt x="6" y="16"/>
                  </a:cubicBezTo>
                  <a:cubicBezTo>
                    <a:pt x="4" y="17"/>
                    <a:pt x="4" y="17"/>
                    <a:pt x="4" y="17"/>
                  </a:cubicBezTo>
                  <a:moveTo>
                    <a:pt x="6" y="12"/>
                  </a:moveTo>
                  <a:cubicBezTo>
                    <a:pt x="6" y="11"/>
                    <a:pt x="6" y="11"/>
                    <a:pt x="6" y="11"/>
                  </a:cubicBezTo>
                  <a:cubicBezTo>
                    <a:pt x="6" y="11"/>
                    <a:pt x="6" y="11"/>
                    <a:pt x="6" y="11"/>
                  </a:cubicBezTo>
                  <a:cubicBezTo>
                    <a:pt x="7" y="11"/>
                    <a:pt x="7" y="11"/>
                    <a:pt x="7" y="11"/>
                  </a:cubicBezTo>
                  <a:cubicBezTo>
                    <a:pt x="7" y="12"/>
                    <a:pt x="7" y="12"/>
                    <a:pt x="7" y="12"/>
                  </a:cubicBezTo>
                  <a:cubicBezTo>
                    <a:pt x="6" y="12"/>
                    <a:pt x="6" y="12"/>
                    <a:pt x="6" y="12"/>
                  </a:cubicBezTo>
                  <a:moveTo>
                    <a:pt x="27" y="10"/>
                  </a:moveTo>
                  <a:cubicBezTo>
                    <a:pt x="27" y="10"/>
                    <a:pt x="27" y="10"/>
                    <a:pt x="27" y="10"/>
                  </a:cubicBezTo>
                  <a:cubicBezTo>
                    <a:pt x="27" y="10"/>
                    <a:pt x="27" y="10"/>
                    <a:pt x="28" y="10"/>
                  </a:cubicBezTo>
                  <a:cubicBezTo>
                    <a:pt x="27" y="10"/>
                    <a:pt x="27" y="10"/>
                    <a:pt x="27" y="10"/>
                  </a:cubicBezTo>
                  <a:moveTo>
                    <a:pt x="28" y="9"/>
                  </a:moveTo>
                  <a:cubicBezTo>
                    <a:pt x="28" y="9"/>
                    <a:pt x="28" y="9"/>
                    <a:pt x="28" y="9"/>
                  </a:cubicBezTo>
                  <a:cubicBezTo>
                    <a:pt x="28" y="9"/>
                    <a:pt x="28" y="9"/>
                    <a:pt x="28" y="9"/>
                  </a:cubicBezTo>
                  <a:cubicBezTo>
                    <a:pt x="28" y="9"/>
                    <a:pt x="28" y="9"/>
                    <a:pt x="28" y="9"/>
                  </a:cubicBezTo>
                  <a:moveTo>
                    <a:pt x="14" y="11"/>
                  </a:moveTo>
                  <a:cubicBezTo>
                    <a:pt x="14" y="10"/>
                    <a:pt x="14" y="10"/>
                    <a:pt x="14" y="10"/>
                  </a:cubicBezTo>
                  <a:cubicBezTo>
                    <a:pt x="15" y="10"/>
                    <a:pt x="16" y="9"/>
                    <a:pt x="16" y="9"/>
                  </a:cubicBezTo>
                  <a:cubicBezTo>
                    <a:pt x="16" y="9"/>
                    <a:pt x="16" y="10"/>
                    <a:pt x="17" y="11"/>
                  </a:cubicBezTo>
                  <a:cubicBezTo>
                    <a:pt x="17" y="11"/>
                    <a:pt x="17" y="11"/>
                    <a:pt x="17" y="11"/>
                  </a:cubicBezTo>
                  <a:cubicBezTo>
                    <a:pt x="17" y="11"/>
                    <a:pt x="17" y="11"/>
                    <a:pt x="17" y="11"/>
                  </a:cubicBezTo>
                  <a:cubicBezTo>
                    <a:pt x="16" y="11"/>
                    <a:pt x="15" y="12"/>
                    <a:pt x="15" y="12"/>
                  </a:cubicBezTo>
                  <a:cubicBezTo>
                    <a:pt x="14" y="12"/>
                    <a:pt x="14" y="12"/>
                    <a:pt x="14" y="12"/>
                  </a:cubicBezTo>
                  <a:cubicBezTo>
                    <a:pt x="16" y="10"/>
                    <a:pt x="16" y="10"/>
                    <a:pt x="16" y="10"/>
                  </a:cubicBezTo>
                  <a:cubicBezTo>
                    <a:pt x="16" y="10"/>
                    <a:pt x="16" y="10"/>
                    <a:pt x="16" y="10"/>
                  </a:cubicBezTo>
                  <a:cubicBezTo>
                    <a:pt x="16" y="10"/>
                    <a:pt x="16" y="10"/>
                    <a:pt x="16" y="10"/>
                  </a:cubicBezTo>
                  <a:cubicBezTo>
                    <a:pt x="14" y="11"/>
                    <a:pt x="14" y="11"/>
                    <a:pt x="14" y="11"/>
                  </a:cubicBezTo>
                  <a:moveTo>
                    <a:pt x="27" y="19"/>
                  </a:moveTo>
                  <a:cubicBezTo>
                    <a:pt x="27" y="18"/>
                    <a:pt x="27" y="18"/>
                    <a:pt x="27" y="18"/>
                  </a:cubicBezTo>
                  <a:cubicBezTo>
                    <a:pt x="28" y="18"/>
                    <a:pt x="28" y="18"/>
                    <a:pt x="28" y="18"/>
                  </a:cubicBezTo>
                  <a:cubicBezTo>
                    <a:pt x="27" y="14"/>
                    <a:pt x="27" y="14"/>
                    <a:pt x="27" y="14"/>
                  </a:cubicBezTo>
                  <a:cubicBezTo>
                    <a:pt x="27" y="14"/>
                    <a:pt x="27" y="14"/>
                    <a:pt x="27" y="14"/>
                  </a:cubicBezTo>
                  <a:cubicBezTo>
                    <a:pt x="27" y="14"/>
                    <a:pt x="27" y="14"/>
                    <a:pt x="27" y="14"/>
                  </a:cubicBezTo>
                  <a:cubicBezTo>
                    <a:pt x="29" y="13"/>
                    <a:pt x="29" y="13"/>
                    <a:pt x="29" y="13"/>
                  </a:cubicBezTo>
                  <a:cubicBezTo>
                    <a:pt x="29" y="13"/>
                    <a:pt x="29" y="13"/>
                    <a:pt x="29" y="13"/>
                  </a:cubicBezTo>
                  <a:cubicBezTo>
                    <a:pt x="29" y="12"/>
                    <a:pt x="29" y="12"/>
                    <a:pt x="29" y="12"/>
                  </a:cubicBezTo>
                  <a:cubicBezTo>
                    <a:pt x="29" y="12"/>
                    <a:pt x="29" y="12"/>
                    <a:pt x="29" y="12"/>
                  </a:cubicBezTo>
                  <a:cubicBezTo>
                    <a:pt x="29" y="12"/>
                    <a:pt x="29" y="12"/>
                    <a:pt x="29" y="12"/>
                  </a:cubicBezTo>
                  <a:cubicBezTo>
                    <a:pt x="29" y="12"/>
                    <a:pt x="29" y="12"/>
                    <a:pt x="29" y="12"/>
                  </a:cubicBezTo>
                  <a:cubicBezTo>
                    <a:pt x="29" y="11"/>
                    <a:pt x="29" y="11"/>
                    <a:pt x="29" y="11"/>
                  </a:cubicBezTo>
                  <a:cubicBezTo>
                    <a:pt x="30" y="11"/>
                    <a:pt x="30" y="11"/>
                    <a:pt x="30" y="11"/>
                  </a:cubicBezTo>
                  <a:cubicBezTo>
                    <a:pt x="29" y="11"/>
                    <a:pt x="29" y="11"/>
                    <a:pt x="29" y="11"/>
                  </a:cubicBezTo>
                  <a:cubicBezTo>
                    <a:pt x="29" y="11"/>
                    <a:pt x="29" y="11"/>
                    <a:pt x="29" y="11"/>
                  </a:cubicBezTo>
                  <a:cubicBezTo>
                    <a:pt x="29" y="10"/>
                    <a:pt x="29" y="10"/>
                    <a:pt x="29" y="10"/>
                  </a:cubicBezTo>
                  <a:cubicBezTo>
                    <a:pt x="29" y="10"/>
                    <a:pt x="29" y="10"/>
                    <a:pt x="29" y="10"/>
                  </a:cubicBezTo>
                  <a:cubicBezTo>
                    <a:pt x="29" y="9"/>
                    <a:pt x="29" y="9"/>
                    <a:pt x="29" y="9"/>
                  </a:cubicBezTo>
                  <a:cubicBezTo>
                    <a:pt x="29" y="9"/>
                    <a:pt x="29" y="9"/>
                    <a:pt x="30" y="8"/>
                  </a:cubicBezTo>
                  <a:cubicBezTo>
                    <a:pt x="31" y="9"/>
                    <a:pt x="32" y="9"/>
                    <a:pt x="32" y="9"/>
                  </a:cubicBezTo>
                  <a:cubicBezTo>
                    <a:pt x="33" y="12"/>
                    <a:pt x="35" y="18"/>
                    <a:pt x="34" y="19"/>
                  </a:cubicBezTo>
                  <a:cubicBezTo>
                    <a:pt x="34" y="20"/>
                    <a:pt x="34" y="20"/>
                    <a:pt x="34" y="20"/>
                  </a:cubicBezTo>
                  <a:cubicBezTo>
                    <a:pt x="33" y="20"/>
                    <a:pt x="33" y="20"/>
                    <a:pt x="33" y="20"/>
                  </a:cubicBezTo>
                  <a:cubicBezTo>
                    <a:pt x="29" y="23"/>
                    <a:pt x="29" y="23"/>
                    <a:pt x="29" y="23"/>
                  </a:cubicBezTo>
                  <a:cubicBezTo>
                    <a:pt x="28" y="22"/>
                    <a:pt x="28" y="22"/>
                    <a:pt x="28" y="22"/>
                  </a:cubicBezTo>
                  <a:cubicBezTo>
                    <a:pt x="32" y="20"/>
                    <a:pt x="32" y="20"/>
                    <a:pt x="32" y="20"/>
                  </a:cubicBezTo>
                  <a:cubicBezTo>
                    <a:pt x="32" y="19"/>
                    <a:pt x="32" y="19"/>
                    <a:pt x="32" y="19"/>
                  </a:cubicBezTo>
                  <a:cubicBezTo>
                    <a:pt x="31" y="19"/>
                    <a:pt x="31" y="19"/>
                    <a:pt x="31" y="19"/>
                  </a:cubicBezTo>
                  <a:cubicBezTo>
                    <a:pt x="28" y="22"/>
                    <a:pt x="28" y="22"/>
                    <a:pt x="28" y="22"/>
                  </a:cubicBezTo>
                  <a:cubicBezTo>
                    <a:pt x="28" y="22"/>
                    <a:pt x="28" y="22"/>
                    <a:pt x="28" y="22"/>
                  </a:cubicBezTo>
                  <a:cubicBezTo>
                    <a:pt x="26" y="21"/>
                    <a:pt x="26" y="21"/>
                    <a:pt x="26" y="21"/>
                  </a:cubicBezTo>
                  <a:cubicBezTo>
                    <a:pt x="27" y="21"/>
                    <a:pt x="27" y="21"/>
                    <a:pt x="27" y="21"/>
                  </a:cubicBezTo>
                  <a:cubicBezTo>
                    <a:pt x="28" y="20"/>
                    <a:pt x="29" y="19"/>
                    <a:pt x="31" y="19"/>
                  </a:cubicBezTo>
                  <a:cubicBezTo>
                    <a:pt x="31" y="19"/>
                    <a:pt x="31" y="19"/>
                    <a:pt x="31" y="19"/>
                  </a:cubicBezTo>
                  <a:cubicBezTo>
                    <a:pt x="32" y="18"/>
                    <a:pt x="32" y="18"/>
                    <a:pt x="32" y="18"/>
                  </a:cubicBezTo>
                  <a:cubicBezTo>
                    <a:pt x="32" y="18"/>
                    <a:pt x="32" y="18"/>
                    <a:pt x="32" y="18"/>
                  </a:cubicBezTo>
                  <a:cubicBezTo>
                    <a:pt x="31" y="18"/>
                    <a:pt x="31" y="18"/>
                    <a:pt x="31" y="18"/>
                  </a:cubicBezTo>
                  <a:cubicBezTo>
                    <a:pt x="31" y="18"/>
                    <a:pt x="31" y="18"/>
                    <a:pt x="31" y="18"/>
                  </a:cubicBezTo>
                  <a:cubicBezTo>
                    <a:pt x="29" y="18"/>
                    <a:pt x="28" y="19"/>
                    <a:pt x="27" y="20"/>
                  </a:cubicBezTo>
                  <a:cubicBezTo>
                    <a:pt x="26" y="21"/>
                    <a:pt x="26" y="21"/>
                    <a:pt x="26" y="21"/>
                  </a:cubicBezTo>
                  <a:cubicBezTo>
                    <a:pt x="25" y="21"/>
                    <a:pt x="25" y="21"/>
                    <a:pt x="25" y="21"/>
                  </a:cubicBezTo>
                  <a:cubicBezTo>
                    <a:pt x="25" y="21"/>
                    <a:pt x="25" y="21"/>
                    <a:pt x="25" y="21"/>
                  </a:cubicBezTo>
                  <a:cubicBezTo>
                    <a:pt x="30" y="18"/>
                    <a:pt x="30" y="18"/>
                    <a:pt x="30" y="18"/>
                  </a:cubicBezTo>
                  <a:cubicBezTo>
                    <a:pt x="30" y="17"/>
                    <a:pt x="30" y="17"/>
                    <a:pt x="30" y="17"/>
                  </a:cubicBezTo>
                  <a:cubicBezTo>
                    <a:pt x="29" y="17"/>
                    <a:pt x="29" y="17"/>
                    <a:pt x="29" y="17"/>
                  </a:cubicBezTo>
                  <a:cubicBezTo>
                    <a:pt x="27" y="19"/>
                    <a:pt x="27" y="19"/>
                    <a:pt x="27" y="19"/>
                  </a:cubicBezTo>
                  <a:moveTo>
                    <a:pt x="27" y="9"/>
                  </a:moveTo>
                  <a:cubicBezTo>
                    <a:pt x="27" y="8"/>
                    <a:pt x="27" y="8"/>
                    <a:pt x="27" y="7"/>
                  </a:cubicBezTo>
                  <a:cubicBezTo>
                    <a:pt x="28" y="8"/>
                    <a:pt x="28" y="8"/>
                    <a:pt x="29" y="8"/>
                  </a:cubicBezTo>
                  <a:cubicBezTo>
                    <a:pt x="28" y="8"/>
                    <a:pt x="27" y="9"/>
                    <a:pt x="27" y="9"/>
                  </a:cubicBezTo>
                  <a:moveTo>
                    <a:pt x="14" y="9"/>
                  </a:moveTo>
                  <a:cubicBezTo>
                    <a:pt x="14" y="8"/>
                    <a:pt x="14" y="8"/>
                    <a:pt x="14" y="8"/>
                  </a:cubicBezTo>
                  <a:cubicBezTo>
                    <a:pt x="16" y="7"/>
                    <a:pt x="16" y="7"/>
                    <a:pt x="16" y="7"/>
                  </a:cubicBezTo>
                  <a:cubicBezTo>
                    <a:pt x="16" y="7"/>
                    <a:pt x="16" y="7"/>
                    <a:pt x="16" y="7"/>
                  </a:cubicBezTo>
                  <a:cubicBezTo>
                    <a:pt x="16" y="7"/>
                    <a:pt x="16" y="7"/>
                    <a:pt x="16" y="7"/>
                  </a:cubicBezTo>
                  <a:cubicBezTo>
                    <a:pt x="16" y="8"/>
                    <a:pt x="16" y="8"/>
                    <a:pt x="16" y="8"/>
                  </a:cubicBezTo>
                  <a:cubicBezTo>
                    <a:pt x="16" y="8"/>
                    <a:pt x="16" y="8"/>
                    <a:pt x="16" y="8"/>
                  </a:cubicBezTo>
                  <a:cubicBezTo>
                    <a:pt x="16" y="8"/>
                    <a:pt x="15" y="9"/>
                    <a:pt x="14" y="9"/>
                  </a:cubicBezTo>
                  <a:moveTo>
                    <a:pt x="17" y="12"/>
                  </a:moveTo>
                  <a:cubicBezTo>
                    <a:pt x="17" y="11"/>
                    <a:pt x="17" y="11"/>
                    <a:pt x="17" y="11"/>
                  </a:cubicBezTo>
                  <a:cubicBezTo>
                    <a:pt x="17" y="10"/>
                    <a:pt x="17" y="10"/>
                    <a:pt x="17" y="10"/>
                  </a:cubicBezTo>
                  <a:cubicBezTo>
                    <a:pt x="17" y="9"/>
                    <a:pt x="17" y="8"/>
                    <a:pt x="17" y="7"/>
                  </a:cubicBezTo>
                  <a:cubicBezTo>
                    <a:pt x="17" y="7"/>
                    <a:pt x="17" y="7"/>
                    <a:pt x="17" y="7"/>
                  </a:cubicBezTo>
                  <a:cubicBezTo>
                    <a:pt x="17" y="7"/>
                    <a:pt x="18" y="7"/>
                    <a:pt x="18" y="7"/>
                  </a:cubicBezTo>
                  <a:cubicBezTo>
                    <a:pt x="19" y="7"/>
                    <a:pt x="19" y="7"/>
                    <a:pt x="20" y="7"/>
                  </a:cubicBezTo>
                  <a:cubicBezTo>
                    <a:pt x="19" y="9"/>
                    <a:pt x="18" y="10"/>
                    <a:pt x="17" y="12"/>
                  </a:cubicBezTo>
                  <a:moveTo>
                    <a:pt x="14" y="7"/>
                  </a:moveTo>
                  <a:cubicBezTo>
                    <a:pt x="15" y="7"/>
                    <a:pt x="15" y="7"/>
                    <a:pt x="15" y="7"/>
                  </a:cubicBezTo>
                  <a:cubicBezTo>
                    <a:pt x="16" y="7"/>
                    <a:pt x="16" y="7"/>
                    <a:pt x="16" y="7"/>
                  </a:cubicBezTo>
                  <a:cubicBezTo>
                    <a:pt x="14" y="7"/>
                    <a:pt x="14" y="7"/>
                    <a:pt x="14" y="7"/>
                  </a:cubicBezTo>
                  <a:moveTo>
                    <a:pt x="21" y="8"/>
                  </a:moveTo>
                  <a:cubicBezTo>
                    <a:pt x="21" y="7"/>
                    <a:pt x="21" y="7"/>
                    <a:pt x="21" y="7"/>
                  </a:cubicBezTo>
                  <a:cubicBezTo>
                    <a:pt x="22" y="5"/>
                    <a:pt x="22" y="5"/>
                    <a:pt x="22" y="5"/>
                  </a:cubicBezTo>
                  <a:cubicBezTo>
                    <a:pt x="23" y="5"/>
                    <a:pt x="24" y="6"/>
                    <a:pt x="26" y="7"/>
                  </a:cubicBezTo>
                  <a:cubicBezTo>
                    <a:pt x="26" y="8"/>
                    <a:pt x="25" y="9"/>
                    <a:pt x="25" y="10"/>
                  </a:cubicBezTo>
                  <a:cubicBezTo>
                    <a:pt x="25" y="11"/>
                    <a:pt x="25" y="11"/>
                    <a:pt x="25" y="11"/>
                  </a:cubicBezTo>
                  <a:cubicBezTo>
                    <a:pt x="27" y="12"/>
                    <a:pt x="27" y="12"/>
                    <a:pt x="27" y="12"/>
                  </a:cubicBezTo>
                  <a:cubicBezTo>
                    <a:pt x="26" y="13"/>
                    <a:pt x="26" y="13"/>
                    <a:pt x="26" y="13"/>
                  </a:cubicBezTo>
                  <a:cubicBezTo>
                    <a:pt x="25" y="13"/>
                    <a:pt x="25" y="13"/>
                    <a:pt x="25" y="13"/>
                  </a:cubicBezTo>
                  <a:cubicBezTo>
                    <a:pt x="25" y="14"/>
                    <a:pt x="25" y="14"/>
                    <a:pt x="25" y="14"/>
                  </a:cubicBezTo>
                  <a:cubicBezTo>
                    <a:pt x="25" y="14"/>
                    <a:pt x="24" y="14"/>
                    <a:pt x="24" y="15"/>
                  </a:cubicBezTo>
                  <a:cubicBezTo>
                    <a:pt x="23" y="15"/>
                    <a:pt x="23" y="15"/>
                    <a:pt x="23" y="15"/>
                  </a:cubicBezTo>
                  <a:cubicBezTo>
                    <a:pt x="23" y="16"/>
                    <a:pt x="23" y="16"/>
                    <a:pt x="23" y="16"/>
                  </a:cubicBezTo>
                  <a:cubicBezTo>
                    <a:pt x="23" y="16"/>
                    <a:pt x="23" y="16"/>
                    <a:pt x="23" y="16"/>
                  </a:cubicBezTo>
                  <a:cubicBezTo>
                    <a:pt x="23" y="17"/>
                    <a:pt x="23" y="17"/>
                    <a:pt x="23" y="18"/>
                  </a:cubicBezTo>
                  <a:cubicBezTo>
                    <a:pt x="23" y="18"/>
                    <a:pt x="23" y="18"/>
                    <a:pt x="23" y="18"/>
                  </a:cubicBezTo>
                  <a:cubicBezTo>
                    <a:pt x="22" y="18"/>
                    <a:pt x="22" y="18"/>
                    <a:pt x="22" y="18"/>
                  </a:cubicBezTo>
                  <a:cubicBezTo>
                    <a:pt x="23" y="19"/>
                    <a:pt x="23" y="19"/>
                    <a:pt x="23" y="19"/>
                  </a:cubicBezTo>
                  <a:cubicBezTo>
                    <a:pt x="22" y="19"/>
                    <a:pt x="22" y="19"/>
                    <a:pt x="22" y="19"/>
                  </a:cubicBezTo>
                  <a:cubicBezTo>
                    <a:pt x="18" y="22"/>
                    <a:pt x="18" y="22"/>
                    <a:pt x="18" y="22"/>
                  </a:cubicBezTo>
                  <a:cubicBezTo>
                    <a:pt x="18" y="22"/>
                    <a:pt x="18" y="22"/>
                    <a:pt x="18" y="22"/>
                  </a:cubicBezTo>
                  <a:cubicBezTo>
                    <a:pt x="18" y="22"/>
                    <a:pt x="18" y="22"/>
                    <a:pt x="18" y="22"/>
                  </a:cubicBezTo>
                  <a:cubicBezTo>
                    <a:pt x="18" y="22"/>
                    <a:pt x="18" y="22"/>
                    <a:pt x="17" y="22"/>
                  </a:cubicBezTo>
                  <a:cubicBezTo>
                    <a:pt x="17" y="22"/>
                    <a:pt x="16" y="22"/>
                    <a:pt x="16" y="22"/>
                  </a:cubicBezTo>
                  <a:cubicBezTo>
                    <a:pt x="15" y="23"/>
                    <a:pt x="15" y="23"/>
                    <a:pt x="14" y="24"/>
                  </a:cubicBezTo>
                  <a:cubicBezTo>
                    <a:pt x="12" y="26"/>
                    <a:pt x="12" y="26"/>
                    <a:pt x="12" y="26"/>
                  </a:cubicBezTo>
                  <a:cubicBezTo>
                    <a:pt x="12" y="27"/>
                    <a:pt x="12" y="27"/>
                    <a:pt x="12" y="27"/>
                  </a:cubicBezTo>
                  <a:cubicBezTo>
                    <a:pt x="13" y="28"/>
                    <a:pt x="13" y="28"/>
                    <a:pt x="13" y="28"/>
                  </a:cubicBezTo>
                  <a:cubicBezTo>
                    <a:pt x="13" y="27"/>
                    <a:pt x="13" y="27"/>
                    <a:pt x="13" y="27"/>
                  </a:cubicBezTo>
                  <a:cubicBezTo>
                    <a:pt x="15" y="25"/>
                    <a:pt x="15" y="25"/>
                    <a:pt x="15" y="25"/>
                  </a:cubicBezTo>
                  <a:cubicBezTo>
                    <a:pt x="16" y="24"/>
                    <a:pt x="16" y="24"/>
                    <a:pt x="17" y="24"/>
                  </a:cubicBezTo>
                  <a:cubicBezTo>
                    <a:pt x="17" y="23"/>
                    <a:pt x="17" y="23"/>
                    <a:pt x="17" y="23"/>
                  </a:cubicBezTo>
                  <a:cubicBezTo>
                    <a:pt x="17" y="23"/>
                    <a:pt x="18" y="24"/>
                    <a:pt x="18" y="24"/>
                  </a:cubicBezTo>
                  <a:cubicBezTo>
                    <a:pt x="18" y="24"/>
                    <a:pt x="18" y="24"/>
                    <a:pt x="18" y="24"/>
                  </a:cubicBezTo>
                  <a:cubicBezTo>
                    <a:pt x="19" y="24"/>
                    <a:pt x="19" y="24"/>
                    <a:pt x="19" y="24"/>
                  </a:cubicBezTo>
                  <a:cubicBezTo>
                    <a:pt x="19" y="24"/>
                    <a:pt x="20" y="23"/>
                    <a:pt x="20" y="23"/>
                  </a:cubicBezTo>
                  <a:cubicBezTo>
                    <a:pt x="20" y="22"/>
                    <a:pt x="21" y="22"/>
                    <a:pt x="21" y="22"/>
                  </a:cubicBezTo>
                  <a:cubicBezTo>
                    <a:pt x="22" y="21"/>
                    <a:pt x="22" y="21"/>
                    <a:pt x="23" y="21"/>
                  </a:cubicBezTo>
                  <a:cubicBezTo>
                    <a:pt x="23" y="21"/>
                    <a:pt x="24" y="21"/>
                    <a:pt x="24" y="22"/>
                  </a:cubicBezTo>
                  <a:cubicBezTo>
                    <a:pt x="24" y="22"/>
                    <a:pt x="24" y="22"/>
                    <a:pt x="24" y="22"/>
                  </a:cubicBezTo>
                  <a:cubicBezTo>
                    <a:pt x="25" y="22"/>
                    <a:pt x="25" y="22"/>
                    <a:pt x="25" y="22"/>
                  </a:cubicBezTo>
                  <a:cubicBezTo>
                    <a:pt x="29" y="24"/>
                    <a:pt x="29" y="24"/>
                    <a:pt x="29" y="24"/>
                  </a:cubicBezTo>
                  <a:cubicBezTo>
                    <a:pt x="30" y="24"/>
                    <a:pt x="30" y="24"/>
                    <a:pt x="30" y="24"/>
                  </a:cubicBezTo>
                  <a:cubicBezTo>
                    <a:pt x="30" y="24"/>
                    <a:pt x="31" y="24"/>
                    <a:pt x="31" y="24"/>
                  </a:cubicBezTo>
                  <a:cubicBezTo>
                    <a:pt x="32" y="23"/>
                    <a:pt x="34" y="22"/>
                    <a:pt x="35" y="20"/>
                  </a:cubicBezTo>
                  <a:cubicBezTo>
                    <a:pt x="36" y="20"/>
                    <a:pt x="38" y="21"/>
                    <a:pt x="39" y="21"/>
                  </a:cubicBezTo>
                  <a:cubicBezTo>
                    <a:pt x="38" y="21"/>
                    <a:pt x="38" y="21"/>
                    <a:pt x="38" y="21"/>
                  </a:cubicBezTo>
                  <a:cubicBezTo>
                    <a:pt x="37" y="22"/>
                    <a:pt x="37" y="23"/>
                    <a:pt x="36" y="24"/>
                  </a:cubicBezTo>
                  <a:cubicBezTo>
                    <a:pt x="35" y="25"/>
                    <a:pt x="35" y="25"/>
                    <a:pt x="34" y="25"/>
                  </a:cubicBezTo>
                  <a:cubicBezTo>
                    <a:pt x="34" y="26"/>
                    <a:pt x="33" y="26"/>
                    <a:pt x="33" y="26"/>
                  </a:cubicBezTo>
                  <a:cubicBezTo>
                    <a:pt x="30" y="26"/>
                    <a:pt x="30" y="26"/>
                    <a:pt x="30" y="26"/>
                  </a:cubicBezTo>
                  <a:cubicBezTo>
                    <a:pt x="29" y="26"/>
                    <a:pt x="29" y="26"/>
                    <a:pt x="29" y="26"/>
                  </a:cubicBezTo>
                  <a:cubicBezTo>
                    <a:pt x="28" y="27"/>
                    <a:pt x="28" y="27"/>
                    <a:pt x="28" y="28"/>
                  </a:cubicBezTo>
                  <a:cubicBezTo>
                    <a:pt x="28" y="27"/>
                    <a:pt x="28" y="27"/>
                    <a:pt x="28" y="27"/>
                  </a:cubicBezTo>
                  <a:cubicBezTo>
                    <a:pt x="27" y="27"/>
                    <a:pt x="27" y="27"/>
                    <a:pt x="27" y="27"/>
                  </a:cubicBezTo>
                  <a:cubicBezTo>
                    <a:pt x="25" y="28"/>
                    <a:pt x="24" y="29"/>
                    <a:pt x="23" y="31"/>
                  </a:cubicBezTo>
                  <a:cubicBezTo>
                    <a:pt x="22" y="31"/>
                    <a:pt x="22" y="32"/>
                    <a:pt x="21" y="33"/>
                  </a:cubicBezTo>
                  <a:cubicBezTo>
                    <a:pt x="21" y="34"/>
                    <a:pt x="21" y="34"/>
                    <a:pt x="21" y="34"/>
                  </a:cubicBezTo>
                  <a:cubicBezTo>
                    <a:pt x="21" y="35"/>
                    <a:pt x="21" y="35"/>
                    <a:pt x="21" y="35"/>
                  </a:cubicBezTo>
                  <a:cubicBezTo>
                    <a:pt x="21" y="35"/>
                    <a:pt x="21" y="35"/>
                    <a:pt x="21" y="35"/>
                  </a:cubicBezTo>
                  <a:cubicBezTo>
                    <a:pt x="21" y="35"/>
                    <a:pt x="21" y="35"/>
                    <a:pt x="21" y="35"/>
                  </a:cubicBezTo>
                  <a:cubicBezTo>
                    <a:pt x="21" y="36"/>
                    <a:pt x="21" y="36"/>
                    <a:pt x="21" y="36"/>
                  </a:cubicBezTo>
                  <a:cubicBezTo>
                    <a:pt x="21" y="36"/>
                    <a:pt x="21" y="36"/>
                    <a:pt x="21" y="36"/>
                  </a:cubicBezTo>
                  <a:cubicBezTo>
                    <a:pt x="21" y="37"/>
                    <a:pt x="20" y="38"/>
                    <a:pt x="19" y="39"/>
                  </a:cubicBezTo>
                  <a:cubicBezTo>
                    <a:pt x="19" y="40"/>
                    <a:pt x="19" y="40"/>
                    <a:pt x="19" y="40"/>
                  </a:cubicBezTo>
                  <a:cubicBezTo>
                    <a:pt x="18" y="42"/>
                    <a:pt x="18" y="42"/>
                    <a:pt x="18" y="42"/>
                  </a:cubicBezTo>
                  <a:cubicBezTo>
                    <a:pt x="15" y="41"/>
                    <a:pt x="13" y="40"/>
                    <a:pt x="10" y="39"/>
                  </a:cubicBezTo>
                  <a:cubicBezTo>
                    <a:pt x="11" y="37"/>
                    <a:pt x="10" y="34"/>
                    <a:pt x="9" y="32"/>
                  </a:cubicBezTo>
                  <a:cubicBezTo>
                    <a:pt x="9" y="32"/>
                    <a:pt x="9" y="32"/>
                    <a:pt x="9" y="32"/>
                  </a:cubicBezTo>
                  <a:cubicBezTo>
                    <a:pt x="9" y="32"/>
                    <a:pt x="8" y="31"/>
                    <a:pt x="8" y="31"/>
                  </a:cubicBezTo>
                  <a:cubicBezTo>
                    <a:pt x="9" y="30"/>
                    <a:pt x="9" y="30"/>
                    <a:pt x="9" y="30"/>
                  </a:cubicBezTo>
                  <a:cubicBezTo>
                    <a:pt x="9" y="29"/>
                    <a:pt x="10" y="27"/>
                    <a:pt x="11" y="26"/>
                  </a:cubicBezTo>
                  <a:cubicBezTo>
                    <a:pt x="14" y="23"/>
                    <a:pt x="14" y="23"/>
                    <a:pt x="14" y="23"/>
                  </a:cubicBezTo>
                  <a:cubicBezTo>
                    <a:pt x="15" y="23"/>
                    <a:pt x="15" y="22"/>
                    <a:pt x="15" y="22"/>
                  </a:cubicBezTo>
                  <a:cubicBezTo>
                    <a:pt x="15" y="21"/>
                    <a:pt x="15" y="21"/>
                    <a:pt x="15" y="21"/>
                  </a:cubicBezTo>
                  <a:cubicBezTo>
                    <a:pt x="15" y="21"/>
                    <a:pt x="15" y="21"/>
                    <a:pt x="15" y="21"/>
                  </a:cubicBezTo>
                  <a:cubicBezTo>
                    <a:pt x="15" y="21"/>
                    <a:pt x="15" y="21"/>
                    <a:pt x="15" y="21"/>
                  </a:cubicBezTo>
                  <a:cubicBezTo>
                    <a:pt x="16" y="19"/>
                    <a:pt x="17" y="18"/>
                    <a:pt x="18" y="16"/>
                  </a:cubicBezTo>
                  <a:cubicBezTo>
                    <a:pt x="19" y="16"/>
                    <a:pt x="19" y="16"/>
                    <a:pt x="19" y="16"/>
                  </a:cubicBezTo>
                  <a:cubicBezTo>
                    <a:pt x="19" y="15"/>
                    <a:pt x="19" y="15"/>
                    <a:pt x="19" y="15"/>
                  </a:cubicBezTo>
                  <a:cubicBezTo>
                    <a:pt x="19" y="14"/>
                    <a:pt x="18" y="13"/>
                    <a:pt x="18" y="13"/>
                  </a:cubicBezTo>
                  <a:cubicBezTo>
                    <a:pt x="18" y="13"/>
                    <a:pt x="18" y="13"/>
                    <a:pt x="18" y="13"/>
                  </a:cubicBezTo>
                  <a:cubicBezTo>
                    <a:pt x="18" y="13"/>
                    <a:pt x="18" y="13"/>
                    <a:pt x="18" y="13"/>
                  </a:cubicBezTo>
                  <a:cubicBezTo>
                    <a:pt x="19" y="11"/>
                    <a:pt x="20" y="9"/>
                    <a:pt x="20" y="7"/>
                  </a:cubicBezTo>
                  <a:cubicBezTo>
                    <a:pt x="21" y="8"/>
                    <a:pt x="21" y="8"/>
                    <a:pt x="21" y="8"/>
                  </a:cubicBezTo>
                  <a:moveTo>
                    <a:pt x="6" y="30"/>
                  </a:moveTo>
                  <a:cubicBezTo>
                    <a:pt x="3" y="29"/>
                    <a:pt x="2" y="27"/>
                    <a:pt x="2" y="25"/>
                  </a:cubicBezTo>
                  <a:cubicBezTo>
                    <a:pt x="2" y="24"/>
                    <a:pt x="2" y="24"/>
                    <a:pt x="2" y="24"/>
                  </a:cubicBezTo>
                  <a:cubicBezTo>
                    <a:pt x="2" y="23"/>
                    <a:pt x="2" y="22"/>
                    <a:pt x="2" y="21"/>
                  </a:cubicBezTo>
                  <a:cubicBezTo>
                    <a:pt x="5" y="19"/>
                    <a:pt x="5" y="19"/>
                    <a:pt x="5" y="19"/>
                  </a:cubicBezTo>
                  <a:cubicBezTo>
                    <a:pt x="5" y="19"/>
                    <a:pt x="5" y="19"/>
                    <a:pt x="5" y="19"/>
                  </a:cubicBezTo>
                  <a:cubicBezTo>
                    <a:pt x="5" y="19"/>
                    <a:pt x="5" y="19"/>
                    <a:pt x="5" y="19"/>
                  </a:cubicBezTo>
                  <a:cubicBezTo>
                    <a:pt x="7" y="17"/>
                    <a:pt x="7" y="17"/>
                    <a:pt x="7" y="17"/>
                  </a:cubicBezTo>
                  <a:cubicBezTo>
                    <a:pt x="8" y="17"/>
                    <a:pt x="8" y="16"/>
                    <a:pt x="8" y="15"/>
                  </a:cubicBezTo>
                  <a:cubicBezTo>
                    <a:pt x="9" y="15"/>
                    <a:pt x="9" y="14"/>
                    <a:pt x="9" y="14"/>
                  </a:cubicBezTo>
                  <a:cubicBezTo>
                    <a:pt x="8" y="12"/>
                    <a:pt x="8" y="11"/>
                    <a:pt x="8" y="10"/>
                  </a:cubicBezTo>
                  <a:cubicBezTo>
                    <a:pt x="9" y="7"/>
                    <a:pt x="11" y="5"/>
                    <a:pt x="13" y="2"/>
                  </a:cubicBezTo>
                  <a:cubicBezTo>
                    <a:pt x="13" y="6"/>
                    <a:pt x="13" y="6"/>
                    <a:pt x="13" y="6"/>
                  </a:cubicBezTo>
                  <a:cubicBezTo>
                    <a:pt x="13" y="6"/>
                    <a:pt x="13" y="6"/>
                    <a:pt x="13" y="6"/>
                  </a:cubicBezTo>
                  <a:cubicBezTo>
                    <a:pt x="13" y="7"/>
                    <a:pt x="13" y="9"/>
                    <a:pt x="13" y="10"/>
                  </a:cubicBezTo>
                  <a:cubicBezTo>
                    <a:pt x="12" y="11"/>
                    <a:pt x="12" y="11"/>
                    <a:pt x="12" y="11"/>
                  </a:cubicBezTo>
                  <a:cubicBezTo>
                    <a:pt x="12" y="11"/>
                    <a:pt x="12" y="11"/>
                    <a:pt x="12" y="11"/>
                  </a:cubicBezTo>
                  <a:cubicBezTo>
                    <a:pt x="12" y="11"/>
                    <a:pt x="12" y="11"/>
                    <a:pt x="12" y="11"/>
                  </a:cubicBezTo>
                  <a:cubicBezTo>
                    <a:pt x="12" y="11"/>
                    <a:pt x="12" y="11"/>
                    <a:pt x="12" y="11"/>
                  </a:cubicBezTo>
                  <a:cubicBezTo>
                    <a:pt x="13" y="11"/>
                    <a:pt x="13" y="11"/>
                    <a:pt x="13" y="11"/>
                  </a:cubicBezTo>
                  <a:cubicBezTo>
                    <a:pt x="13" y="12"/>
                    <a:pt x="14" y="13"/>
                    <a:pt x="14" y="14"/>
                  </a:cubicBezTo>
                  <a:cubicBezTo>
                    <a:pt x="13" y="15"/>
                    <a:pt x="12" y="16"/>
                    <a:pt x="12" y="17"/>
                  </a:cubicBezTo>
                  <a:cubicBezTo>
                    <a:pt x="11" y="17"/>
                    <a:pt x="10" y="17"/>
                    <a:pt x="10" y="18"/>
                  </a:cubicBezTo>
                  <a:cubicBezTo>
                    <a:pt x="9" y="18"/>
                    <a:pt x="9" y="18"/>
                    <a:pt x="9" y="18"/>
                  </a:cubicBezTo>
                  <a:cubicBezTo>
                    <a:pt x="9" y="18"/>
                    <a:pt x="9" y="18"/>
                    <a:pt x="9" y="18"/>
                  </a:cubicBezTo>
                  <a:cubicBezTo>
                    <a:pt x="9" y="19"/>
                    <a:pt x="9" y="19"/>
                    <a:pt x="9" y="19"/>
                  </a:cubicBezTo>
                  <a:cubicBezTo>
                    <a:pt x="7" y="19"/>
                    <a:pt x="7" y="19"/>
                    <a:pt x="7" y="19"/>
                  </a:cubicBezTo>
                  <a:cubicBezTo>
                    <a:pt x="7" y="19"/>
                    <a:pt x="7" y="19"/>
                    <a:pt x="6" y="19"/>
                  </a:cubicBezTo>
                  <a:cubicBezTo>
                    <a:pt x="6" y="19"/>
                    <a:pt x="6" y="19"/>
                    <a:pt x="6" y="19"/>
                  </a:cubicBezTo>
                  <a:cubicBezTo>
                    <a:pt x="5" y="19"/>
                    <a:pt x="5" y="20"/>
                    <a:pt x="4" y="20"/>
                  </a:cubicBezTo>
                  <a:cubicBezTo>
                    <a:pt x="3" y="22"/>
                    <a:pt x="3" y="22"/>
                    <a:pt x="3" y="22"/>
                  </a:cubicBezTo>
                  <a:cubicBezTo>
                    <a:pt x="3" y="22"/>
                    <a:pt x="3" y="22"/>
                    <a:pt x="3" y="22"/>
                  </a:cubicBezTo>
                  <a:cubicBezTo>
                    <a:pt x="3" y="22"/>
                    <a:pt x="3" y="22"/>
                    <a:pt x="3" y="22"/>
                  </a:cubicBezTo>
                  <a:cubicBezTo>
                    <a:pt x="3" y="22"/>
                    <a:pt x="3" y="22"/>
                    <a:pt x="3" y="22"/>
                  </a:cubicBezTo>
                  <a:cubicBezTo>
                    <a:pt x="5" y="20"/>
                    <a:pt x="5" y="20"/>
                    <a:pt x="5" y="20"/>
                  </a:cubicBezTo>
                  <a:cubicBezTo>
                    <a:pt x="5" y="20"/>
                    <a:pt x="6" y="20"/>
                    <a:pt x="6" y="20"/>
                  </a:cubicBezTo>
                  <a:cubicBezTo>
                    <a:pt x="7" y="20"/>
                    <a:pt x="7" y="20"/>
                    <a:pt x="7" y="20"/>
                  </a:cubicBezTo>
                  <a:cubicBezTo>
                    <a:pt x="7" y="20"/>
                    <a:pt x="7" y="20"/>
                    <a:pt x="7" y="20"/>
                  </a:cubicBezTo>
                  <a:cubicBezTo>
                    <a:pt x="9" y="19"/>
                    <a:pt x="9" y="19"/>
                    <a:pt x="9" y="19"/>
                  </a:cubicBezTo>
                  <a:cubicBezTo>
                    <a:pt x="9" y="19"/>
                    <a:pt x="9" y="19"/>
                    <a:pt x="9" y="19"/>
                  </a:cubicBezTo>
                  <a:cubicBezTo>
                    <a:pt x="10" y="19"/>
                    <a:pt x="10" y="19"/>
                    <a:pt x="10" y="19"/>
                  </a:cubicBezTo>
                  <a:cubicBezTo>
                    <a:pt x="11" y="19"/>
                    <a:pt x="11" y="18"/>
                    <a:pt x="12" y="18"/>
                  </a:cubicBezTo>
                  <a:cubicBezTo>
                    <a:pt x="12" y="18"/>
                    <a:pt x="12" y="18"/>
                    <a:pt x="12" y="18"/>
                  </a:cubicBezTo>
                  <a:cubicBezTo>
                    <a:pt x="13" y="18"/>
                    <a:pt x="13" y="18"/>
                    <a:pt x="13" y="18"/>
                  </a:cubicBezTo>
                  <a:cubicBezTo>
                    <a:pt x="13" y="17"/>
                    <a:pt x="14" y="16"/>
                    <a:pt x="15"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7"/>
                    <a:pt x="14" y="18"/>
                    <a:pt x="14" y="19"/>
                  </a:cubicBezTo>
                  <a:cubicBezTo>
                    <a:pt x="14" y="20"/>
                    <a:pt x="14" y="20"/>
                    <a:pt x="14" y="20"/>
                  </a:cubicBezTo>
                  <a:cubicBezTo>
                    <a:pt x="14" y="21"/>
                    <a:pt x="14" y="21"/>
                    <a:pt x="14" y="21"/>
                  </a:cubicBezTo>
                  <a:cubicBezTo>
                    <a:pt x="14" y="21"/>
                    <a:pt x="14" y="21"/>
                    <a:pt x="14" y="21"/>
                  </a:cubicBezTo>
                  <a:cubicBezTo>
                    <a:pt x="14" y="21"/>
                    <a:pt x="14" y="21"/>
                    <a:pt x="14" y="21"/>
                  </a:cubicBezTo>
                  <a:cubicBezTo>
                    <a:pt x="13" y="22"/>
                    <a:pt x="13" y="22"/>
                    <a:pt x="13" y="22"/>
                  </a:cubicBezTo>
                  <a:cubicBezTo>
                    <a:pt x="10" y="25"/>
                    <a:pt x="10" y="25"/>
                    <a:pt x="10" y="25"/>
                  </a:cubicBezTo>
                  <a:cubicBezTo>
                    <a:pt x="9" y="26"/>
                    <a:pt x="8" y="27"/>
                    <a:pt x="7" y="29"/>
                  </a:cubicBezTo>
                  <a:cubicBezTo>
                    <a:pt x="7" y="29"/>
                    <a:pt x="6" y="30"/>
                    <a:pt x="6" y="30"/>
                  </a:cubicBezTo>
                  <a:moveTo>
                    <a:pt x="14" y="0"/>
                  </a:moveTo>
                  <a:cubicBezTo>
                    <a:pt x="13" y="0"/>
                    <a:pt x="13" y="0"/>
                    <a:pt x="13" y="0"/>
                  </a:cubicBezTo>
                  <a:cubicBezTo>
                    <a:pt x="10" y="3"/>
                    <a:pt x="8" y="6"/>
                    <a:pt x="7" y="10"/>
                  </a:cubicBezTo>
                  <a:cubicBezTo>
                    <a:pt x="7" y="10"/>
                    <a:pt x="7" y="10"/>
                    <a:pt x="7" y="10"/>
                  </a:cubicBezTo>
                  <a:cubicBezTo>
                    <a:pt x="6" y="9"/>
                    <a:pt x="6" y="9"/>
                    <a:pt x="6" y="9"/>
                  </a:cubicBezTo>
                  <a:cubicBezTo>
                    <a:pt x="5" y="10"/>
                    <a:pt x="5" y="10"/>
                    <a:pt x="5" y="10"/>
                  </a:cubicBezTo>
                  <a:cubicBezTo>
                    <a:pt x="4" y="12"/>
                    <a:pt x="2" y="14"/>
                    <a:pt x="1" y="16"/>
                  </a:cubicBezTo>
                  <a:cubicBezTo>
                    <a:pt x="1" y="16"/>
                    <a:pt x="1" y="16"/>
                    <a:pt x="1" y="16"/>
                  </a:cubicBezTo>
                  <a:cubicBezTo>
                    <a:pt x="1" y="17"/>
                    <a:pt x="1" y="17"/>
                    <a:pt x="1" y="17"/>
                  </a:cubicBezTo>
                  <a:cubicBezTo>
                    <a:pt x="2" y="17"/>
                    <a:pt x="3" y="18"/>
                    <a:pt x="3" y="18"/>
                  </a:cubicBezTo>
                  <a:cubicBezTo>
                    <a:pt x="0" y="21"/>
                    <a:pt x="0" y="21"/>
                    <a:pt x="0" y="21"/>
                  </a:cubicBezTo>
                  <a:cubicBezTo>
                    <a:pt x="0" y="22"/>
                    <a:pt x="0" y="22"/>
                    <a:pt x="0" y="22"/>
                  </a:cubicBezTo>
                  <a:cubicBezTo>
                    <a:pt x="1" y="22"/>
                    <a:pt x="1" y="23"/>
                    <a:pt x="1" y="24"/>
                  </a:cubicBezTo>
                  <a:cubicBezTo>
                    <a:pt x="1" y="25"/>
                    <a:pt x="1" y="25"/>
                    <a:pt x="1" y="25"/>
                  </a:cubicBezTo>
                  <a:cubicBezTo>
                    <a:pt x="1" y="28"/>
                    <a:pt x="3" y="31"/>
                    <a:pt x="6" y="32"/>
                  </a:cubicBezTo>
                  <a:cubicBezTo>
                    <a:pt x="6" y="33"/>
                    <a:pt x="6" y="34"/>
                    <a:pt x="6" y="35"/>
                  </a:cubicBezTo>
                  <a:cubicBezTo>
                    <a:pt x="6" y="35"/>
                    <a:pt x="6" y="35"/>
                    <a:pt x="6" y="35"/>
                  </a:cubicBezTo>
                  <a:cubicBezTo>
                    <a:pt x="7" y="36"/>
                    <a:pt x="7" y="36"/>
                    <a:pt x="7" y="36"/>
                  </a:cubicBezTo>
                  <a:cubicBezTo>
                    <a:pt x="7" y="36"/>
                    <a:pt x="7" y="36"/>
                    <a:pt x="7" y="36"/>
                  </a:cubicBezTo>
                  <a:cubicBezTo>
                    <a:pt x="7" y="37"/>
                    <a:pt x="7" y="37"/>
                    <a:pt x="7" y="37"/>
                  </a:cubicBezTo>
                  <a:cubicBezTo>
                    <a:pt x="7" y="37"/>
                    <a:pt x="7" y="37"/>
                    <a:pt x="7" y="37"/>
                  </a:cubicBezTo>
                  <a:cubicBezTo>
                    <a:pt x="7" y="37"/>
                    <a:pt x="7" y="37"/>
                    <a:pt x="7" y="37"/>
                  </a:cubicBezTo>
                  <a:cubicBezTo>
                    <a:pt x="8" y="37"/>
                    <a:pt x="8" y="37"/>
                    <a:pt x="8" y="37"/>
                  </a:cubicBezTo>
                  <a:cubicBezTo>
                    <a:pt x="8" y="37"/>
                    <a:pt x="8" y="37"/>
                    <a:pt x="8" y="37"/>
                  </a:cubicBezTo>
                  <a:cubicBezTo>
                    <a:pt x="8" y="38"/>
                    <a:pt x="8" y="38"/>
                    <a:pt x="8" y="38"/>
                  </a:cubicBezTo>
                  <a:cubicBezTo>
                    <a:pt x="8" y="38"/>
                    <a:pt x="8" y="38"/>
                    <a:pt x="8" y="38"/>
                  </a:cubicBezTo>
                  <a:cubicBezTo>
                    <a:pt x="8" y="38"/>
                    <a:pt x="8" y="38"/>
                    <a:pt x="8" y="38"/>
                  </a:cubicBezTo>
                  <a:cubicBezTo>
                    <a:pt x="8" y="38"/>
                    <a:pt x="8" y="38"/>
                    <a:pt x="8" y="39"/>
                  </a:cubicBezTo>
                  <a:cubicBezTo>
                    <a:pt x="8" y="39"/>
                    <a:pt x="8" y="39"/>
                    <a:pt x="8" y="39"/>
                  </a:cubicBezTo>
                  <a:cubicBezTo>
                    <a:pt x="8" y="40"/>
                    <a:pt x="8" y="40"/>
                    <a:pt x="8" y="40"/>
                  </a:cubicBezTo>
                  <a:cubicBezTo>
                    <a:pt x="9" y="40"/>
                    <a:pt x="9" y="40"/>
                    <a:pt x="9" y="40"/>
                  </a:cubicBezTo>
                  <a:cubicBezTo>
                    <a:pt x="12" y="41"/>
                    <a:pt x="15" y="42"/>
                    <a:pt x="18" y="44"/>
                  </a:cubicBezTo>
                  <a:cubicBezTo>
                    <a:pt x="18" y="44"/>
                    <a:pt x="18" y="44"/>
                    <a:pt x="18" y="44"/>
                  </a:cubicBezTo>
                  <a:cubicBezTo>
                    <a:pt x="18" y="44"/>
                    <a:pt x="18" y="44"/>
                    <a:pt x="18" y="44"/>
                  </a:cubicBezTo>
                  <a:cubicBezTo>
                    <a:pt x="19" y="43"/>
                    <a:pt x="19" y="43"/>
                    <a:pt x="19" y="43"/>
                  </a:cubicBezTo>
                  <a:cubicBezTo>
                    <a:pt x="21" y="40"/>
                    <a:pt x="21" y="40"/>
                    <a:pt x="21" y="40"/>
                  </a:cubicBezTo>
                  <a:cubicBezTo>
                    <a:pt x="21" y="40"/>
                    <a:pt x="21" y="40"/>
                    <a:pt x="21" y="40"/>
                  </a:cubicBezTo>
                  <a:cubicBezTo>
                    <a:pt x="23" y="40"/>
                    <a:pt x="25" y="41"/>
                    <a:pt x="27" y="41"/>
                  </a:cubicBezTo>
                  <a:cubicBezTo>
                    <a:pt x="27" y="41"/>
                    <a:pt x="27" y="41"/>
                    <a:pt x="27" y="41"/>
                  </a:cubicBezTo>
                  <a:cubicBezTo>
                    <a:pt x="28" y="42"/>
                    <a:pt x="28" y="42"/>
                    <a:pt x="28" y="42"/>
                  </a:cubicBezTo>
                  <a:cubicBezTo>
                    <a:pt x="28" y="41"/>
                    <a:pt x="28" y="41"/>
                    <a:pt x="28" y="41"/>
                  </a:cubicBezTo>
                  <a:cubicBezTo>
                    <a:pt x="28" y="41"/>
                    <a:pt x="28" y="41"/>
                    <a:pt x="28" y="41"/>
                  </a:cubicBezTo>
                  <a:cubicBezTo>
                    <a:pt x="28" y="41"/>
                    <a:pt x="28" y="41"/>
                    <a:pt x="28" y="41"/>
                  </a:cubicBezTo>
                  <a:cubicBezTo>
                    <a:pt x="35" y="37"/>
                    <a:pt x="35" y="37"/>
                    <a:pt x="35" y="37"/>
                  </a:cubicBezTo>
                  <a:cubicBezTo>
                    <a:pt x="35" y="36"/>
                    <a:pt x="35" y="36"/>
                    <a:pt x="35" y="36"/>
                  </a:cubicBezTo>
                  <a:cubicBezTo>
                    <a:pt x="34" y="35"/>
                    <a:pt x="34" y="35"/>
                    <a:pt x="34" y="35"/>
                  </a:cubicBezTo>
                  <a:cubicBezTo>
                    <a:pt x="34" y="35"/>
                    <a:pt x="34" y="35"/>
                    <a:pt x="34" y="35"/>
                  </a:cubicBezTo>
                  <a:cubicBezTo>
                    <a:pt x="34" y="35"/>
                    <a:pt x="34" y="35"/>
                    <a:pt x="34" y="35"/>
                  </a:cubicBezTo>
                  <a:cubicBezTo>
                    <a:pt x="35" y="34"/>
                    <a:pt x="35" y="34"/>
                    <a:pt x="35" y="34"/>
                  </a:cubicBezTo>
                  <a:cubicBezTo>
                    <a:pt x="36" y="34"/>
                    <a:pt x="36" y="34"/>
                    <a:pt x="36" y="34"/>
                  </a:cubicBezTo>
                  <a:cubicBezTo>
                    <a:pt x="39" y="31"/>
                    <a:pt x="40" y="21"/>
                    <a:pt x="40" y="21"/>
                  </a:cubicBezTo>
                  <a:cubicBezTo>
                    <a:pt x="40" y="20"/>
                    <a:pt x="40" y="20"/>
                    <a:pt x="40" y="20"/>
                  </a:cubicBezTo>
                  <a:cubicBezTo>
                    <a:pt x="40" y="20"/>
                    <a:pt x="37" y="19"/>
                    <a:pt x="36" y="19"/>
                  </a:cubicBezTo>
                  <a:cubicBezTo>
                    <a:pt x="36" y="16"/>
                    <a:pt x="34" y="9"/>
                    <a:pt x="33" y="8"/>
                  </a:cubicBezTo>
                  <a:cubicBezTo>
                    <a:pt x="33" y="8"/>
                    <a:pt x="33" y="8"/>
                    <a:pt x="33" y="8"/>
                  </a:cubicBezTo>
                  <a:cubicBezTo>
                    <a:pt x="33" y="8"/>
                    <a:pt x="29" y="7"/>
                    <a:pt x="27" y="6"/>
                  </a:cubicBezTo>
                  <a:cubicBezTo>
                    <a:pt x="26" y="5"/>
                    <a:pt x="26" y="5"/>
                    <a:pt x="26" y="5"/>
                  </a:cubicBezTo>
                  <a:cubicBezTo>
                    <a:pt x="26" y="5"/>
                    <a:pt x="26" y="5"/>
                    <a:pt x="26" y="5"/>
                  </a:cubicBezTo>
                  <a:cubicBezTo>
                    <a:pt x="25" y="5"/>
                    <a:pt x="23" y="4"/>
                    <a:pt x="22" y="4"/>
                  </a:cubicBezTo>
                  <a:cubicBezTo>
                    <a:pt x="21" y="4"/>
                    <a:pt x="21" y="4"/>
                    <a:pt x="21" y="4"/>
                  </a:cubicBezTo>
                  <a:cubicBezTo>
                    <a:pt x="20" y="6"/>
                    <a:pt x="20" y="6"/>
                    <a:pt x="20" y="6"/>
                  </a:cubicBezTo>
                  <a:cubicBezTo>
                    <a:pt x="20" y="5"/>
                    <a:pt x="19" y="5"/>
                    <a:pt x="18" y="5"/>
                  </a:cubicBezTo>
                  <a:cubicBezTo>
                    <a:pt x="18" y="5"/>
                    <a:pt x="17" y="5"/>
                    <a:pt x="17" y="6"/>
                  </a:cubicBezTo>
                  <a:cubicBezTo>
                    <a:pt x="16" y="5"/>
                    <a:pt x="15" y="5"/>
                    <a:pt x="15" y="5"/>
                  </a:cubicBezTo>
                  <a:cubicBezTo>
                    <a:pt x="14" y="1"/>
                    <a:pt x="14" y="1"/>
                    <a:pt x="14" y="1"/>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4" name="Freeform 200"/>
            <p:cNvSpPr>
              <a:spLocks noEditPoints="1"/>
            </p:cNvSpPr>
            <p:nvPr/>
          </p:nvSpPr>
          <p:spPr bwMode="auto">
            <a:xfrm>
              <a:off x="4274" y="2091"/>
              <a:ext cx="53" cy="60"/>
            </a:xfrm>
            <a:custGeom>
              <a:avLst/>
              <a:gdLst>
                <a:gd name="T0" fmla="*/ 16 w 22"/>
                <a:gd name="T1" fmla="*/ 15 h 25"/>
                <a:gd name="T2" fmla="*/ 14 w 22"/>
                <a:gd name="T3" fmla="*/ 16 h 25"/>
                <a:gd name="T4" fmla="*/ 8 w 22"/>
                <a:gd name="T5" fmla="*/ 14 h 25"/>
                <a:gd name="T6" fmla="*/ 1 w 22"/>
                <a:gd name="T7" fmla="*/ 24 h 25"/>
                <a:gd name="T8" fmla="*/ 18 w 22"/>
                <a:gd name="T9" fmla="*/ 11 h 25"/>
                <a:gd name="T10" fmla="*/ 17 w 22"/>
                <a:gd name="T11" fmla="*/ 11 h 25"/>
                <a:gd name="T12" fmla="*/ 17 w 22"/>
                <a:gd name="T13" fmla="*/ 11 h 25"/>
                <a:gd name="T14" fmla="*/ 8 w 22"/>
                <a:gd name="T15" fmla="*/ 13 h 25"/>
                <a:gd name="T16" fmla="*/ 10 w 22"/>
                <a:gd name="T17" fmla="*/ 5 h 25"/>
                <a:gd name="T18" fmla="*/ 10 w 22"/>
                <a:gd name="T19" fmla="*/ 6 h 25"/>
                <a:gd name="T20" fmla="*/ 10 w 22"/>
                <a:gd name="T21" fmla="*/ 7 h 25"/>
                <a:gd name="T22" fmla="*/ 15 w 22"/>
                <a:gd name="T23" fmla="*/ 13 h 25"/>
                <a:gd name="T24" fmla="*/ 16 w 22"/>
                <a:gd name="T25" fmla="*/ 13 h 25"/>
                <a:gd name="T26" fmla="*/ 18 w 22"/>
                <a:gd name="T27" fmla="*/ 12 h 25"/>
                <a:gd name="T28" fmla="*/ 15 w 22"/>
                <a:gd name="T29" fmla="*/ 14 h 25"/>
                <a:gd name="T30" fmla="*/ 18 w 22"/>
                <a:gd name="T31" fmla="*/ 14 h 25"/>
                <a:gd name="T32" fmla="*/ 14 w 22"/>
                <a:gd name="T33" fmla="*/ 14 h 25"/>
                <a:gd name="T34" fmla="*/ 17 w 22"/>
                <a:gd name="T35" fmla="*/ 15 h 25"/>
                <a:gd name="T36" fmla="*/ 16 w 22"/>
                <a:gd name="T37" fmla="*/ 15 h 25"/>
                <a:gd name="T38" fmla="*/ 13 w 22"/>
                <a:gd name="T39" fmla="*/ 16 h 25"/>
                <a:gd name="T40" fmla="*/ 11 w 22"/>
                <a:gd name="T41" fmla="*/ 11 h 25"/>
                <a:gd name="T42" fmla="*/ 14 w 22"/>
                <a:gd name="T43" fmla="*/ 3 h 25"/>
                <a:gd name="T44" fmla="*/ 19 w 22"/>
                <a:gd name="T45" fmla="*/ 6 h 25"/>
                <a:gd name="T46" fmla="*/ 19 w 22"/>
                <a:gd name="T47" fmla="*/ 7 h 25"/>
                <a:gd name="T48" fmla="*/ 17 w 22"/>
                <a:gd name="T49" fmla="*/ 7 h 25"/>
                <a:gd name="T50" fmla="*/ 19 w 22"/>
                <a:gd name="T51" fmla="*/ 7 h 25"/>
                <a:gd name="T52" fmla="*/ 16 w 22"/>
                <a:gd name="T53" fmla="*/ 7 h 25"/>
                <a:gd name="T54" fmla="*/ 18 w 22"/>
                <a:gd name="T55" fmla="*/ 9 h 25"/>
                <a:gd name="T56" fmla="*/ 16 w 22"/>
                <a:gd name="T57" fmla="*/ 8 h 25"/>
                <a:gd name="T58" fmla="*/ 17 w 22"/>
                <a:gd name="T59" fmla="*/ 9 h 25"/>
                <a:gd name="T60" fmla="*/ 15 w 22"/>
                <a:gd name="T61" fmla="*/ 9 h 25"/>
                <a:gd name="T62" fmla="*/ 17 w 22"/>
                <a:gd name="T63" fmla="*/ 10 h 25"/>
                <a:gd name="T64" fmla="*/ 15 w 22"/>
                <a:gd name="T65" fmla="*/ 10 h 25"/>
                <a:gd name="T66" fmla="*/ 14 w 22"/>
                <a:gd name="T67" fmla="*/ 11 h 25"/>
                <a:gd name="T68" fmla="*/ 16 w 22"/>
                <a:gd name="T69" fmla="*/ 11 h 25"/>
                <a:gd name="T70" fmla="*/ 14 w 22"/>
                <a:gd name="T71" fmla="*/ 11 h 25"/>
                <a:gd name="T72" fmla="*/ 14 w 22"/>
                <a:gd name="T73" fmla="*/ 12 h 25"/>
                <a:gd name="T74" fmla="*/ 15 w 22"/>
                <a:gd name="T75" fmla="*/ 3 h 25"/>
                <a:gd name="T76" fmla="*/ 20 w 22"/>
                <a:gd name="T77" fmla="*/ 2 h 25"/>
                <a:gd name="T78" fmla="*/ 19 w 22"/>
                <a:gd name="T79" fmla="*/ 5 h 25"/>
                <a:gd name="T80" fmla="*/ 14 w 22"/>
                <a:gd name="T81" fmla="*/ 0 h 25"/>
                <a:gd name="T82" fmla="*/ 11 w 22"/>
                <a:gd name="T83" fmla="*/ 4 h 25"/>
                <a:gd name="T84" fmla="*/ 6 w 22"/>
                <a:gd name="T85" fmla="*/ 9 h 25"/>
                <a:gd name="T86" fmla="*/ 1 w 22"/>
                <a:gd name="T87" fmla="*/ 21 h 25"/>
                <a:gd name="T88" fmla="*/ 0 w 22"/>
                <a:gd name="T89" fmla="*/ 25 h 25"/>
                <a:gd name="T90" fmla="*/ 4 w 22"/>
                <a:gd name="T91" fmla="*/ 23 h 25"/>
                <a:gd name="T92" fmla="*/ 12 w 22"/>
                <a:gd name="T93" fmla="*/ 17 h 25"/>
                <a:gd name="T94" fmla="*/ 19 w 22"/>
                <a:gd name="T95" fmla="*/ 9 h 25"/>
                <a:gd name="T96" fmla="*/ 21 w 22"/>
                <a:gd name="T97" fmla="*/ 5 h 25"/>
                <a:gd name="T98" fmla="*/ 16 w 22"/>
                <a:gd name="T9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 h="25">
                  <a:moveTo>
                    <a:pt x="14" y="16"/>
                  </a:moveTo>
                  <a:cubicBezTo>
                    <a:pt x="13" y="16"/>
                    <a:pt x="13" y="16"/>
                    <a:pt x="13" y="16"/>
                  </a:cubicBezTo>
                  <a:cubicBezTo>
                    <a:pt x="14" y="16"/>
                    <a:pt x="16" y="15"/>
                    <a:pt x="16" y="15"/>
                  </a:cubicBezTo>
                  <a:cubicBezTo>
                    <a:pt x="16" y="16"/>
                    <a:pt x="15" y="16"/>
                    <a:pt x="15" y="16"/>
                  </a:cubicBezTo>
                  <a:cubicBezTo>
                    <a:pt x="15" y="16"/>
                    <a:pt x="15" y="16"/>
                    <a:pt x="15" y="16"/>
                  </a:cubicBezTo>
                  <a:cubicBezTo>
                    <a:pt x="14" y="16"/>
                    <a:pt x="14" y="16"/>
                    <a:pt x="14" y="16"/>
                  </a:cubicBezTo>
                  <a:moveTo>
                    <a:pt x="1" y="24"/>
                  </a:moveTo>
                  <a:cubicBezTo>
                    <a:pt x="1" y="23"/>
                    <a:pt x="2" y="22"/>
                    <a:pt x="2" y="21"/>
                  </a:cubicBezTo>
                  <a:cubicBezTo>
                    <a:pt x="2" y="21"/>
                    <a:pt x="6" y="17"/>
                    <a:pt x="8" y="14"/>
                  </a:cubicBezTo>
                  <a:cubicBezTo>
                    <a:pt x="8" y="15"/>
                    <a:pt x="9" y="15"/>
                    <a:pt x="9" y="15"/>
                  </a:cubicBezTo>
                  <a:cubicBezTo>
                    <a:pt x="3" y="23"/>
                    <a:pt x="3" y="23"/>
                    <a:pt x="3" y="23"/>
                  </a:cubicBezTo>
                  <a:cubicBezTo>
                    <a:pt x="1" y="24"/>
                    <a:pt x="1" y="24"/>
                    <a:pt x="1" y="24"/>
                  </a:cubicBezTo>
                  <a:moveTo>
                    <a:pt x="18" y="11"/>
                  </a:moveTo>
                  <a:cubicBezTo>
                    <a:pt x="18" y="11"/>
                    <a:pt x="18" y="11"/>
                    <a:pt x="18" y="11"/>
                  </a:cubicBezTo>
                  <a:cubicBezTo>
                    <a:pt x="18" y="11"/>
                    <a:pt x="18" y="11"/>
                    <a:pt x="18" y="11"/>
                  </a:cubicBezTo>
                  <a:cubicBezTo>
                    <a:pt x="18" y="11"/>
                    <a:pt x="18" y="11"/>
                    <a:pt x="18" y="11"/>
                  </a:cubicBezTo>
                  <a:cubicBezTo>
                    <a:pt x="18" y="11"/>
                    <a:pt x="18" y="11"/>
                    <a:pt x="18" y="11"/>
                  </a:cubicBezTo>
                  <a:moveTo>
                    <a:pt x="17" y="11"/>
                  </a:moveTo>
                  <a:cubicBezTo>
                    <a:pt x="18" y="10"/>
                    <a:pt x="18" y="10"/>
                    <a:pt x="18" y="10"/>
                  </a:cubicBezTo>
                  <a:cubicBezTo>
                    <a:pt x="18" y="10"/>
                    <a:pt x="18" y="10"/>
                    <a:pt x="18" y="10"/>
                  </a:cubicBezTo>
                  <a:cubicBezTo>
                    <a:pt x="17" y="11"/>
                    <a:pt x="17" y="11"/>
                    <a:pt x="17" y="11"/>
                  </a:cubicBezTo>
                  <a:moveTo>
                    <a:pt x="13" y="16"/>
                  </a:moveTo>
                  <a:cubicBezTo>
                    <a:pt x="13" y="16"/>
                    <a:pt x="13" y="16"/>
                    <a:pt x="13" y="16"/>
                  </a:cubicBezTo>
                  <a:cubicBezTo>
                    <a:pt x="11" y="15"/>
                    <a:pt x="9" y="14"/>
                    <a:pt x="8" y="13"/>
                  </a:cubicBezTo>
                  <a:cubicBezTo>
                    <a:pt x="7" y="12"/>
                    <a:pt x="7" y="11"/>
                    <a:pt x="7" y="9"/>
                  </a:cubicBezTo>
                  <a:cubicBezTo>
                    <a:pt x="7" y="8"/>
                    <a:pt x="7" y="7"/>
                    <a:pt x="8" y="6"/>
                  </a:cubicBezTo>
                  <a:cubicBezTo>
                    <a:pt x="9" y="5"/>
                    <a:pt x="10" y="5"/>
                    <a:pt x="10" y="5"/>
                  </a:cubicBezTo>
                  <a:cubicBezTo>
                    <a:pt x="10" y="5"/>
                    <a:pt x="11" y="5"/>
                    <a:pt x="11" y="5"/>
                  </a:cubicBezTo>
                  <a:cubicBezTo>
                    <a:pt x="10" y="6"/>
                    <a:pt x="10" y="6"/>
                    <a:pt x="10" y="6"/>
                  </a:cubicBezTo>
                  <a:cubicBezTo>
                    <a:pt x="10" y="6"/>
                    <a:pt x="10" y="6"/>
                    <a:pt x="10" y="6"/>
                  </a:cubicBezTo>
                  <a:cubicBezTo>
                    <a:pt x="10" y="7"/>
                    <a:pt x="10" y="7"/>
                    <a:pt x="10" y="7"/>
                  </a:cubicBezTo>
                  <a:cubicBezTo>
                    <a:pt x="10" y="7"/>
                    <a:pt x="10" y="7"/>
                    <a:pt x="10" y="7"/>
                  </a:cubicBezTo>
                  <a:cubicBezTo>
                    <a:pt x="10" y="7"/>
                    <a:pt x="10" y="7"/>
                    <a:pt x="10" y="7"/>
                  </a:cubicBezTo>
                  <a:cubicBezTo>
                    <a:pt x="9" y="8"/>
                    <a:pt x="9" y="10"/>
                    <a:pt x="11" y="12"/>
                  </a:cubicBezTo>
                  <a:cubicBezTo>
                    <a:pt x="11" y="12"/>
                    <a:pt x="13" y="13"/>
                    <a:pt x="14" y="13"/>
                  </a:cubicBezTo>
                  <a:cubicBezTo>
                    <a:pt x="14" y="13"/>
                    <a:pt x="15" y="13"/>
                    <a:pt x="15" y="13"/>
                  </a:cubicBezTo>
                  <a:cubicBezTo>
                    <a:pt x="15" y="13"/>
                    <a:pt x="15" y="13"/>
                    <a:pt x="15" y="13"/>
                  </a:cubicBezTo>
                  <a:cubicBezTo>
                    <a:pt x="15" y="13"/>
                    <a:pt x="15" y="13"/>
                    <a:pt x="15" y="13"/>
                  </a:cubicBezTo>
                  <a:cubicBezTo>
                    <a:pt x="16" y="13"/>
                    <a:pt x="16" y="13"/>
                    <a:pt x="16" y="13"/>
                  </a:cubicBezTo>
                  <a:cubicBezTo>
                    <a:pt x="16" y="12"/>
                    <a:pt x="17" y="12"/>
                    <a:pt x="18" y="12"/>
                  </a:cubicBezTo>
                  <a:cubicBezTo>
                    <a:pt x="18" y="12"/>
                    <a:pt x="18" y="12"/>
                    <a:pt x="18" y="12"/>
                  </a:cubicBezTo>
                  <a:cubicBezTo>
                    <a:pt x="18" y="12"/>
                    <a:pt x="18" y="12"/>
                    <a:pt x="18" y="12"/>
                  </a:cubicBezTo>
                  <a:cubicBezTo>
                    <a:pt x="17" y="13"/>
                    <a:pt x="16" y="13"/>
                    <a:pt x="15" y="13"/>
                  </a:cubicBezTo>
                  <a:cubicBezTo>
                    <a:pt x="14" y="13"/>
                    <a:pt x="14" y="13"/>
                    <a:pt x="14" y="13"/>
                  </a:cubicBezTo>
                  <a:cubicBezTo>
                    <a:pt x="15" y="14"/>
                    <a:pt x="15" y="14"/>
                    <a:pt x="15" y="14"/>
                  </a:cubicBezTo>
                  <a:cubicBezTo>
                    <a:pt x="16" y="13"/>
                    <a:pt x="17" y="13"/>
                    <a:pt x="18" y="13"/>
                  </a:cubicBezTo>
                  <a:cubicBezTo>
                    <a:pt x="18" y="13"/>
                    <a:pt x="18" y="13"/>
                    <a:pt x="18" y="13"/>
                  </a:cubicBezTo>
                  <a:cubicBezTo>
                    <a:pt x="18" y="13"/>
                    <a:pt x="18" y="13"/>
                    <a:pt x="18" y="14"/>
                  </a:cubicBezTo>
                  <a:cubicBezTo>
                    <a:pt x="18" y="13"/>
                    <a:pt x="18" y="13"/>
                    <a:pt x="18" y="13"/>
                  </a:cubicBezTo>
                  <a:cubicBezTo>
                    <a:pt x="16" y="14"/>
                    <a:pt x="15" y="14"/>
                    <a:pt x="14" y="14"/>
                  </a:cubicBezTo>
                  <a:cubicBezTo>
                    <a:pt x="14" y="14"/>
                    <a:pt x="14" y="14"/>
                    <a:pt x="14" y="14"/>
                  </a:cubicBezTo>
                  <a:cubicBezTo>
                    <a:pt x="14" y="15"/>
                    <a:pt x="14" y="15"/>
                    <a:pt x="14" y="15"/>
                  </a:cubicBezTo>
                  <a:cubicBezTo>
                    <a:pt x="15" y="15"/>
                    <a:pt x="17" y="14"/>
                    <a:pt x="18" y="14"/>
                  </a:cubicBezTo>
                  <a:cubicBezTo>
                    <a:pt x="17" y="15"/>
                    <a:pt x="17" y="15"/>
                    <a:pt x="17" y="15"/>
                  </a:cubicBezTo>
                  <a:cubicBezTo>
                    <a:pt x="17" y="15"/>
                    <a:pt x="17" y="15"/>
                    <a:pt x="17" y="15"/>
                  </a:cubicBezTo>
                  <a:cubicBezTo>
                    <a:pt x="17" y="15"/>
                    <a:pt x="17" y="15"/>
                    <a:pt x="17" y="15"/>
                  </a:cubicBezTo>
                  <a:cubicBezTo>
                    <a:pt x="16" y="15"/>
                    <a:pt x="16" y="15"/>
                    <a:pt x="16" y="15"/>
                  </a:cubicBezTo>
                  <a:cubicBezTo>
                    <a:pt x="16" y="15"/>
                    <a:pt x="16" y="15"/>
                    <a:pt x="16" y="15"/>
                  </a:cubicBezTo>
                  <a:cubicBezTo>
                    <a:pt x="13" y="15"/>
                    <a:pt x="13" y="15"/>
                    <a:pt x="13" y="15"/>
                  </a:cubicBezTo>
                  <a:cubicBezTo>
                    <a:pt x="13" y="16"/>
                    <a:pt x="13" y="16"/>
                    <a:pt x="13" y="16"/>
                  </a:cubicBezTo>
                  <a:cubicBezTo>
                    <a:pt x="13" y="16"/>
                    <a:pt x="13" y="16"/>
                    <a:pt x="13" y="16"/>
                  </a:cubicBezTo>
                  <a:moveTo>
                    <a:pt x="14" y="12"/>
                  </a:moveTo>
                  <a:cubicBezTo>
                    <a:pt x="13" y="12"/>
                    <a:pt x="12" y="12"/>
                    <a:pt x="11" y="11"/>
                  </a:cubicBezTo>
                  <a:cubicBezTo>
                    <a:pt x="10" y="10"/>
                    <a:pt x="10" y="8"/>
                    <a:pt x="11" y="7"/>
                  </a:cubicBezTo>
                  <a:cubicBezTo>
                    <a:pt x="11" y="6"/>
                    <a:pt x="12" y="6"/>
                    <a:pt x="12" y="5"/>
                  </a:cubicBezTo>
                  <a:cubicBezTo>
                    <a:pt x="13" y="4"/>
                    <a:pt x="13" y="3"/>
                    <a:pt x="14" y="3"/>
                  </a:cubicBezTo>
                  <a:cubicBezTo>
                    <a:pt x="14" y="3"/>
                    <a:pt x="14" y="3"/>
                    <a:pt x="14" y="3"/>
                  </a:cubicBezTo>
                  <a:cubicBezTo>
                    <a:pt x="14" y="4"/>
                    <a:pt x="14" y="5"/>
                    <a:pt x="15" y="5"/>
                  </a:cubicBezTo>
                  <a:cubicBezTo>
                    <a:pt x="17" y="6"/>
                    <a:pt x="18" y="6"/>
                    <a:pt x="19" y="6"/>
                  </a:cubicBezTo>
                  <a:cubicBezTo>
                    <a:pt x="20" y="6"/>
                    <a:pt x="20" y="6"/>
                    <a:pt x="20" y="6"/>
                  </a:cubicBezTo>
                  <a:cubicBezTo>
                    <a:pt x="19" y="7"/>
                    <a:pt x="19" y="7"/>
                    <a:pt x="19" y="7"/>
                  </a:cubicBezTo>
                  <a:cubicBezTo>
                    <a:pt x="19" y="7"/>
                    <a:pt x="19" y="7"/>
                    <a:pt x="19" y="7"/>
                  </a:cubicBezTo>
                  <a:cubicBezTo>
                    <a:pt x="19" y="7"/>
                    <a:pt x="19" y="7"/>
                    <a:pt x="18" y="7"/>
                  </a:cubicBezTo>
                  <a:cubicBezTo>
                    <a:pt x="18" y="7"/>
                    <a:pt x="17" y="7"/>
                    <a:pt x="17" y="7"/>
                  </a:cubicBezTo>
                  <a:cubicBezTo>
                    <a:pt x="17" y="7"/>
                    <a:pt x="17" y="7"/>
                    <a:pt x="17" y="7"/>
                  </a:cubicBezTo>
                  <a:cubicBezTo>
                    <a:pt x="17" y="7"/>
                    <a:pt x="17" y="7"/>
                    <a:pt x="17" y="7"/>
                  </a:cubicBezTo>
                  <a:cubicBezTo>
                    <a:pt x="17" y="7"/>
                    <a:pt x="18" y="7"/>
                    <a:pt x="18" y="7"/>
                  </a:cubicBezTo>
                  <a:cubicBezTo>
                    <a:pt x="19" y="7"/>
                    <a:pt x="19" y="7"/>
                    <a:pt x="19" y="7"/>
                  </a:cubicBezTo>
                  <a:cubicBezTo>
                    <a:pt x="19" y="8"/>
                    <a:pt x="19" y="8"/>
                    <a:pt x="19" y="8"/>
                  </a:cubicBezTo>
                  <a:cubicBezTo>
                    <a:pt x="18" y="8"/>
                    <a:pt x="17" y="7"/>
                    <a:pt x="17" y="7"/>
                  </a:cubicBezTo>
                  <a:cubicBezTo>
                    <a:pt x="16" y="7"/>
                    <a:pt x="16" y="7"/>
                    <a:pt x="16" y="7"/>
                  </a:cubicBezTo>
                  <a:cubicBezTo>
                    <a:pt x="17" y="8"/>
                    <a:pt x="17" y="8"/>
                    <a:pt x="17" y="8"/>
                  </a:cubicBezTo>
                  <a:cubicBezTo>
                    <a:pt x="17" y="8"/>
                    <a:pt x="18" y="8"/>
                    <a:pt x="18" y="8"/>
                  </a:cubicBezTo>
                  <a:cubicBezTo>
                    <a:pt x="18" y="9"/>
                    <a:pt x="18" y="9"/>
                    <a:pt x="18" y="9"/>
                  </a:cubicBezTo>
                  <a:cubicBezTo>
                    <a:pt x="18" y="8"/>
                    <a:pt x="18" y="8"/>
                    <a:pt x="18" y="8"/>
                  </a:cubicBezTo>
                  <a:cubicBezTo>
                    <a:pt x="18" y="8"/>
                    <a:pt x="17" y="8"/>
                    <a:pt x="17" y="8"/>
                  </a:cubicBezTo>
                  <a:cubicBezTo>
                    <a:pt x="17" y="8"/>
                    <a:pt x="16" y="8"/>
                    <a:pt x="16" y="8"/>
                  </a:cubicBezTo>
                  <a:cubicBezTo>
                    <a:pt x="16" y="9"/>
                    <a:pt x="16" y="9"/>
                    <a:pt x="16" y="9"/>
                  </a:cubicBezTo>
                  <a:cubicBezTo>
                    <a:pt x="16" y="9"/>
                    <a:pt x="16" y="9"/>
                    <a:pt x="16" y="9"/>
                  </a:cubicBezTo>
                  <a:cubicBezTo>
                    <a:pt x="16" y="9"/>
                    <a:pt x="17" y="9"/>
                    <a:pt x="17" y="9"/>
                  </a:cubicBezTo>
                  <a:cubicBezTo>
                    <a:pt x="18" y="9"/>
                    <a:pt x="18" y="9"/>
                    <a:pt x="18" y="9"/>
                  </a:cubicBezTo>
                  <a:cubicBezTo>
                    <a:pt x="17" y="10"/>
                    <a:pt x="17" y="10"/>
                    <a:pt x="17" y="10"/>
                  </a:cubicBezTo>
                  <a:cubicBezTo>
                    <a:pt x="16" y="10"/>
                    <a:pt x="16" y="10"/>
                    <a:pt x="15" y="9"/>
                  </a:cubicBezTo>
                  <a:cubicBezTo>
                    <a:pt x="15" y="10"/>
                    <a:pt x="15" y="10"/>
                    <a:pt x="15" y="10"/>
                  </a:cubicBezTo>
                  <a:cubicBezTo>
                    <a:pt x="15" y="10"/>
                    <a:pt x="15" y="10"/>
                    <a:pt x="15" y="10"/>
                  </a:cubicBezTo>
                  <a:cubicBezTo>
                    <a:pt x="16" y="10"/>
                    <a:pt x="16" y="10"/>
                    <a:pt x="17" y="10"/>
                  </a:cubicBezTo>
                  <a:cubicBezTo>
                    <a:pt x="16" y="11"/>
                    <a:pt x="16" y="11"/>
                    <a:pt x="16" y="11"/>
                  </a:cubicBezTo>
                  <a:cubicBezTo>
                    <a:pt x="16" y="11"/>
                    <a:pt x="16" y="11"/>
                    <a:pt x="16" y="11"/>
                  </a:cubicBezTo>
                  <a:cubicBezTo>
                    <a:pt x="16" y="11"/>
                    <a:pt x="15" y="10"/>
                    <a:pt x="15" y="10"/>
                  </a:cubicBezTo>
                  <a:cubicBezTo>
                    <a:pt x="15" y="10"/>
                    <a:pt x="15" y="10"/>
                    <a:pt x="15" y="10"/>
                  </a:cubicBezTo>
                  <a:cubicBezTo>
                    <a:pt x="15" y="10"/>
                    <a:pt x="15" y="10"/>
                    <a:pt x="15" y="10"/>
                  </a:cubicBezTo>
                  <a:cubicBezTo>
                    <a:pt x="14" y="11"/>
                    <a:pt x="14" y="11"/>
                    <a:pt x="14" y="11"/>
                  </a:cubicBezTo>
                  <a:cubicBezTo>
                    <a:pt x="15" y="11"/>
                    <a:pt x="15" y="11"/>
                    <a:pt x="15" y="11"/>
                  </a:cubicBezTo>
                  <a:cubicBezTo>
                    <a:pt x="15" y="11"/>
                    <a:pt x="15" y="11"/>
                    <a:pt x="16" y="11"/>
                  </a:cubicBezTo>
                  <a:cubicBezTo>
                    <a:pt x="16" y="11"/>
                    <a:pt x="16" y="11"/>
                    <a:pt x="16" y="11"/>
                  </a:cubicBezTo>
                  <a:cubicBezTo>
                    <a:pt x="16" y="11"/>
                    <a:pt x="15" y="11"/>
                    <a:pt x="15" y="11"/>
                  </a:cubicBezTo>
                  <a:cubicBezTo>
                    <a:pt x="15" y="11"/>
                    <a:pt x="14" y="11"/>
                    <a:pt x="14" y="11"/>
                  </a:cubicBezTo>
                  <a:cubicBezTo>
                    <a:pt x="14" y="11"/>
                    <a:pt x="14" y="11"/>
                    <a:pt x="14" y="11"/>
                  </a:cubicBezTo>
                  <a:cubicBezTo>
                    <a:pt x="14" y="12"/>
                    <a:pt x="14" y="12"/>
                    <a:pt x="14" y="12"/>
                  </a:cubicBezTo>
                  <a:cubicBezTo>
                    <a:pt x="15" y="12"/>
                    <a:pt x="15" y="12"/>
                    <a:pt x="15" y="12"/>
                  </a:cubicBezTo>
                  <a:cubicBezTo>
                    <a:pt x="14" y="12"/>
                    <a:pt x="14" y="12"/>
                    <a:pt x="14" y="12"/>
                  </a:cubicBezTo>
                  <a:moveTo>
                    <a:pt x="19" y="5"/>
                  </a:moveTo>
                  <a:cubicBezTo>
                    <a:pt x="18" y="5"/>
                    <a:pt x="17" y="5"/>
                    <a:pt x="16" y="4"/>
                  </a:cubicBezTo>
                  <a:cubicBezTo>
                    <a:pt x="15" y="4"/>
                    <a:pt x="15" y="3"/>
                    <a:pt x="15" y="3"/>
                  </a:cubicBezTo>
                  <a:cubicBezTo>
                    <a:pt x="15" y="2"/>
                    <a:pt x="15" y="2"/>
                    <a:pt x="15" y="1"/>
                  </a:cubicBezTo>
                  <a:cubicBezTo>
                    <a:pt x="15" y="1"/>
                    <a:pt x="16" y="1"/>
                    <a:pt x="16" y="1"/>
                  </a:cubicBezTo>
                  <a:cubicBezTo>
                    <a:pt x="17" y="1"/>
                    <a:pt x="19" y="1"/>
                    <a:pt x="20" y="2"/>
                  </a:cubicBezTo>
                  <a:cubicBezTo>
                    <a:pt x="20" y="3"/>
                    <a:pt x="21" y="4"/>
                    <a:pt x="21" y="4"/>
                  </a:cubicBezTo>
                  <a:cubicBezTo>
                    <a:pt x="21" y="5"/>
                    <a:pt x="20" y="5"/>
                    <a:pt x="20" y="5"/>
                  </a:cubicBezTo>
                  <a:cubicBezTo>
                    <a:pt x="20" y="5"/>
                    <a:pt x="19" y="5"/>
                    <a:pt x="19" y="5"/>
                  </a:cubicBezTo>
                  <a:moveTo>
                    <a:pt x="16" y="0"/>
                  </a:moveTo>
                  <a:cubicBezTo>
                    <a:pt x="16" y="0"/>
                    <a:pt x="15" y="0"/>
                    <a:pt x="14" y="0"/>
                  </a:cubicBezTo>
                  <a:cubicBezTo>
                    <a:pt x="14" y="0"/>
                    <a:pt x="14" y="0"/>
                    <a:pt x="14" y="0"/>
                  </a:cubicBezTo>
                  <a:cubicBezTo>
                    <a:pt x="14" y="1"/>
                    <a:pt x="14" y="1"/>
                    <a:pt x="14" y="1"/>
                  </a:cubicBezTo>
                  <a:cubicBezTo>
                    <a:pt x="14" y="1"/>
                    <a:pt x="14" y="1"/>
                    <a:pt x="14" y="1"/>
                  </a:cubicBezTo>
                  <a:cubicBezTo>
                    <a:pt x="13" y="2"/>
                    <a:pt x="12" y="3"/>
                    <a:pt x="11" y="4"/>
                  </a:cubicBezTo>
                  <a:cubicBezTo>
                    <a:pt x="11" y="4"/>
                    <a:pt x="11" y="4"/>
                    <a:pt x="10" y="4"/>
                  </a:cubicBezTo>
                  <a:cubicBezTo>
                    <a:pt x="9" y="4"/>
                    <a:pt x="8" y="4"/>
                    <a:pt x="8" y="5"/>
                  </a:cubicBezTo>
                  <a:cubicBezTo>
                    <a:pt x="6" y="6"/>
                    <a:pt x="6" y="8"/>
                    <a:pt x="6" y="9"/>
                  </a:cubicBezTo>
                  <a:cubicBezTo>
                    <a:pt x="6" y="11"/>
                    <a:pt x="6" y="12"/>
                    <a:pt x="7" y="14"/>
                  </a:cubicBezTo>
                  <a:cubicBezTo>
                    <a:pt x="5" y="17"/>
                    <a:pt x="1" y="21"/>
                    <a:pt x="1" y="21"/>
                  </a:cubicBezTo>
                  <a:cubicBezTo>
                    <a:pt x="1" y="21"/>
                    <a:pt x="1" y="21"/>
                    <a:pt x="1" y="21"/>
                  </a:cubicBezTo>
                  <a:cubicBezTo>
                    <a:pt x="1" y="21"/>
                    <a:pt x="1" y="21"/>
                    <a:pt x="1" y="21"/>
                  </a:cubicBezTo>
                  <a:cubicBezTo>
                    <a:pt x="1" y="22"/>
                    <a:pt x="0" y="25"/>
                    <a:pt x="0" y="25"/>
                  </a:cubicBezTo>
                  <a:cubicBezTo>
                    <a:pt x="0" y="25"/>
                    <a:pt x="0" y="25"/>
                    <a:pt x="0" y="25"/>
                  </a:cubicBezTo>
                  <a:cubicBezTo>
                    <a:pt x="0" y="25"/>
                    <a:pt x="0" y="25"/>
                    <a:pt x="0" y="25"/>
                  </a:cubicBezTo>
                  <a:cubicBezTo>
                    <a:pt x="0" y="25"/>
                    <a:pt x="0" y="25"/>
                    <a:pt x="0" y="25"/>
                  </a:cubicBezTo>
                  <a:cubicBezTo>
                    <a:pt x="4" y="23"/>
                    <a:pt x="4" y="23"/>
                    <a:pt x="4" y="23"/>
                  </a:cubicBezTo>
                  <a:cubicBezTo>
                    <a:pt x="4" y="23"/>
                    <a:pt x="4" y="23"/>
                    <a:pt x="4" y="23"/>
                  </a:cubicBezTo>
                  <a:cubicBezTo>
                    <a:pt x="10" y="16"/>
                    <a:pt x="10" y="16"/>
                    <a:pt x="10" y="16"/>
                  </a:cubicBezTo>
                  <a:cubicBezTo>
                    <a:pt x="11" y="16"/>
                    <a:pt x="12" y="17"/>
                    <a:pt x="12" y="17"/>
                  </a:cubicBezTo>
                  <a:cubicBezTo>
                    <a:pt x="13" y="17"/>
                    <a:pt x="13" y="17"/>
                    <a:pt x="14" y="17"/>
                  </a:cubicBezTo>
                  <a:cubicBezTo>
                    <a:pt x="15" y="17"/>
                    <a:pt x="17" y="16"/>
                    <a:pt x="18" y="15"/>
                  </a:cubicBezTo>
                  <a:cubicBezTo>
                    <a:pt x="20" y="14"/>
                    <a:pt x="20" y="11"/>
                    <a:pt x="19" y="9"/>
                  </a:cubicBezTo>
                  <a:cubicBezTo>
                    <a:pt x="19" y="9"/>
                    <a:pt x="19" y="8"/>
                    <a:pt x="20" y="8"/>
                  </a:cubicBezTo>
                  <a:cubicBezTo>
                    <a:pt x="20" y="7"/>
                    <a:pt x="21" y="6"/>
                    <a:pt x="21" y="5"/>
                  </a:cubicBezTo>
                  <a:cubicBezTo>
                    <a:pt x="21" y="5"/>
                    <a:pt x="21" y="5"/>
                    <a:pt x="21" y="5"/>
                  </a:cubicBezTo>
                  <a:cubicBezTo>
                    <a:pt x="22" y="4"/>
                    <a:pt x="22" y="4"/>
                    <a:pt x="22" y="4"/>
                  </a:cubicBezTo>
                  <a:cubicBezTo>
                    <a:pt x="22" y="3"/>
                    <a:pt x="21" y="2"/>
                    <a:pt x="20" y="1"/>
                  </a:cubicBezTo>
                  <a:cubicBezTo>
                    <a:pt x="19" y="0"/>
                    <a:pt x="18"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5" name="Freeform 201"/>
            <p:cNvSpPr>
              <a:spLocks noEditPoints="1"/>
            </p:cNvSpPr>
            <p:nvPr/>
          </p:nvSpPr>
          <p:spPr bwMode="auto">
            <a:xfrm>
              <a:off x="3432" y="2091"/>
              <a:ext cx="83" cy="117"/>
            </a:xfrm>
            <a:custGeom>
              <a:avLst/>
              <a:gdLst>
                <a:gd name="T0" fmla="*/ 27 w 35"/>
                <a:gd name="T1" fmla="*/ 48 h 49"/>
                <a:gd name="T2" fmla="*/ 24 w 35"/>
                <a:gd name="T3" fmla="*/ 44 h 49"/>
                <a:gd name="T4" fmla="*/ 29 w 35"/>
                <a:gd name="T5" fmla="*/ 48 h 49"/>
                <a:gd name="T6" fmla="*/ 22 w 35"/>
                <a:gd name="T7" fmla="*/ 47 h 49"/>
                <a:gd name="T8" fmla="*/ 30 w 35"/>
                <a:gd name="T9" fmla="*/ 48 h 49"/>
                <a:gd name="T10" fmla="*/ 17 w 35"/>
                <a:gd name="T11" fmla="*/ 46 h 49"/>
                <a:gd name="T12" fmla="*/ 14 w 35"/>
                <a:gd name="T13" fmla="*/ 44 h 49"/>
                <a:gd name="T14" fmla="*/ 13 w 35"/>
                <a:gd name="T15" fmla="*/ 40 h 49"/>
                <a:gd name="T16" fmla="*/ 15 w 35"/>
                <a:gd name="T17" fmla="*/ 41 h 49"/>
                <a:gd name="T18" fmla="*/ 12 w 35"/>
                <a:gd name="T19" fmla="*/ 39 h 49"/>
                <a:gd name="T20" fmla="*/ 11 w 35"/>
                <a:gd name="T21" fmla="*/ 38 h 49"/>
                <a:gd name="T22" fmla="*/ 8 w 35"/>
                <a:gd name="T23" fmla="*/ 36 h 49"/>
                <a:gd name="T24" fmla="*/ 7 w 35"/>
                <a:gd name="T25" fmla="*/ 33 h 49"/>
                <a:gd name="T26" fmla="*/ 3 w 35"/>
                <a:gd name="T27" fmla="*/ 29 h 49"/>
                <a:gd name="T28" fmla="*/ 4 w 35"/>
                <a:gd name="T29" fmla="*/ 29 h 49"/>
                <a:gd name="T30" fmla="*/ 5 w 35"/>
                <a:gd name="T31" fmla="*/ 29 h 49"/>
                <a:gd name="T32" fmla="*/ 20 w 35"/>
                <a:gd name="T33" fmla="*/ 29 h 49"/>
                <a:gd name="T34" fmla="*/ 18 w 35"/>
                <a:gd name="T35" fmla="*/ 29 h 49"/>
                <a:gd name="T36" fmla="*/ 24 w 35"/>
                <a:gd name="T37" fmla="*/ 29 h 49"/>
                <a:gd name="T38" fmla="*/ 23 w 35"/>
                <a:gd name="T39" fmla="*/ 32 h 49"/>
                <a:gd name="T40" fmla="*/ 27 w 35"/>
                <a:gd name="T41" fmla="*/ 29 h 49"/>
                <a:gd name="T42" fmla="*/ 29 w 35"/>
                <a:gd name="T43" fmla="*/ 29 h 49"/>
                <a:gd name="T44" fmla="*/ 1 w 35"/>
                <a:gd name="T45" fmla="*/ 29 h 49"/>
                <a:gd name="T46" fmla="*/ 1 w 35"/>
                <a:gd name="T47" fmla="*/ 23 h 49"/>
                <a:gd name="T48" fmla="*/ 3 w 35"/>
                <a:gd name="T49" fmla="*/ 23 h 49"/>
                <a:gd name="T50" fmla="*/ 22 w 35"/>
                <a:gd name="T51" fmla="*/ 21 h 49"/>
                <a:gd name="T52" fmla="*/ 20 w 35"/>
                <a:gd name="T53" fmla="*/ 23 h 49"/>
                <a:gd name="T54" fmla="*/ 23 w 35"/>
                <a:gd name="T55" fmla="*/ 23 h 49"/>
                <a:gd name="T56" fmla="*/ 16 w 35"/>
                <a:gd name="T57" fmla="*/ 23 h 49"/>
                <a:gd name="T58" fmla="*/ 18 w 35"/>
                <a:gd name="T59" fmla="*/ 23 h 49"/>
                <a:gd name="T60" fmla="*/ 26 w 35"/>
                <a:gd name="T61" fmla="*/ 21 h 49"/>
                <a:gd name="T62" fmla="*/ 28 w 35"/>
                <a:gd name="T63" fmla="*/ 21 h 49"/>
                <a:gd name="T64" fmla="*/ 5 w 35"/>
                <a:gd name="T65" fmla="*/ 21 h 49"/>
                <a:gd name="T66" fmla="*/ 1 w 35"/>
                <a:gd name="T67" fmla="*/ 21 h 49"/>
                <a:gd name="T68" fmla="*/ 18 w 35"/>
                <a:gd name="T69" fmla="*/ 15 h 49"/>
                <a:gd name="T70" fmla="*/ 18 w 35"/>
                <a:gd name="T71" fmla="*/ 14 h 49"/>
                <a:gd name="T72" fmla="*/ 30 w 35"/>
                <a:gd name="T73" fmla="*/ 12 h 49"/>
                <a:gd name="T74" fmla="*/ 22 w 35"/>
                <a:gd name="T75" fmla="*/ 10 h 49"/>
                <a:gd name="T76" fmla="*/ 30 w 35"/>
                <a:gd name="T77" fmla="*/ 10 h 49"/>
                <a:gd name="T78" fmla="*/ 23 w 35"/>
                <a:gd name="T79" fmla="*/ 11 h 49"/>
                <a:gd name="T80" fmla="*/ 28 w 35"/>
                <a:gd name="T81" fmla="*/ 9 h 49"/>
                <a:gd name="T82" fmla="*/ 24 w 35"/>
                <a:gd name="T83" fmla="*/ 11 h 49"/>
                <a:gd name="T84" fmla="*/ 33 w 35"/>
                <a:gd name="T85" fmla="*/ 10 h 49"/>
                <a:gd name="T86" fmla="*/ 16 w 35"/>
                <a:gd name="T87" fmla="*/ 15 h 49"/>
                <a:gd name="T88" fmla="*/ 18 w 35"/>
                <a:gd name="T89" fmla="*/ 20 h 49"/>
                <a:gd name="T90" fmla="*/ 14 w 35"/>
                <a:gd name="T91" fmla="*/ 24 h 49"/>
                <a:gd name="T92" fmla="*/ 19 w 35"/>
                <a:gd name="T93" fmla="*/ 28 h 49"/>
                <a:gd name="T94" fmla="*/ 17 w 35"/>
                <a:gd name="T95" fmla="*/ 32 h 49"/>
                <a:gd name="T96" fmla="*/ 8 w 35"/>
                <a:gd name="T97" fmla="*/ 28 h 49"/>
                <a:gd name="T98" fmla="*/ 3 w 35"/>
                <a:gd name="T99" fmla="*/ 25 h 49"/>
                <a:gd name="T100" fmla="*/ 4 w 35"/>
                <a:gd name="T101" fmla="*/ 20 h 49"/>
                <a:gd name="T102" fmla="*/ 26 w 35"/>
                <a:gd name="T103" fmla="*/ 0 h 49"/>
                <a:gd name="T104" fmla="*/ 2 w 35"/>
                <a:gd name="T105" fmla="*/ 15 h 49"/>
                <a:gd name="T106" fmla="*/ 0 w 35"/>
                <a:gd name="T107" fmla="*/ 24 h 49"/>
                <a:gd name="T108" fmla="*/ 2 w 35"/>
                <a:gd name="T109" fmla="*/ 24 h 49"/>
                <a:gd name="T110" fmla="*/ 1 w 35"/>
                <a:gd name="T111" fmla="*/ 34 h 49"/>
                <a:gd name="T112" fmla="*/ 28 w 35"/>
                <a:gd name="T113" fmla="*/ 49 h 49"/>
                <a:gd name="T114" fmla="*/ 35 w 35"/>
                <a:gd name="T115" fmla="*/ 43 h 49"/>
                <a:gd name="T116" fmla="*/ 28 w 35"/>
                <a:gd name="T117" fmla="*/ 33 h 49"/>
                <a:gd name="T118" fmla="*/ 29 w 35"/>
                <a:gd name="T119" fmla="*/ 23 h 49"/>
                <a:gd name="T120" fmla="*/ 21 w 35"/>
                <a:gd name="T121" fmla="*/ 15 h 49"/>
                <a:gd name="T122" fmla="*/ 34 w 35"/>
                <a:gd name="T123"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9">
                  <a:moveTo>
                    <a:pt x="32" y="48"/>
                  </a:moveTo>
                  <a:cubicBezTo>
                    <a:pt x="32" y="47"/>
                    <a:pt x="33" y="46"/>
                    <a:pt x="33" y="45"/>
                  </a:cubicBezTo>
                  <a:cubicBezTo>
                    <a:pt x="33" y="46"/>
                    <a:pt x="33" y="47"/>
                    <a:pt x="33" y="47"/>
                  </a:cubicBezTo>
                  <a:cubicBezTo>
                    <a:pt x="33" y="48"/>
                    <a:pt x="32" y="48"/>
                    <a:pt x="32" y="48"/>
                  </a:cubicBezTo>
                  <a:moveTo>
                    <a:pt x="27" y="45"/>
                  </a:moveTo>
                  <a:cubicBezTo>
                    <a:pt x="27" y="45"/>
                    <a:pt x="28" y="45"/>
                    <a:pt x="28" y="44"/>
                  </a:cubicBezTo>
                  <a:cubicBezTo>
                    <a:pt x="28" y="46"/>
                    <a:pt x="27" y="47"/>
                    <a:pt x="27" y="48"/>
                  </a:cubicBezTo>
                  <a:cubicBezTo>
                    <a:pt x="26" y="48"/>
                    <a:pt x="25" y="48"/>
                    <a:pt x="25" y="48"/>
                  </a:cubicBezTo>
                  <a:cubicBezTo>
                    <a:pt x="25" y="47"/>
                    <a:pt x="26" y="45"/>
                    <a:pt x="27" y="45"/>
                  </a:cubicBezTo>
                  <a:cubicBezTo>
                    <a:pt x="27" y="45"/>
                    <a:pt x="27" y="45"/>
                    <a:pt x="27" y="45"/>
                  </a:cubicBezTo>
                  <a:moveTo>
                    <a:pt x="24" y="48"/>
                  </a:moveTo>
                  <a:cubicBezTo>
                    <a:pt x="24" y="48"/>
                    <a:pt x="23" y="47"/>
                    <a:pt x="23" y="47"/>
                  </a:cubicBezTo>
                  <a:cubicBezTo>
                    <a:pt x="23" y="46"/>
                    <a:pt x="23" y="45"/>
                    <a:pt x="24" y="44"/>
                  </a:cubicBezTo>
                  <a:cubicBezTo>
                    <a:pt x="24" y="44"/>
                    <a:pt x="24" y="44"/>
                    <a:pt x="24" y="44"/>
                  </a:cubicBezTo>
                  <a:cubicBezTo>
                    <a:pt x="25" y="44"/>
                    <a:pt x="25" y="44"/>
                    <a:pt x="26" y="44"/>
                  </a:cubicBezTo>
                  <a:cubicBezTo>
                    <a:pt x="25" y="45"/>
                    <a:pt x="25" y="46"/>
                    <a:pt x="24" y="48"/>
                  </a:cubicBezTo>
                  <a:moveTo>
                    <a:pt x="28" y="48"/>
                  </a:moveTo>
                  <a:cubicBezTo>
                    <a:pt x="28" y="48"/>
                    <a:pt x="27" y="48"/>
                    <a:pt x="27" y="48"/>
                  </a:cubicBezTo>
                  <a:cubicBezTo>
                    <a:pt x="28" y="47"/>
                    <a:pt x="28" y="45"/>
                    <a:pt x="29" y="44"/>
                  </a:cubicBezTo>
                  <a:cubicBezTo>
                    <a:pt x="30" y="44"/>
                    <a:pt x="31" y="44"/>
                    <a:pt x="31" y="44"/>
                  </a:cubicBezTo>
                  <a:cubicBezTo>
                    <a:pt x="30" y="45"/>
                    <a:pt x="30" y="46"/>
                    <a:pt x="29" y="48"/>
                  </a:cubicBezTo>
                  <a:cubicBezTo>
                    <a:pt x="29" y="48"/>
                    <a:pt x="28" y="48"/>
                    <a:pt x="28" y="48"/>
                  </a:cubicBezTo>
                  <a:moveTo>
                    <a:pt x="22" y="47"/>
                  </a:moveTo>
                  <a:cubicBezTo>
                    <a:pt x="21" y="47"/>
                    <a:pt x="21" y="47"/>
                    <a:pt x="20" y="47"/>
                  </a:cubicBezTo>
                  <a:cubicBezTo>
                    <a:pt x="20" y="47"/>
                    <a:pt x="20" y="47"/>
                    <a:pt x="20" y="47"/>
                  </a:cubicBezTo>
                  <a:cubicBezTo>
                    <a:pt x="22" y="44"/>
                    <a:pt x="22" y="44"/>
                    <a:pt x="22" y="44"/>
                  </a:cubicBezTo>
                  <a:cubicBezTo>
                    <a:pt x="22" y="44"/>
                    <a:pt x="23" y="44"/>
                    <a:pt x="24" y="44"/>
                  </a:cubicBezTo>
                  <a:cubicBezTo>
                    <a:pt x="23" y="45"/>
                    <a:pt x="22" y="46"/>
                    <a:pt x="22" y="47"/>
                  </a:cubicBezTo>
                  <a:moveTo>
                    <a:pt x="20" y="47"/>
                  </a:moveTo>
                  <a:cubicBezTo>
                    <a:pt x="19" y="46"/>
                    <a:pt x="18" y="46"/>
                    <a:pt x="18" y="46"/>
                  </a:cubicBezTo>
                  <a:cubicBezTo>
                    <a:pt x="18" y="45"/>
                    <a:pt x="19" y="44"/>
                    <a:pt x="19" y="43"/>
                  </a:cubicBezTo>
                  <a:cubicBezTo>
                    <a:pt x="20" y="43"/>
                    <a:pt x="21" y="44"/>
                    <a:pt x="21" y="44"/>
                  </a:cubicBezTo>
                  <a:cubicBezTo>
                    <a:pt x="20" y="46"/>
                    <a:pt x="20" y="46"/>
                    <a:pt x="20" y="46"/>
                  </a:cubicBezTo>
                  <a:cubicBezTo>
                    <a:pt x="20" y="47"/>
                    <a:pt x="20" y="47"/>
                    <a:pt x="20" y="47"/>
                  </a:cubicBezTo>
                  <a:moveTo>
                    <a:pt x="30" y="48"/>
                  </a:moveTo>
                  <a:cubicBezTo>
                    <a:pt x="30" y="46"/>
                    <a:pt x="31" y="45"/>
                    <a:pt x="32" y="44"/>
                  </a:cubicBezTo>
                  <a:cubicBezTo>
                    <a:pt x="33" y="44"/>
                    <a:pt x="33" y="43"/>
                    <a:pt x="33" y="43"/>
                  </a:cubicBezTo>
                  <a:cubicBezTo>
                    <a:pt x="33" y="44"/>
                    <a:pt x="33" y="44"/>
                    <a:pt x="33" y="44"/>
                  </a:cubicBezTo>
                  <a:cubicBezTo>
                    <a:pt x="33" y="44"/>
                    <a:pt x="33" y="44"/>
                    <a:pt x="33" y="44"/>
                  </a:cubicBezTo>
                  <a:cubicBezTo>
                    <a:pt x="33" y="45"/>
                    <a:pt x="32" y="46"/>
                    <a:pt x="31" y="48"/>
                  </a:cubicBezTo>
                  <a:cubicBezTo>
                    <a:pt x="31" y="48"/>
                    <a:pt x="30" y="48"/>
                    <a:pt x="30" y="48"/>
                  </a:cubicBezTo>
                  <a:moveTo>
                    <a:pt x="17" y="46"/>
                  </a:moveTo>
                  <a:cubicBezTo>
                    <a:pt x="17" y="45"/>
                    <a:pt x="17" y="45"/>
                    <a:pt x="16" y="45"/>
                  </a:cubicBezTo>
                  <a:cubicBezTo>
                    <a:pt x="17" y="44"/>
                    <a:pt x="17" y="43"/>
                    <a:pt x="18" y="43"/>
                  </a:cubicBezTo>
                  <a:cubicBezTo>
                    <a:pt x="19" y="43"/>
                    <a:pt x="19" y="43"/>
                    <a:pt x="19" y="43"/>
                  </a:cubicBezTo>
                  <a:cubicBezTo>
                    <a:pt x="18" y="44"/>
                    <a:pt x="18" y="45"/>
                    <a:pt x="17" y="46"/>
                  </a:cubicBezTo>
                  <a:cubicBezTo>
                    <a:pt x="17" y="46"/>
                    <a:pt x="17" y="46"/>
                    <a:pt x="17" y="46"/>
                  </a:cubicBezTo>
                  <a:moveTo>
                    <a:pt x="16" y="45"/>
                  </a:moveTo>
                  <a:cubicBezTo>
                    <a:pt x="15" y="45"/>
                    <a:pt x="15" y="44"/>
                    <a:pt x="14" y="44"/>
                  </a:cubicBezTo>
                  <a:cubicBezTo>
                    <a:pt x="15" y="43"/>
                    <a:pt x="15" y="43"/>
                    <a:pt x="16" y="42"/>
                  </a:cubicBezTo>
                  <a:cubicBezTo>
                    <a:pt x="16" y="42"/>
                    <a:pt x="16" y="42"/>
                    <a:pt x="16" y="42"/>
                  </a:cubicBezTo>
                  <a:cubicBezTo>
                    <a:pt x="16" y="42"/>
                    <a:pt x="17" y="42"/>
                    <a:pt x="17" y="42"/>
                  </a:cubicBezTo>
                  <a:cubicBezTo>
                    <a:pt x="17" y="43"/>
                    <a:pt x="16" y="44"/>
                    <a:pt x="16" y="45"/>
                  </a:cubicBezTo>
                  <a:moveTo>
                    <a:pt x="14" y="44"/>
                  </a:moveTo>
                  <a:cubicBezTo>
                    <a:pt x="13" y="43"/>
                    <a:pt x="12" y="42"/>
                    <a:pt x="12" y="42"/>
                  </a:cubicBezTo>
                  <a:cubicBezTo>
                    <a:pt x="12" y="41"/>
                    <a:pt x="12" y="40"/>
                    <a:pt x="13" y="40"/>
                  </a:cubicBezTo>
                  <a:cubicBezTo>
                    <a:pt x="13" y="40"/>
                    <a:pt x="14" y="40"/>
                    <a:pt x="14" y="41"/>
                  </a:cubicBezTo>
                  <a:cubicBezTo>
                    <a:pt x="14" y="41"/>
                    <a:pt x="14" y="41"/>
                    <a:pt x="14" y="41"/>
                  </a:cubicBezTo>
                  <a:cubicBezTo>
                    <a:pt x="14" y="41"/>
                    <a:pt x="13" y="42"/>
                    <a:pt x="13" y="43"/>
                  </a:cubicBezTo>
                  <a:cubicBezTo>
                    <a:pt x="13" y="43"/>
                    <a:pt x="13" y="43"/>
                    <a:pt x="13" y="43"/>
                  </a:cubicBezTo>
                  <a:cubicBezTo>
                    <a:pt x="13" y="43"/>
                    <a:pt x="13" y="43"/>
                    <a:pt x="13" y="43"/>
                  </a:cubicBezTo>
                  <a:cubicBezTo>
                    <a:pt x="14" y="43"/>
                    <a:pt x="14" y="43"/>
                    <a:pt x="14" y="43"/>
                  </a:cubicBezTo>
                  <a:cubicBezTo>
                    <a:pt x="14" y="42"/>
                    <a:pt x="14" y="42"/>
                    <a:pt x="15" y="41"/>
                  </a:cubicBezTo>
                  <a:cubicBezTo>
                    <a:pt x="15" y="42"/>
                    <a:pt x="15" y="42"/>
                    <a:pt x="15" y="42"/>
                  </a:cubicBezTo>
                  <a:cubicBezTo>
                    <a:pt x="15" y="42"/>
                    <a:pt x="15" y="42"/>
                    <a:pt x="15" y="42"/>
                  </a:cubicBezTo>
                  <a:cubicBezTo>
                    <a:pt x="15" y="42"/>
                    <a:pt x="14" y="43"/>
                    <a:pt x="14" y="44"/>
                  </a:cubicBezTo>
                  <a:moveTo>
                    <a:pt x="11" y="41"/>
                  </a:moveTo>
                  <a:cubicBezTo>
                    <a:pt x="11" y="41"/>
                    <a:pt x="11" y="41"/>
                    <a:pt x="10" y="40"/>
                  </a:cubicBezTo>
                  <a:cubicBezTo>
                    <a:pt x="11" y="40"/>
                    <a:pt x="11" y="39"/>
                    <a:pt x="11" y="38"/>
                  </a:cubicBezTo>
                  <a:cubicBezTo>
                    <a:pt x="12" y="39"/>
                    <a:pt x="12" y="39"/>
                    <a:pt x="12" y="39"/>
                  </a:cubicBezTo>
                  <a:cubicBezTo>
                    <a:pt x="12" y="40"/>
                    <a:pt x="12" y="41"/>
                    <a:pt x="11" y="41"/>
                  </a:cubicBezTo>
                  <a:moveTo>
                    <a:pt x="10" y="40"/>
                  </a:moveTo>
                  <a:cubicBezTo>
                    <a:pt x="10" y="39"/>
                    <a:pt x="9" y="39"/>
                    <a:pt x="9" y="39"/>
                  </a:cubicBezTo>
                  <a:cubicBezTo>
                    <a:pt x="9" y="39"/>
                    <a:pt x="9" y="39"/>
                    <a:pt x="9" y="39"/>
                  </a:cubicBezTo>
                  <a:cubicBezTo>
                    <a:pt x="9" y="38"/>
                    <a:pt x="9" y="38"/>
                    <a:pt x="9" y="38"/>
                  </a:cubicBezTo>
                  <a:cubicBezTo>
                    <a:pt x="10" y="37"/>
                    <a:pt x="10" y="37"/>
                    <a:pt x="10" y="37"/>
                  </a:cubicBezTo>
                  <a:cubicBezTo>
                    <a:pt x="11" y="37"/>
                    <a:pt x="11" y="37"/>
                    <a:pt x="11" y="38"/>
                  </a:cubicBezTo>
                  <a:cubicBezTo>
                    <a:pt x="11" y="39"/>
                    <a:pt x="10" y="39"/>
                    <a:pt x="10" y="40"/>
                  </a:cubicBezTo>
                  <a:moveTo>
                    <a:pt x="9" y="38"/>
                  </a:moveTo>
                  <a:cubicBezTo>
                    <a:pt x="9" y="38"/>
                    <a:pt x="8" y="37"/>
                    <a:pt x="8" y="37"/>
                  </a:cubicBezTo>
                  <a:cubicBezTo>
                    <a:pt x="9" y="35"/>
                    <a:pt x="9" y="35"/>
                    <a:pt x="9" y="35"/>
                  </a:cubicBezTo>
                  <a:cubicBezTo>
                    <a:pt x="9" y="35"/>
                    <a:pt x="10" y="36"/>
                    <a:pt x="10" y="36"/>
                  </a:cubicBezTo>
                  <a:cubicBezTo>
                    <a:pt x="9" y="38"/>
                    <a:pt x="9" y="38"/>
                    <a:pt x="9" y="38"/>
                  </a:cubicBezTo>
                  <a:moveTo>
                    <a:pt x="8" y="36"/>
                  </a:moveTo>
                  <a:cubicBezTo>
                    <a:pt x="7" y="35"/>
                    <a:pt x="7" y="35"/>
                    <a:pt x="7" y="35"/>
                  </a:cubicBezTo>
                  <a:cubicBezTo>
                    <a:pt x="8" y="34"/>
                    <a:pt x="8" y="34"/>
                    <a:pt x="8" y="33"/>
                  </a:cubicBezTo>
                  <a:cubicBezTo>
                    <a:pt x="9" y="34"/>
                    <a:pt x="9" y="34"/>
                    <a:pt x="9" y="34"/>
                  </a:cubicBezTo>
                  <a:cubicBezTo>
                    <a:pt x="8" y="34"/>
                    <a:pt x="8" y="34"/>
                    <a:pt x="8" y="34"/>
                  </a:cubicBezTo>
                  <a:cubicBezTo>
                    <a:pt x="8" y="36"/>
                    <a:pt x="8" y="36"/>
                    <a:pt x="8" y="36"/>
                  </a:cubicBezTo>
                  <a:moveTo>
                    <a:pt x="7" y="34"/>
                  </a:moveTo>
                  <a:cubicBezTo>
                    <a:pt x="7" y="33"/>
                    <a:pt x="7" y="33"/>
                    <a:pt x="7" y="33"/>
                  </a:cubicBezTo>
                  <a:cubicBezTo>
                    <a:pt x="7" y="32"/>
                    <a:pt x="7" y="32"/>
                    <a:pt x="7" y="32"/>
                  </a:cubicBezTo>
                  <a:cubicBezTo>
                    <a:pt x="7" y="31"/>
                    <a:pt x="7" y="31"/>
                    <a:pt x="7" y="30"/>
                  </a:cubicBezTo>
                  <a:cubicBezTo>
                    <a:pt x="7" y="31"/>
                    <a:pt x="8" y="32"/>
                    <a:pt x="8" y="33"/>
                  </a:cubicBezTo>
                  <a:cubicBezTo>
                    <a:pt x="8" y="33"/>
                    <a:pt x="8" y="33"/>
                    <a:pt x="8" y="33"/>
                  </a:cubicBezTo>
                  <a:cubicBezTo>
                    <a:pt x="7" y="33"/>
                    <a:pt x="7" y="34"/>
                    <a:pt x="7" y="34"/>
                  </a:cubicBezTo>
                  <a:moveTo>
                    <a:pt x="3" y="29"/>
                  </a:moveTo>
                  <a:cubicBezTo>
                    <a:pt x="3" y="29"/>
                    <a:pt x="3" y="29"/>
                    <a:pt x="3" y="29"/>
                  </a:cubicBezTo>
                  <a:cubicBezTo>
                    <a:pt x="3" y="31"/>
                    <a:pt x="2" y="32"/>
                    <a:pt x="2" y="33"/>
                  </a:cubicBezTo>
                  <a:cubicBezTo>
                    <a:pt x="2" y="33"/>
                    <a:pt x="2" y="33"/>
                    <a:pt x="2" y="33"/>
                  </a:cubicBezTo>
                  <a:cubicBezTo>
                    <a:pt x="2" y="29"/>
                    <a:pt x="2" y="29"/>
                    <a:pt x="2" y="29"/>
                  </a:cubicBezTo>
                  <a:cubicBezTo>
                    <a:pt x="3" y="29"/>
                    <a:pt x="3" y="29"/>
                    <a:pt x="3" y="29"/>
                  </a:cubicBezTo>
                  <a:moveTo>
                    <a:pt x="2" y="33"/>
                  </a:moveTo>
                  <a:cubicBezTo>
                    <a:pt x="3" y="32"/>
                    <a:pt x="3" y="31"/>
                    <a:pt x="4" y="29"/>
                  </a:cubicBezTo>
                  <a:cubicBezTo>
                    <a:pt x="4" y="29"/>
                    <a:pt x="4" y="29"/>
                    <a:pt x="4" y="29"/>
                  </a:cubicBezTo>
                  <a:cubicBezTo>
                    <a:pt x="4" y="29"/>
                    <a:pt x="5" y="29"/>
                    <a:pt x="5" y="29"/>
                  </a:cubicBezTo>
                  <a:cubicBezTo>
                    <a:pt x="5" y="29"/>
                    <a:pt x="5" y="29"/>
                    <a:pt x="5" y="29"/>
                  </a:cubicBezTo>
                  <a:cubicBezTo>
                    <a:pt x="4" y="31"/>
                    <a:pt x="4" y="32"/>
                    <a:pt x="3" y="33"/>
                  </a:cubicBezTo>
                  <a:cubicBezTo>
                    <a:pt x="2" y="33"/>
                    <a:pt x="2" y="33"/>
                    <a:pt x="2" y="33"/>
                  </a:cubicBezTo>
                  <a:moveTo>
                    <a:pt x="4" y="33"/>
                  </a:moveTo>
                  <a:cubicBezTo>
                    <a:pt x="4" y="32"/>
                    <a:pt x="5" y="31"/>
                    <a:pt x="5" y="29"/>
                  </a:cubicBezTo>
                  <a:cubicBezTo>
                    <a:pt x="5" y="29"/>
                    <a:pt x="5" y="29"/>
                    <a:pt x="5" y="29"/>
                  </a:cubicBezTo>
                  <a:cubicBezTo>
                    <a:pt x="6" y="29"/>
                    <a:pt x="6" y="29"/>
                    <a:pt x="6" y="29"/>
                  </a:cubicBezTo>
                  <a:cubicBezTo>
                    <a:pt x="6" y="30"/>
                    <a:pt x="6" y="31"/>
                    <a:pt x="6" y="32"/>
                  </a:cubicBezTo>
                  <a:cubicBezTo>
                    <a:pt x="6" y="33"/>
                    <a:pt x="6" y="33"/>
                    <a:pt x="6" y="33"/>
                  </a:cubicBezTo>
                  <a:cubicBezTo>
                    <a:pt x="4" y="33"/>
                    <a:pt x="4" y="33"/>
                    <a:pt x="4" y="33"/>
                  </a:cubicBezTo>
                  <a:moveTo>
                    <a:pt x="19" y="32"/>
                  </a:moveTo>
                  <a:cubicBezTo>
                    <a:pt x="19" y="32"/>
                    <a:pt x="19" y="32"/>
                    <a:pt x="19" y="32"/>
                  </a:cubicBezTo>
                  <a:cubicBezTo>
                    <a:pt x="19" y="31"/>
                    <a:pt x="20" y="30"/>
                    <a:pt x="20" y="29"/>
                  </a:cubicBezTo>
                  <a:cubicBezTo>
                    <a:pt x="20" y="29"/>
                    <a:pt x="20" y="29"/>
                    <a:pt x="20" y="29"/>
                  </a:cubicBezTo>
                  <a:cubicBezTo>
                    <a:pt x="21" y="29"/>
                    <a:pt x="21" y="29"/>
                    <a:pt x="22" y="29"/>
                  </a:cubicBezTo>
                  <a:cubicBezTo>
                    <a:pt x="21" y="30"/>
                    <a:pt x="21" y="31"/>
                    <a:pt x="20" y="32"/>
                  </a:cubicBezTo>
                  <a:cubicBezTo>
                    <a:pt x="19" y="32"/>
                    <a:pt x="19" y="32"/>
                    <a:pt x="19" y="32"/>
                  </a:cubicBezTo>
                  <a:moveTo>
                    <a:pt x="18" y="32"/>
                  </a:moveTo>
                  <a:cubicBezTo>
                    <a:pt x="17" y="31"/>
                    <a:pt x="17" y="31"/>
                    <a:pt x="17" y="31"/>
                  </a:cubicBezTo>
                  <a:cubicBezTo>
                    <a:pt x="17" y="30"/>
                    <a:pt x="18" y="30"/>
                    <a:pt x="18" y="29"/>
                  </a:cubicBezTo>
                  <a:cubicBezTo>
                    <a:pt x="19" y="29"/>
                    <a:pt x="19" y="29"/>
                    <a:pt x="19" y="29"/>
                  </a:cubicBezTo>
                  <a:cubicBezTo>
                    <a:pt x="19" y="29"/>
                    <a:pt x="19" y="29"/>
                    <a:pt x="20" y="29"/>
                  </a:cubicBezTo>
                  <a:cubicBezTo>
                    <a:pt x="19" y="30"/>
                    <a:pt x="19" y="31"/>
                    <a:pt x="18" y="32"/>
                  </a:cubicBezTo>
                  <a:cubicBezTo>
                    <a:pt x="18" y="32"/>
                    <a:pt x="18" y="32"/>
                    <a:pt x="18" y="32"/>
                  </a:cubicBezTo>
                  <a:moveTo>
                    <a:pt x="21" y="32"/>
                  </a:moveTo>
                  <a:cubicBezTo>
                    <a:pt x="21" y="31"/>
                    <a:pt x="22" y="30"/>
                    <a:pt x="22" y="29"/>
                  </a:cubicBezTo>
                  <a:cubicBezTo>
                    <a:pt x="23" y="29"/>
                    <a:pt x="24" y="29"/>
                    <a:pt x="24" y="29"/>
                  </a:cubicBezTo>
                  <a:cubicBezTo>
                    <a:pt x="23" y="30"/>
                    <a:pt x="23" y="31"/>
                    <a:pt x="22" y="32"/>
                  </a:cubicBezTo>
                  <a:cubicBezTo>
                    <a:pt x="21" y="32"/>
                    <a:pt x="21" y="32"/>
                    <a:pt x="21" y="32"/>
                  </a:cubicBezTo>
                  <a:moveTo>
                    <a:pt x="17" y="30"/>
                  </a:moveTo>
                  <a:cubicBezTo>
                    <a:pt x="16" y="30"/>
                    <a:pt x="16" y="29"/>
                    <a:pt x="16" y="29"/>
                  </a:cubicBezTo>
                  <a:cubicBezTo>
                    <a:pt x="17" y="29"/>
                    <a:pt x="17" y="29"/>
                    <a:pt x="17" y="29"/>
                  </a:cubicBezTo>
                  <a:cubicBezTo>
                    <a:pt x="17" y="29"/>
                    <a:pt x="17" y="30"/>
                    <a:pt x="17" y="30"/>
                  </a:cubicBezTo>
                  <a:moveTo>
                    <a:pt x="23" y="32"/>
                  </a:moveTo>
                  <a:cubicBezTo>
                    <a:pt x="23" y="31"/>
                    <a:pt x="24" y="30"/>
                    <a:pt x="25" y="29"/>
                  </a:cubicBezTo>
                  <a:cubicBezTo>
                    <a:pt x="25" y="29"/>
                    <a:pt x="26" y="29"/>
                    <a:pt x="26" y="29"/>
                  </a:cubicBezTo>
                  <a:cubicBezTo>
                    <a:pt x="25" y="30"/>
                    <a:pt x="25" y="31"/>
                    <a:pt x="24" y="32"/>
                  </a:cubicBezTo>
                  <a:cubicBezTo>
                    <a:pt x="24" y="32"/>
                    <a:pt x="24" y="32"/>
                    <a:pt x="24" y="32"/>
                  </a:cubicBezTo>
                  <a:cubicBezTo>
                    <a:pt x="23" y="32"/>
                    <a:pt x="23" y="32"/>
                    <a:pt x="23" y="32"/>
                  </a:cubicBezTo>
                  <a:moveTo>
                    <a:pt x="25" y="32"/>
                  </a:moveTo>
                  <a:cubicBezTo>
                    <a:pt x="25" y="31"/>
                    <a:pt x="26" y="30"/>
                    <a:pt x="27" y="29"/>
                  </a:cubicBezTo>
                  <a:cubicBezTo>
                    <a:pt x="27" y="29"/>
                    <a:pt x="28" y="29"/>
                    <a:pt x="28" y="29"/>
                  </a:cubicBezTo>
                  <a:cubicBezTo>
                    <a:pt x="28" y="30"/>
                    <a:pt x="27" y="30"/>
                    <a:pt x="27" y="31"/>
                  </a:cubicBezTo>
                  <a:cubicBezTo>
                    <a:pt x="26" y="32"/>
                    <a:pt x="26" y="32"/>
                    <a:pt x="26" y="32"/>
                  </a:cubicBezTo>
                  <a:cubicBezTo>
                    <a:pt x="25" y="32"/>
                    <a:pt x="25" y="32"/>
                    <a:pt x="25" y="32"/>
                  </a:cubicBezTo>
                  <a:moveTo>
                    <a:pt x="27" y="32"/>
                  </a:moveTo>
                  <a:cubicBezTo>
                    <a:pt x="27" y="31"/>
                    <a:pt x="27" y="31"/>
                    <a:pt x="27" y="31"/>
                  </a:cubicBezTo>
                  <a:cubicBezTo>
                    <a:pt x="28" y="31"/>
                    <a:pt x="28" y="30"/>
                    <a:pt x="29" y="29"/>
                  </a:cubicBezTo>
                  <a:cubicBezTo>
                    <a:pt x="29" y="29"/>
                    <a:pt x="29" y="29"/>
                    <a:pt x="29" y="29"/>
                  </a:cubicBezTo>
                  <a:cubicBezTo>
                    <a:pt x="28" y="32"/>
                    <a:pt x="28" y="32"/>
                    <a:pt x="28" y="32"/>
                  </a:cubicBezTo>
                  <a:cubicBezTo>
                    <a:pt x="27" y="32"/>
                    <a:pt x="27" y="32"/>
                    <a:pt x="27" y="32"/>
                  </a:cubicBezTo>
                  <a:moveTo>
                    <a:pt x="1" y="29"/>
                  </a:moveTo>
                  <a:cubicBezTo>
                    <a:pt x="1" y="28"/>
                    <a:pt x="1" y="28"/>
                    <a:pt x="1" y="28"/>
                  </a:cubicBezTo>
                  <a:cubicBezTo>
                    <a:pt x="1" y="28"/>
                    <a:pt x="1" y="28"/>
                    <a:pt x="1" y="28"/>
                  </a:cubicBezTo>
                  <a:cubicBezTo>
                    <a:pt x="1" y="29"/>
                    <a:pt x="1" y="29"/>
                    <a:pt x="1" y="29"/>
                  </a:cubicBezTo>
                  <a:cubicBezTo>
                    <a:pt x="1" y="29"/>
                    <a:pt x="1" y="29"/>
                    <a:pt x="1" y="29"/>
                  </a:cubicBezTo>
                  <a:moveTo>
                    <a:pt x="1" y="23"/>
                  </a:moveTo>
                  <a:cubicBezTo>
                    <a:pt x="2" y="21"/>
                    <a:pt x="2" y="21"/>
                    <a:pt x="2" y="21"/>
                  </a:cubicBezTo>
                  <a:cubicBezTo>
                    <a:pt x="3" y="21"/>
                    <a:pt x="3" y="21"/>
                    <a:pt x="3" y="21"/>
                  </a:cubicBezTo>
                  <a:cubicBezTo>
                    <a:pt x="2" y="23"/>
                    <a:pt x="2" y="23"/>
                    <a:pt x="2" y="23"/>
                  </a:cubicBezTo>
                  <a:cubicBezTo>
                    <a:pt x="2" y="23"/>
                    <a:pt x="2" y="23"/>
                    <a:pt x="2" y="23"/>
                  </a:cubicBezTo>
                  <a:cubicBezTo>
                    <a:pt x="1" y="23"/>
                    <a:pt x="1" y="23"/>
                    <a:pt x="1" y="23"/>
                  </a:cubicBezTo>
                  <a:moveTo>
                    <a:pt x="3" y="23"/>
                  </a:moveTo>
                  <a:cubicBezTo>
                    <a:pt x="4" y="21"/>
                    <a:pt x="4" y="21"/>
                    <a:pt x="4" y="21"/>
                  </a:cubicBezTo>
                  <a:cubicBezTo>
                    <a:pt x="4" y="21"/>
                    <a:pt x="4" y="21"/>
                    <a:pt x="4" y="21"/>
                  </a:cubicBezTo>
                  <a:cubicBezTo>
                    <a:pt x="4" y="21"/>
                    <a:pt x="4" y="21"/>
                    <a:pt x="4" y="21"/>
                  </a:cubicBezTo>
                  <a:cubicBezTo>
                    <a:pt x="5" y="21"/>
                    <a:pt x="5" y="21"/>
                    <a:pt x="5" y="21"/>
                  </a:cubicBezTo>
                  <a:cubicBezTo>
                    <a:pt x="4" y="22"/>
                    <a:pt x="4" y="22"/>
                    <a:pt x="4" y="23"/>
                  </a:cubicBezTo>
                  <a:cubicBezTo>
                    <a:pt x="3" y="23"/>
                    <a:pt x="3" y="23"/>
                    <a:pt x="3" y="23"/>
                  </a:cubicBezTo>
                  <a:moveTo>
                    <a:pt x="22" y="21"/>
                  </a:moveTo>
                  <a:cubicBezTo>
                    <a:pt x="23" y="21"/>
                    <a:pt x="23" y="21"/>
                    <a:pt x="23" y="21"/>
                  </a:cubicBezTo>
                  <a:cubicBezTo>
                    <a:pt x="22" y="23"/>
                    <a:pt x="22" y="23"/>
                    <a:pt x="22" y="23"/>
                  </a:cubicBezTo>
                  <a:cubicBezTo>
                    <a:pt x="22" y="23"/>
                    <a:pt x="22" y="23"/>
                    <a:pt x="22" y="23"/>
                  </a:cubicBezTo>
                  <a:cubicBezTo>
                    <a:pt x="21" y="23"/>
                    <a:pt x="21" y="23"/>
                    <a:pt x="20" y="23"/>
                  </a:cubicBezTo>
                  <a:cubicBezTo>
                    <a:pt x="21" y="21"/>
                    <a:pt x="21" y="21"/>
                    <a:pt x="21" y="21"/>
                  </a:cubicBezTo>
                  <a:cubicBezTo>
                    <a:pt x="22" y="21"/>
                    <a:pt x="22" y="21"/>
                    <a:pt x="22" y="21"/>
                  </a:cubicBezTo>
                  <a:moveTo>
                    <a:pt x="18" y="23"/>
                  </a:moveTo>
                  <a:cubicBezTo>
                    <a:pt x="18" y="23"/>
                    <a:pt x="18" y="23"/>
                    <a:pt x="18" y="23"/>
                  </a:cubicBezTo>
                  <a:cubicBezTo>
                    <a:pt x="19" y="22"/>
                    <a:pt x="19" y="22"/>
                    <a:pt x="20" y="21"/>
                  </a:cubicBezTo>
                  <a:cubicBezTo>
                    <a:pt x="20" y="21"/>
                    <a:pt x="20" y="21"/>
                    <a:pt x="20" y="21"/>
                  </a:cubicBezTo>
                  <a:cubicBezTo>
                    <a:pt x="21" y="21"/>
                    <a:pt x="21" y="21"/>
                    <a:pt x="21" y="21"/>
                  </a:cubicBezTo>
                  <a:cubicBezTo>
                    <a:pt x="20" y="23"/>
                    <a:pt x="20" y="23"/>
                    <a:pt x="20" y="23"/>
                  </a:cubicBezTo>
                  <a:cubicBezTo>
                    <a:pt x="20" y="23"/>
                    <a:pt x="20" y="23"/>
                    <a:pt x="20" y="23"/>
                  </a:cubicBezTo>
                  <a:cubicBezTo>
                    <a:pt x="19" y="23"/>
                    <a:pt x="19" y="23"/>
                    <a:pt x="19" y="23"/>
                  </a:cubicBezTo>
                  <a:cubicBezTo>
                    <a:pt x="18" y="23"/>
                    <a:pt x="18" y="23"/>
                    <a:pt x="18" y="23"/>
                  </a:cubicBezTo>
                  <a:moveTo>
                    <a:pt x="22" y="23"/>
                  </a:moveTo>
                  <a:cubicBezTo>
                    <a:pt x="24" y="21"/>
                    <a:pt x="24" y="21"/>
                    <a:pt x="24" y="21"/>
                  </a:cubicBezTo>
                  <a:cubicBezTo>
                    <a:pt x="24" y="21"/>
                    <a:pt x="25" y="21"/>
                    <a:pt x="25" y="21"/>
                  </a:cubicBezTo>
                  <a:cubicBezTo>
                    <a:pt x="23" y="23"/>
                    <a:pt x="23" y="23"/>
                    <a:pt x="23" y="23"/>
                  </a:cubicBezTo>
                  <a:cubicBezTo>
                    <a:pt x="23" y="23"/>
                    <a:pt x="23" y="23"/>
                    <a:pt x="23" y="23"/>
                  </a:cubicBezTo>
                  <a:cubicBezTo>
                    <a:pt x="23" y="23"/>
                    <a:pt x="23" y="23"/>
                    <a:pt x="22" y="23"/>
                  </a:cubicBezTo>
                  <a:moveTo>
                    <a:pt x="15" y="23"/>
                  </a:moveTo>
                  <a:cubicBezTo>
                    <a:pt x="15" y="23"/>
                    <a:pt x="15" y="23"/>
                    <a:pt x="15" y="23"/>
                  </a:cubicBezTo>
                  <a:cubicBezTo>
                    <a:pt x="16" y="21"/>
                    <a:pt x="16" y="21"/>
                    <a:pt x="16" y="21"/>
                  </a:cubicBezTo>
                  <a:cubicBezTo>
                    <a:pt x="16" y="21"/>
                    <a:pt x="17" y="21"/>
                    <a:pt x="17" y="21"/>
                  </a:cubicBezTo>
                  <a:cubicBezTo>
                    <a:pt x="17" y="22"/>
                    <a:pt x="16" y="22"/>
                    <a:pt x="16" y="23"/>
                  </a:cubicBezTo>
                  <a:cubicBezTo>
                    <a:pt x="16" y="23"/>
                    <a:pt x="16" y="23"/>
                    <a:pt x="16" y="23"/>
                  </a:cubicBezTo>
                  <a:cubicBezTo>
                    <a:pt x="16" y="23"/>
                    <a:pt x="16" y="23"/>
                    <a:pt x="16" y="23"/>
                  </a:cubicBezTo>
                  <a:cubicBezTo>
                    <a:pt x="17" y="23"/>
                    <a:pt x="17" y="23"/>
                    <a:pt x="17" y="23"/>
                  </a:cubicBezTo>
                  <a:cubicBezTo>
                    <a:pt x="17" y="22"/>
                    <a:pt x="17" y="22"/>
                    <a:pt x="18" y="21"/>
                  </a:cubicBezTo>
                  <a:cubicBezTo>
                    <a:pt x="18" y="21"/>
                    <a:pt x="18" y="21"/>
                    <a:pt x="18" y="21"/>
                  </a:cubicBezTo>
                  <a:cubicBezTo>
                    <a:pt x="19" y="21"/>
                    <a:pt x="19" y="21"/>
                    <a:pt x="19" y="21"/>
                  </a:cubicBezTo>
                  <a:cubicBezTo>
                    <a:pt x="19" y="22"/>
                    <a:pt x="18" y="22"/>
                    <a:pt x="18" y="23"/>
                  </a:cubicBezTo>
                  <a:cubicBezTo>
                    <a:pt x="18" y="23"/>
                    <a:pt x="18" y="23"/>
                    <a:pt x="18" y="23"/>
                  </a:cubicBezTo>
                  <a:cubicBezTo>
                    <a:pt x="17" y="23"/>
                    <a:pt x="16" y="23"/>
                    <a:pt x="15" y="23"/>
                  </a:cubicBezTo>
                  <a:moveTo>
                    <a:pt x="15" y="22"/>
                  </a:moveTo>
                  <a:cubicBezTo>
                    <a:pt x="15" y="21"/>
                    <a:pt x="15" y="21"/>
                    <a:pt x="15" y="21"/>
                  </a:cubicBezTo>
                  <a:cubicBezTo>
                    <a:pt x="15" y="21"/>
                    <a:pt x="15" y="21"/>
                    <a:pt x="15" y="21"/>
                  </a:cubicBezTo>
                  <a:cubicBezTo>
                    <a:pt x="15" y="22"/>
                    <a:pt x="15" y="22"/>
                    <a:pt x="15" y="22"/>
                  </a:cubicBezTo>
                  <a:moveTo>
                    <a:pt x="24" y="23"/>
                  </a:moveTo>
                  <a:cubicBezTo>
                    <a:pt x="26" y="21"/>
                    <a:pt x="26" y="21"/>
                    <a:pt x="26" y="21"/>
                  </a:cubicBezTo>
                  <a:cubicBezTo>
                    <a:pt x="27" y="21"/>
                    <a:pt x="28" y="21"/>
                    <a:pt x="28" y="21"/>
                  </a:cubicBezTo>
                  <a:cubicBezTo>
                    <a:pt x="28" y="23"/>
                    <a:pt x="28" y="23"/>
                    <a:pt x="28" y="23"/>
                  </a:cubicBezTo>
                  <a:cubicBezTo>
                    <a:pt x="28" y="23"/>
                    <a:pt x="28" y="23"/>
                    <a:pt x="28" y="23"/>
                  </a:cubicBezTo>
                  <a:cubicBezTo>
                    <a:pt x="27" y="23"/>
                    <a:pt x="27" y="23"/>
                    <a:pt x="26" y="23"/>
                  </a:cubicBezTo>
                  <a:cubicBezTo>
                    <a:pt x="27" y="22"/>
                    <a:pt x="27" y="22"/>
                    <a:pt x="27" y="22"/>
                  </a:cubicBezTo>
                  <a:cubicBezTo>
                    <a:pt x="27" y="22"/>
                    <a:pt x="27" y="22"/>
                    <a:pt x="27" y="22"/>
                  </a:cubicBezTo>
                  <a:cubicBezTo>
                    <a:pt x="28" y="21"/>
                    <a:pt x="28" y="21"/>
                    <a:pt x="28" y="21"/>
                  </a:cubicBezTo>
                  <a:cubicBezTo>
                    <a:pt x="27" y="21"/>
                    <a:pt x="27" y="21"/>
                    <a:pt x="27" y="21"/>
                  </a:cubicBezTo>
                  <a:cubicBezTo>
                    <a:pt x="27" y="21"/>
                    <a:pt x="27" y="21"/>
                    <a:pt x="27" y="21"/>
                  </a:cubicBezTo>
                  <a:cubicBezTo>
                    <a:pt x="27" y="21"/>
                    <a:pt x="27" y="21"/>
                    <a:pt x="27" y="21"/>
                  </a:cubicBezTo>
                  <a:cubicBezTo>
                    <a:pt x="26" y="23"/>
                    <a:pt x="26" y="23"/>
                    <a:pt x="26" y="23"/>
                  </a:cubicBezTo>
                  <a:cubicBezTo>
                    <a:pt x="25" y="23"/>
                    <a:pt x="25" y="23"/>
                    <a:pt x="24" y="23"/>
                  </a:cubicBezTo>
                  <a:moveTo>
                    <a:pt x="4" y="23"/>
                  </a:moveTo>
                  <a:cubicBezTo>
                    <a:pt x="5" y="22"/>
                    <a:pt x="5" y="22"/>
                    <a:pt x="5" y="21"/>
                  </a:cubicBezTo>
                  <a:cubicBezTo>
                    <a:pt x="6" y="21"/>
                    <a:pt x="6" y="21"/>
                    <a:pt x="6" y="21"/>
                  </a:cubicBezTo>
                  <a:cubicBezTo>
                    <a:pt x="6" y="22"/>
                    <a:pt x="6" y="22"/>
                    <a:pt x="6" y="23"/>
                  </a:cubicBezTo>
                  <a:cubicBezTo>
                    <a:pt x="4" y="23"/>
                    <a:pt x="4" y="23"/>
                    <a:pt x="4" y="23"/>
                  </a:cubicBezTo>
                  <a:moveTo>
                    <a:pt x="1" y="21"/>
                  </a:moveTo>
                  <a:cubicBezTo>
                    <a:pt x="1" y="19"/>
                    <a:pt x="1" y="19"/>
                    <a:pt x="1" y="19"/>
                  </a:cubicBezTo>
                  <a:cubicBezTo>
                    <a:pt x="1" y="18"/>
                    <a:pt x="1" y="18"/>
                    <a:pt x="1" y="18"/>
                  </a:cubicBezTo>
                  <a:cubicBezTo>
                    <a:pt x="1" y="19"/>
                    <a:pt x="1" y="20"/>
                    <a:pt x="1" y="21"/>
                  </a:cubicBezTo>
                  <a:cubicBezTo>
                    <a:pt x="1" y="21"/>
                    <a:pt x="1" y="21"/>
                    <a:pt x="1" y="21"/>
                  </a:cubicBezTo>
                  <a:moveTo>
                    <a:pt x="17" y="14"/>
                  </a:moveTo>
                  <a:cubicBezTo>
                    <a:pt x="17" y="14"/>
                    <a:pt x="17" y="14"/>
                    <a:pt x="17" y="14"/>
                  </a:cubicBezTo>
                  <a:cubicBezTo>
                    <a:pt x="17" y="14"/>
                    <a:pt x="17" y="14"/>
                    <a:pt x="17" y="14"/>
                  </a:cubicBezTo>
                  <a:cubicBezTo>
                    <a:pt x="17" y="14"/>
                    <a:pt x="17" y="14"/>
                    <a:pt x="17" y="14"/>
                  </a:cubicBezTo>
                  <a:cubicBezTo>
                    <a:pt x="17" y="14"/>
                    <a:pt x="17" y="14"/>
                    <a:pt x="17" y="14"/>
                  </a:cubicBezTo>
                  <a:moveTo>
                    <a:pt x="18" y="15"/>
                  </a:moveTo>
                  <a:cubicBezTo>
                    <a:pt x="17" y="15"/>
                    <a:pt x="17" y="15"/>
                    <a:pt x="17" y="15"/>
                  </a:cubicBezTo>
                  <a:cubicBezTo>
                    <a:pt x="18" y="12"/>
                    <a:pt x="18" y="12"/>
                    <a:pt x="18" y="12"/>
                  </a:cubicBezTo>
                  <a:cubicBezTo>
                    <a:pt x="18" y="12"/>
                    <a:pt x="18" y="12"/>
                    <a:pt x="18" y="12"/>
                  </a:cubicBezTo>
                  <a:cubicBezTo>
                    <a:pt x="19" y="12"/>
                    <a:pt x="19" y="12"/>
                    <a:pt x="20" y="11"/>
                  </a:cubicBezTo>
                  <a:cubicBezTo>
                    <a:pt x="19" y="12"/>
                    <a:pt x="19" y="13"/>
                    <a:pt x="19" y="13"/>
                  </a:cubicBezTo>
                  <a:cubicBezTo>
                    <a:pt x="19" y="14"/>
                    <a:pt x="19" y="14"/>
                    <a:pt x="19" y="14"/>
                  </a:cubicBezTo>
                  <a:cubicBezTo>
                    <a:pt x="18" y="14"/>
                    <a:pt x="18" y="14"/>
                    <a:pt x="18" y="14"/>
                  </a:cubicBezTo>
                  <a:cubicBezTo>
                    <a:pt x="18" y="15"/>
                    <a:pt x="18" y="15"/>
                    <a:pt x="18" y="15"/>
                  </a:cubicBezTo>
                  <a:moveTo>
                    <a:pt x="31" y="13"/>
                  </a:moveTo>
                  <a:cubicBezTo>
                    <a:pt x="31" y="13"/>
                    <a:pt x="31" y="13"/>
                    <a:pt x="31" y="13"/>
                  </a:cubicBezTo>
                  <a:cubicBezTo>
                    <a:pt x="33" y="11"/>
                    <a:pt x="33" y="11"/>
                    <a:pt x="33" y="11"/>
                  </a:cubicBezTo>
                  <a:cubicBezTo>
                    <a:pt x="33" y="11"/>
                    <a:pt x="33" y="11"/>
                    <a:pt x="33" y="11"/>
                  </a:cubicBezTo>
                  <a:cubicBezTo>
                    <a:pt x="31" y="13"/>
                    <a:pt x="31" y="13"/>
                    <a:pt x="31" y="13"/>
                  </a:cubicBezTo>
                  <a:moveTo>
                    <a:pt x="30" y="12"/>
                  </a:moveTo>
                  <a:cubicBezTo>
                    <a:pt x="29" y="12"/>
                    <a:pt x="29" y="12"/>
                    <a:pt x="29" y="12"/>
                  </a:cubicBezTo>
                  <a:cubicBezTo>
                    <a:pt x="30" y="11"/>
                    <a:pt x="31" y="11"/>
                    <a:pt x="31" y="10"/>
                  </a:cubicBezTo>
                  <a:cubicBezTo>
                    <a:pt x="31" y="10"/>
                    <a:pt x="32" y="10"/>
                    <a:pt x="32" y="11"/>
                  </a:cubicBezTo>
                  <a:cubicBezTo>
                    <a:pt x="30" y="12"/>
                    <a:pt x="30" y="12"/>
                    <a:pt x="30" y="12"/>
                  </a:cubicBezTo>
                  <a:moveTo>
                    <a:pt x="19" y="13"/>
                  </a:moveTo>
                  <a:cubicBezTo>
                    <a:pt x="20" y="12"/>
                    <a:pt x="20" y="11"/>
                    <a:pt x="20" y="11"/>
                  </a:cubicBezTo>
                  <a:cubicBezTo>
                    <a:pt x="21" y="10"/>
                    <a:pt x="21" y="10"/>
                    <a:pt x="22" y="10"/>
                  </a:cubicBezTo>
                  <a:cubicBezTo>
                    <a:pt x="21" y="11"/>
                    <a:pt x="21" y="11"/>
                    <a:pt x="21" y="12"/>
                  </a:cubicBezTo>
                  <a:cubicBezTo>
                    <a:pt x="20" y="12"/>
                    <a:pt x="20" y="13"/>
                    <a:pt x="19" y="13"/>
                  </a:cubicBezTo>
                  <a:moveTo>
                    <a:pt x="29" y="12"/>
                  </a:moveTo>
                  <a:cubicBezTo>
                    <a:pt x="29" y="12"/>
                    <a:pt x="28" y="11"/>
                    <a:pt x="28" y="11"/>
                  </a:cubicBezTo>
                  <a:cubicBezTo>
                    <a:pt x="28" y="11"/>
                    <a:pt x="28" y="10"/>
                    <a:pt x="29" y="10"/>
                  </a:cubicBezTo>
                  <a:cubicBezTo>
                    <a:pt x="29" y="9"/>
                    <a:pt x="29" y="9"/>
                    <a:pt x="29" y="9"/>
                  </a:cubicBezTo>
                  <a:cubicBezTo>
                    <a:pt x="30" y="9"/>
                    <a:pt x="30" y="10"/>
                    <a:pt x="30" y="10"/>
                  </a:cubicBezTo>
                  <a:cubicBezTo>
                    <a:pt x="30" y="10"/>
                    <a:pt x="29" y="11"/>
                    <a:pt x="29" y="12"/>
                  </a:cubicBezTo>
                  <a:moveTo>
                    <a:pt x="22" y="12"/>
                  </a:moveTo>
                  <a:cubicBezTo>
                    <a:pt x="22" y="11"/>
                    <a:pt x="22" y="10"/>
                    <a:pt x="22" y="10"/>
                  </a:cubicBezTo>
                  <a:cubicBezTo>
                    <a:pt x="22" y="10"/>
                    <a:pt x="22" y="10"/>
                    <a:pt x="22" y="10"/>
                  </a:cubicBezTo>
                  <a:cubicBezTo>
                    <a:pt x="23" y="10"/>
                    <a:pt x="23" y="9"/>
                    <a:pt x="24" y="9"/>
                  </a:cubicBezTo>
                  <a:cubicBezTo>
                    <a:pt x="24" y="9"/>
                    <a:pt x="24" y="9"/>
                    <a:pt x="24" y="9"/>
                  </a:cubicBezTo>
                  <a:cubicBezTo>
                    <a:pt x="23" y="11"/>
                    <a:pt x="23" y="11"/>
                    <a:pt x="23" y="11"/>
                  </a:cubicBezTo>
                  <a:cubicBezTo>
                    <a:pt x="22" y="11"/>
                    <a:pt x="22" y="11"/>
                    <a:pt x="22" y="12"/>
                  </a:cubicBezTo>
                  <a:moveTo>
                    <a:pt x="27" y="11"/>
                  </a:moveTo>
                  <a:cubicBezTo>
                    <a:pt x="27" y="11"/>
                    <a:pt x="26" y="11"/>
                    <a:pt x="26" y="11"/>
                  </a:cubicBezTo>
                  <a:cubicBezTo>
                    <a:pt x="27" y="9"/>
                    <a:pt x="27" y="9"/>
                    <a:pt x="27" y="9"/>
                  </a:cubicBezTo>
                  <a:cubicBezTo>
                    <a:pt x="27" y="9"/>
                    <a:pt x="27" y="9"/>
                    <a:pt x="27" y="9"/>
                  </a:cubicBezTo>
                  <a:cubicBezTo>
                    <a:pt x="28" y="9"/>
                    <a:pt x="28" y="9"/>
                    <a:pt x="29" y="9"/>
                  </a:cubicBezTo>
                  <a:cubicBezTo>
                    <a:pt x="28" y="9"/>
                    <a:pt x="28" y="9"/>
                    <a:pt x="28" y="9"/>
                  </a:cubicBezTo>
                  <a:cubicBezTo>
                    <a:pt x="28" y="10"/>
                    <a:pt x="27" y="11"/>
                    <a:pt x="27" y="11"/>
                  </a:cubicBezTo>
                  <a:moveTo>
                    <a:pt x="24" y="11"/>
                  </a:moveTo>
                  <a:cubicBezTo>
                    <a:pt x="25" y="9"/>
                    <a:pt x="25" y="9"/>
                    <a:pt x="25" y="9"/>
                  </a:cubicBezTo>
                  <a:cubicBezTo>
                    <a:pt x="25" y="9"/>
                    <a:pt x="26" y="9"/>
                    <a:pt x="27" y="9"/>
                  </a:cubicBezTo>
                  <a:cubicBezTo>
                    <a:pt x="27" y="9"/>
                    <a:pt x="27" y="9"/>
                    <a:pt x="27" y="9"/>
                  </a:cubicBezTo>
                  <a:cubicBezTo>
                    <a:pt x="25" y="11"/>
                    <a:pt x="25" y="11"/>
                    <a:pt x="25" y="11"/>
                  </a:cubicBezTo>
                  <a:cubicBezTo>
                    <a:pt x="24" y="11"/>
                    <a:pt x="24" y="11"/>
                    <a:pt x="24" y="11"/>
                  </a:cubicBezTo>
                  <a:cubicBezTo>
                    <a:pt x="24" y="11"/>
                    <a:pt x="24" y="11"/>
                    <a:pt x="24" y="11"/>
                  </a:cubicBezTo>
                  <a:moveTo>
                    <a:pt x="7" y="16"/>
                  </a:moveTo>
                  <a:cubicBezTo>
                    <a:pt x="8" y="15"/>
                    <a:pt x="8" y="15"/>
                    <a:pt x="8" y="15"/>
                  </a:cubicBezTo>
                  <a:cubicBezTo>
                    <a:pt x="9" y="10"/>
                    <a:pt x="13" y="5"/>
                    <a:pt x="19" y="3"/>
                  </a:cubicBezTo>
                  <a:cubicBezTo>
                    <a:pt x="21" y="2"/>
                    <a:pt x="23" y="1"/>
                    <a:pt x="26" y="1"/>
                  </a:cubicBezTo>
                  <a:cubicBezTo>
                    <a:pt x="28" y="1"/>
                    <a:pt x="31" y="2"/>
                    <a:pt x="33" y="3"/>
                  </a:cubicBezTo>
                  <a:cubicBezTo>
                    <a:pt x="33" y="5"/>
                    <a:pt x="33" y="8"/>
                    <a:pt x="33" y="10"/>
                  </a:cubicBezTo>
                  <a:cubicBezTo>
                    <a:pt x="31" y="9"/>
                    <a:pt x="29" y="8"/>
                    <a:pt x="26" y="8"/>
                  </a:cubicBezTo>
                  <a:cubicBezTo>
                    <a:pt x="25" y="8"/>
                    <a:pt x="24" y="8"/>
                    <a:pt x="23" y="8"/>
                  </a:cubicBezTo>
                  <a:cubicBezTo>
                    <a:pt x="20" y="9"/>
                    <a:pt x="17" y="12"/>
                    <a:pt x="15" y="15"/>
                  </a:cubicBezTo>
                  <a:cubicBezTo>
                    <a:pt x="15" y="15"/>
                    <a:pt x="15" y="15"/>
                    <a:pt x="15" y="15"/>
                  </a:cubicBezTo>
                  <a:cubicBezTo>
                    <a:pt x="15" y="15"/>
                    <a:pt x="15" y="15"/>
                    <a:pt x="15" y="15"/>
                  </a:cubicBezTo>
                  <a:cubicBezTo>
                    <a:pt x="16" y="15"/>
                    <a:pt x="16" y="15"/>
                    <a:pt x="16" y="15"/>
                  </a:cubicBezTo>
                  <a:cubicBezTo>
                    <a:pt x="16" y="15"/>
                    <a:pt x="16" y="15"/>
                    <a:pt x="16" y="15"/>
                  </a:cubicBezTo>
                  <a:cubicBezTo>
                    <a:pt x="16" y="16"/>
                    <a:pt x="16" y="16"/>
                    <a:pt x="16" y="16"/>
                  </a:cubicBezTo>
                  <a:cubicBezTo>
                    <a:pt x="17" y="16"/>
                    <a:pt x="19" y="16"/>
                    <a:pt x="21" y="16"/>
                  </a:cubicBezTo>
                  <a:cubicBezTo>
                    <a:pt x="23" y="16"/>
                    <a:pt x="25" y="16"/>
                    <a:pt x="28" y="16"/>
                  </a:cubicBezTo>
                  <a:cubicBezTo>
                    <a:pt x="28" y="16"/>
                    <a:pt x="28" y="16"/>
                    <a:pt x="28" y="16"/>
                  </a:cubicBezTo>
                  <a:cubicBezTo>
                    <a:pt x="28" y="17"/>
                    <a:pt x="29" y="19"/>
                    <a:pt x="29" y="20"/>
                  </a:cubicBezTo>
                  <a:cubicBezTo>
                    <a:pt x="26" y="20"/>
                    <a:pt x="24" y="20"/>
                    <a:pt x="22" y="20"/>
                  </a:cubicBezTo>
                  <a:cubicBezTo>
                    <a:pt x="21" y="20"/>
                    <a:pt x="20" y="20"/>
                    <a:pt x="18" y="20"/>
                  </a:cubicBezTo>
                  <a:cubicBezTo>
                    <a:pt x="17" y="20"/>
                    <a:pt x="16" y="20"/>
                    <a:pt x="14" y="20"/>
                  </a:cubicBezTo>
                  <a:cubicBezTo>
                    <a:pt x="14" y="20"/>
                    <a:pt x="14" y="20"/>
                    <a:pt x="14" y="20"/>
                  </a:cubicBezTo>
                  <a:cubicBezTo>
                    <a:pt x="14" y="20"/>
                    <a:pt x="14" y="20"/>
                    <a:pt x="14" y="20"/>
                  </a:cubicBezTo>
                  <a:cubicBezTo>
                    <a:pt x="14" y="20"/>
                    <a:pt x="14" y="20"/>
                    <a:pt x="14" y="20"/>
                  </a:cubicBezTo>
                  <a:cubicBezTo>
                    <a:pt x="14" y="21"/>
                    <a:pt x="14" y="21"/>
                    <a:pt x="14" y="21"/>
                  </a:cubicBezTo>
                  <a:cubicBezTo>
                    <a:pt x="14" y="22"/>
                    <a:pt x="14" y="23"/>
                    <a:pt x="14" y="24"/>
                  </a:cubicBezTo>
                  <a:cubicBezTo>
                    <a:pt x="14" y="24"/>
                    <a:pt x="14" y="24"/>
                    <a:pt x="14" y="24"/>
                  </a:cubicBezTo>
                  <a:cubicBezTo>
                    <a:pt x="14" y="24"/>
                    <a:pt x="14" y="24"/>
                    <a:pt x="14" y="24"/>
                  </a:cubicBezTo>
                  <a:cubicBezTo>
                    <a:pt x="15" y="24"/>
                    <a:pt x="17" y="24"/>
                    <a:pt x="19" y="24"/>
                  </a:cubicBezTo>
                  <a:cubicBezTo>
                    <a:pt x="20" y="24"/>
                    <a:pt x="20" y="24"/>
                    <a:pt x="21" y="24"/>
                  </a:cubicBezTo>
                  <a:cubicBezTo>
                    <a:pt x="24" y="24"/>
                    <a:pt x="27" y="24"/>
                    <a:pt x="28" y="24"/>
                  </a:cubicBezTo>
                  <a:cubicBezTo>
                    <a:pt x="29" y="25"/>
                    <a:pt x="29" y="26"/>
                    <a:pt x="29" y="28"/>
                  </a:cubicBezTo>
                  <a:cubicBezTo>
                    <a:pt x="26" y="28"/>
                    <a:pt x="24" y="28"/>
                    <a:pt x="22" y="28"/>
                  </a:cubicBezTo>
                  <a:cubicBezTo>
                    <a:pt x="21" y="28"/>
                    <a:pt x="20" y="28"/>
                    <a:pt x="19" y="28"/>
                  </a:cubicBezTo>
                  <a:cubicBezTo>
                    <a:pt x="16" y="28"/>
                    <a:pt x="16" y="28"/>
                    <a:pt x="16" y="28"/>
                  </a:cubicBezTo>
                  <a:cubicBezTo>
                    <a:pt x="16" y="28"/>
                    <a:pt x="16" y="28"/>
                    <a:pt x="16" y="28"/>
                  </a:cubicBezTo>
                  <a:cubicBezTo>
                    <a:pt x="15" y="28"/>
                    <a:pt x="15" y="28"/>
                    <a:pt x="15" y="28"/>
                  </a:cubicBezTo>
                  <a:cubicBezTo>
                    <a:pt x="15" y="28"/>
                    <a:pt x="15" y="28"/>
                    <a:pt x="15" y="28"/>
                  </a:cubicBezTo>
                  <a:cubicBezTo>
                    <a:pt x="15" y="29"/>
                    <a:pt x="15" y="29"/>
                    <a:pt x="15" y="29"/>
                  </a:cubicBezTo>
                  <a:cubicBezTo>
                    <a:pt x="15" y="30"/>
                    <a:pt x="16" y="31"/>
                    <a:pt x="17" y="32"/>
                  </a:cubicBezTo>
                  <a:cubicBezTo>
                    <a:pt x="17" y="32"/>
                    <a:pt x="17" y="32"/>
                    <a:pt x="17" y="32"/>
                  </a:cubicBezTo>
                  <a:cubicBezTo>
                    <a:pt x="17" y="33"/>
                    <a:pt x="17" y="33"/>
                    <a:pt x="17" y="33"/>
                  </a:cubicBezTo>
                  <a:cubicBezTo>
                    <a:pt x="19" y="36"/>
                    <a:pt x="22" y="38"/>
                    <a:pt x="26" y="38"/>
                  </a:cubicBezTo>
                  <a:cubicBezTo>
                    <a:pt x="29" y="38"/>
                    <a:pt x="32" y="37"/>
                    <a:pt x="34" y="36"/>
                  </a:cubicBezTo>
                  <a:cubicBezTo>
                    <a:pt x="34" y="38"/>
                    <a:pt x="34" y="40"/>
                    <a:pt x="34" y="42"/>
                  </a:cubicBezTo>
                  <a:cubicBezTo>
                    <a:pt x="32" y="43"/>
                    <a:pt x="29" y="43"/>
                    <a:pt x="27" y="43"/>
                  </a:cubicBezTo>
                  <a:cubicBezTo>
                    <a:pt x="22" y="43"/>
                    <a:pt x="17" y="42"/>
                    <a:pt x="15" y="40"/>
                  </a:cubicBezTo>
                  <a:cubicBezTo>
                    <a:pt x="11" y="37"/>
                    <a:pt x="9" y="33"/>
                    <a:pt x="8" y="28"/>
                  </a:cubicBezTo>
                  <a:cubicBezTo>
                    <a:pt x="8" y="28"/>
                    <a:pt x="8" y="28"/>
                    <a:pt x="8" y="28"/>
                  </a:cubicBezTo>
                  <a:cubicBezTo>
                    <a:pt x="8" y="28"/>
                    <a:pt x="8" y="28"/>
                    <a:pt x="8" y="28"/>
                  </a:cubicBezTo>
                  <a:cubicBezTo>
                    <a:pt x="7" y="28"/>
                    <a:pt x="7" y="28"/>
                    <a:pt x="7" y="28"/>
                  </a:cubicBezTo>
                  <a:cubicBezTo>
                    <a:pt x="6" y="28"/>
                    <a:pt x="6" y="28"/>
                    <a:pt x="6" y="28"/>
                  </a:cubicBezTo>
                  <a:cubicBezTo>
                    <a:pt x="6" y="28"/>
                    <a:pt x="4" y="28"/>
                    <a:pt x="3" y="28"/>
                  </a:cubicBezTo>
                  <a:cubicBezTo>
                    <a:pt x="3" y="28"/>
                    <a:pt x="3" y="28"/>
                    <a:pt x="2" y="28"/>
                  </a:cubicBezTo>
                  <a:cubicBezTo>
                    <a:pt x="2" y="27"/>
                    <a:pt x="2" y="26"/>
                    <a:pt x="3" y="25"/>
                  </a:cubicBezTo>
                  <a:cubicBezTo>
                    <a:pt x="4" y="25"/>
                    <a:pt x="5" y="25"/>
                    <a:pt x="6" y="25"/>
                  </a:cubicBezTo>
                  <a:cubicBezTo>
                    <a:pt x="6" y="25"/>
                    <a:pt x="6" y="25"/>
                    <a:pt x="6" y="25"/>
                  </a:cubicBezTo>
                  <a:cubicBezTo>
                    <a:pt x="7" y="24"/>
                    <a:pt x="7" y="24"/>
                    <a:pt x="7" y="24"/>
                  </a:cubicBezTo>
                  <a:cubicBezTo>
                    <a:pt x="7" y="23"/>
                    <a:pt x="7" y="22"/>
                    <a:pt x="7" y="20"/>
                  </a:cubicBezTo>
                  <a:cubicBezTo>
                    <a:pt x="7" y="20"/>
                    <a:pt x="7" y="20"/>
                    <a:pt x="7" y="20"/>
                  </a:cubicBezTo>
                  <a:cubicBezTo>
                    <a:pt x="6" y="20"/>
                    <a:pt x="6" y="20"/>
                    <a:pt x="6" y="20"/>
                  </a:cubicBezTo>
                  <a:cubicBezTo>
                    <a:pt x="5" y="20"/>
                    <a:pt x="5" y="20"/>
                    <a:pt x="4" y="20"/>
                  </a:cubicBezTo>
                  <a:cubicBezTo>
                    <a:pt x="3" y="20"/>
                    <a:pt x="3" y="20"/>
                    <a:pt x="2" y="20"/>
                  </a:cubicBezTo>
                  <a:cubicBezTo>
                    <a:pt x="2" y="19"/>
                    <a:pt x="2" y="17"/>
                    <a:pt x="3" y="16"/>
                  </a:cubicBezTo>
                  <a:cubicBezTo>
                    <a:pt x="4" y="16"/>
                    <a:pt x="5" y="16"/>
                    <a:pt x="6" y="16"/>
                  </a:cubicBezTo>
                  <a:cubicBezTo>
                    <a:pt x="7" y="16"/>
                    <a:pt x="7" y="16"/>
                    <a:pt x="7" y="16"/>
                  </a:cubicBezTo>
                  <a:cubicBezTo>
                    <a:pt x="7" y="16"/>
                    <a:pt x="7" y="16"/>
                    <a:pt x="7" y="16"/>
                  </a:cubicBezTo>
                  <a:cubicBezTo>
                    <a:pt x="7" y="16"/>
                    <a:pt x="7" y="16"/>
                    <a:pt x="7" y="16"/>
                  </a:cubicBezTo>
                  <a:moveTo>
                    <a:pt x="26" y="0"/>
                  </a:moveTo>
                  <a:cubicBezTo>
                    <a:pt x="23" y="0"/>
                    <a:pt x="21" y="1"/>
                    <a:pt x="18" y="2"/>
                  </a:cubicBezTo>
                  <a:cubicBezTo>
                    <a:pt x="11" y="5"/>
                    <a:pt x="8" y="11"/>
                    <a:pt x="7" y="15"/>
                  </a:cubicBezTo>
                  <a:cubicBezTo>
                    <a:pt x="6" y="15"/>
                    <a:pt x="6" y="15"/>
                    <a:pt x="6" y="15"/>
                  </a:cubicBezTo>
                  <a:cubicBezTo>
                    <a:pt x="5" y="15"/>
                    <a:pt x="3" y="15"/>
                    <a:pt x="2" y="15"/>
                  </a:cubicBezTo>
                  <a:cubicBezTo>
                    <a:pt x="2" y="15"/>
                    <a:pt x="2" y="15"/>
                    <a:pt x="2" y="15"/>
                  </a:cubicBezTo>
                  <a:cubicBezTo>
                    <a:pt x="2" y="15"/>
                    <a:pt x="2" y="15"/>
                    <a:pt x="2" y="15"/>
                  </a:cubicBezTo>
                  <a:cubicBezTo>
                    <a:pt x="2" y="15"/>
                    <a:pt x="2" y="15"/>
                    <a:pt x="2" y="15"/>
                  </a:cubicBezTo>
                  <a:cubicBezTo>
                    <a:pt x="2" y="15"/>
                    <a:pt x="2" y="15"/>
                    <a:pt x="2" y="15"/>
                  </a:cubicBezTo>
                  <a:cubicBezTo>
                    <a:pt x="0" y="19"/>
                    <a:pt x="0" y="19"/>
                    <a:pt x="0" y="19"/>
                  </a:cubicBezTo>
                  <a:cubicBezTo>
                    <a:pt x="0" y="19"/>
                    <a:pt x="0" y="19"/>
                    <a:pt x="0" y="19"/>
                  </a:cubicBezTo>
                  <a:cubicBezTo>
                    <a:pt x="0" y="23"/>
                    <a:pt x="0" y="23"/>
                    <a:pt x="0" y="23"/>
                  </a:cubicBezTo>
                  <a:cubicBezTo>
                    <a:pt x="0" y="23"/>
                    <a:pt x="0" y="23"/>
                    <a:pt x="0" y="23"/>
                  </a:cubicBezTo>
                  <a:cubicBezTo>
                    <a:pt x="0" y="24"/>
                    <a:pt x="0" y="24"/>
                    <a:pt x="0" y="24"/>
                  </a:cubicBezTo>
                  <a:cubicBezTo>
                    <a:pt x="0" y="24"/>
                    <a:pt x="0" y="24"/>
                    <a:pt x="0" y="24"/>
                  </a:cubicBezTo>
                  <a:cubicBezTo>
                    <a:pt x="0" y="24"/>
                    <a:pt x="0" y="24"/>
                    <a:pt x="0" y="24"/>
                  </a:cubicBezTo>
                  <a:cubicBezTo>
                    <a:pt x="0" y="24"/>
                    <a:pt x="0" y="24"/>
                    <a:pt x="0" y="24"/>
                  </a:cubicBezTo>
                  <a:cubicBezTo>
                    <a:pt x="0" y="24"/>
                    <a:pt x="4" y="24"/>
                    <a:pt x="6" y="24"/>
                  </a:cubicBezTo>
                  <a:cubicBezTo>
                    <a:pt x="6" y="24"/>
                    <a:pt x="6" y="24"/>
                    <a:pt x="6" y="24"/>
                  </a:cubicBezTo>
                  <a:cubicBezTo>
                    <a:pt x="5" y="24"/>
                    <a:pt x="3" y="24"/>
                    <a:pt x="2" y="24"/>
                  </a:cubicBezTo>
                  <a:cubicBezTo>
                    <a:pt x="2" y="24"/>
                    <a:pt x="2" y="24"/>
                    <a:pt x="2" y="24"/>
                  </a:cubicBezTo>
                  <a:cubicBezTo>
                    <a:pt x="2" y="24"/>
                    <a:pt x="2" y="24"/>
                    <a:pt x="2" y="24"/>
                  </a:cubicBezTo>
                  <a:cubicBezTo>
                    <a:pt x="0" y="28"/>
                    <a:pt x="0" y="28"/>
                    <a:pt x="0" y="28"/>
                  </a:cubicBezTo>
                  <a:cubicBezTo>
                    <a:pt x="0" y="28"/>
                    <a:pt x="0" y="28"/>
                    <a:pt x="0" y="28"/>
                  </a:cubicBezTo>
                  <a:cubicBezTo>
                    <a:pt x="0" y="34"/>
                    <a:pt x="0" y="34"/>
                    <a:pt x="0" y="34"/>
                  </a:cubicBezTo>
                  <a:cubicBezTo>
                    <a:pt x="0" y="34"/>
                    <a:pt x="0" y="34"/>
                    <a:pt x="0" y="34"/>
                  </a:cubicBezTo>
                  <a:cubicBezTo>
                    <a:pt x="0" y="34"/>
                    <a:pt x="0" y="34"/>
                    <a:pt x="0" y="34"/>
                  </a:cubicBezTo>
                  <a:cubicBezTo>
                    <a:pt x="0" y="34"/>
                    <a:pt x="0" y="34"/>
                    <a:pt x="0" y="34"/>
                  </a:cubicBezTo>
                  <a:cubicBezTo>
                    <a:pt x="1" y="34"/>
                    <a:pt x="1" y="34"/>
                    <a:pt x="1" y="34"/>
                  </a:cubicBezTo>
                  <a:cubicBezTo>
                    <a:pt x="1" y="34"/>
                    <a:pt x="1" y="34"/>
                    <a:pt x="1" y="34"/>
                  </a:cubicBezTo>
                  <a:cubicBezTo>
                    <a:pt x="2" y="35"/>
                    <a:pt x="2" y="35"/>
                    <a:pt x="2" y="35"/>
                  </a:cubicBezTo>
                  <a:cubicBezTo>
                    <a:pt x="2" y="35"/>
                    <a:pt x="2" y="35"/>
                    <a:pt x="2" y="35"/>
                  </a:cubicBezTo>
                  <a:cubicBezTo>
                    <a:pt x="2" y="34"/>
                    <a:pt x="2" y="34"/>
                    <a:pt x="2" y="34"/>
                  </a:cubicBezTo>
                  <a:cubicBezTo>
                    <a:pt x="2" y="34"/>
                    <a:pt x="2" y="34"/>
                    <a:pt x="2" y="34"/>
                  </a:cubicBezTo>
                  <a:cubicBezTo>
                    <a:pt x="3" y="34"/>
                    <a:pt x="5" y="34"/>
                    <a:pt x="6" y="34"/>
                  </a:cubicBezTo>
                  <a:cubicBezTo>
                    <a:pt x="7" y="37"/>
                    <a:pt x="11" y="49"/>
                    <a:pt x="28" y="49"/>
                  </a:cubicBezTo>
                  <a:cubicBezTo>
                    <a:pt x="30" y="49"/>
                    <a:pt x="32" y="49"/>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7"/>
                    <a:pt x="34" y="46"/>
                    <a:pt x="34" y="44"/>
                  </a:cubicBezTo>
                  <a:cubicBezTo>
                    <a:pt x="35" y="44"/>
                    <a:pt x="35" y="43"/>
                    <a:pt x="35" y="43"/>
                  </a:cubicBezTo>
                  <a:cubicBezTo>
                    <a:pt x="35" y="42"/>
                    <a:pt x="35" y="42"/>
                    <a:pt x="35" y="42"/>
                  </a:cubicBezTo>
                  <a:cubicBezTo>
                    <a:pt x="35" y="39"/>
                    <a:pt x="35" y="37"/>
                    <a:pt x="35" y="34"/>
                  </a:cubicBezTo>
                  <a:cubicBezTo>
                    <a:pt x="34" y="34"/>
                    <a:pt x="34" y="34"/>
                    <a:pt x="34" y="34"/>
                  </a:cubicBezTo>
                  <a:cubicBezTo>
                    <a:pt x="34" y="34"/>
                    <a:pt x="34" y="34"/>
                    <a:pt x="34" y="34"/>
                  </a:cubicBezTo>
                  <a:cubicBezTo>
                    <a:pt x="32" y="36"/>
                    <a:pt x="30" y="37"/>
                    <a:pt x="26" y="37"/>
                  </a:cubicBezTo>
                  <a:cubicBezTo>
                    <a:pt x="23" y="37"/>
                    <a:pt x="20" y="35"/>
                    <a:pt x="18" y="33"/>
                  </a:cubicBezTo>
                  <a:cubicBezTo>
                    <a:pt x="28" y="33"/>
                    <a:pt x="28" y="33"/>
                    <a:pt x="28" y="33"/>
                  </a:cubicBezTo>
                  <a:cubicBezTo>
                    <a:pt x="29" y="33"/>
                    <a:pt x="29" y="33"/>
                    <a:pt x="29" y="33"/>
                  </a:cubicBezTo>
                  <a:cubicBezTo>
                    <a:pt x="30" y="29"/>
                    <a:pt x="30" y="29"/>
                    <a:pt x="30" y="29"/>
                  </a:cubicBezTo>
                  <a:cubicBezTo>
                    <a:pt x="30" y="28"/>
                    <a:pt x="30" y="28"/>
                    <a:pt x="30" y="28"/>
                  </a:cubicBezTo>
                  <a:cubicBezTo>
                    <a:pt x="30" y="28"/>
                    <a:pt x="30" y="28"/>
                    <a:pt x="30" y="28"/>
                  </a:cubicBezTo>
                  <a:cubicBezTo>
                    <a:pt x="30" y="27"/>
                    <a:pt x="30" y="25"/>
                    <a:pt x="29" y="23"/>
                  </a:cubicBezTo>
                  <a:cubicBezTo>
                    <a:pt x="29" y="23"/>
                    <a:pt x="29" y="23"/>
                    <a:pt x="29" y="23"/>
                  </a:cubicBezTo>
                  <a:cubicBezTo>
                    <a:pt x="29" y="23"/>
                    <a:pt x="29" y="23"/>
                    <a:pt x="29" y="23"/>
                  </a:cubicBezTo>
                  <a:cubicBezTo>
                    <a:pt x="30" y="21"/>
                    <a:pt x="30" y="21"/>
                    <a:pt x="30" y="21"/>
                  </a:cubicBezTo>
                  <a:cubicBezTo>
                    <a:pt x="30" y="21"/>
                    <a:pt x="30" y="21"/>
                    <a:pt x="30" y="21"/>
                  </a:cubicBezTo>
                  <a:cubicBezTo>
                    <a:pt x="30" y="21"/>
                    <a:pt x="30" y="21"/>
                    <a:pt x="30" y="21"/>
                  </a:cubicBezTo>
                  <a:cubicBezTo>
                    <a:pt x="30" y="19"/>
                    <a:pt x="30" y="17"/>
                    <a:pt x="29" y="15"/>
                  </a:cubicBezTo>
                  <a:cubicBezTo>
                    <a:pt x="29" y="15"/>
                    <a:pt x="29" y="15"/>
                    <a:pt x="29" y="15"/>
                  </a:cubicBezTo>
                  <a:cubicBezTo>
                    <a:pt x="28" y="15"/>
                    <a:pt x="28" y="15"/>
                    <a:pt x="28" y="15"/>
                  </a:cubicBezTo>
                  <a:cubicBezTo>
                    <a:pt x="25" y="15"/>
                    <a:pt x="23" y="15"/>
                    <a:pt x="21" y="15"/>
                  </a:cubicBezTo>
                  <a:cubicBezTo>
                    <a:pt x="20" y="15"/>
                    <a:pt x="20" y="15"/>
                    <a:pt x="19" y="15"/>
                  </a:cubicBezTo>
                  <a:cubicBezTo>
                    <a:pt x="21" y="13"/>
                    <a:pt x="22" y="12"/>
                    <a:pt x="24" y="12"/>
                  </a:cubicBezTo>
                  <a:cubicBezTo>
                    <a:pt x="25" y="12"/>
                    <a:pt x="25" y="12"/>
                    <a:pt x="25" y="12"/>
                  </a:cubicBezTo>
                  <a:cubicBezTo>
                    <a:pt x="27" y="12"/>
                    <a:pt x="29" y="13"/>
                    <a:pt x="31" y="14"/>
                  </a:cubicBezTo>
                  <a:cubicBezTo>
                    <a:pt x="31" y="14"/>
                    <a:pt x="31" y="14"/>
                    <a:pt x="31" y="14"/>
                  </a:cubicBezTo>
                  <a:cubicBezTo>
                    <a:pt x="34" y="12"/>
                    <a:pt x="34" y="12"/>
                    <a:pt x="34" y="12"/>
                  </a:cubicBezTo>
                  <a:cubicBezTo>
                    <a:pt x="34" y="12"/>
                    <a:pt x="34" y="12"/>
                    <a:pt x="34" y="12"/>
                  </a:cubicBezTo>
                  <a:cubicBezTo>
                    <a:pt x="34" y="12"/>
                    <a:pt x="34" y="12"/>
                    <a:pt x="34" y="12"/>
                  </a:cubicBezTo>
                  <a:cubicBezTo>
                    <a:pt x="34" y="11"/>
                    <a:pt x="34" y="11"/>
                    <a:pt x="34" y="11"/>
                  </a:cubicBezTo>
                  <a:cubicBezTo>
                    <a:pt x="34" y="9"/>
                    <a:pt x="34" y="5"/>
                    <a:pt x="35" y="3"/>
                  </a:cubicBezTo>
                  <a:cubicBezTo>
                    <a:pt x="34" y="2"/>
                    <a:pt x="34" y="2"/>
                    <a:pt x="34" y="2"/>
                  </a:cubicBezTo>
                  <a:cubicBezTo>
                    <a:pt x="32" y="1"/>
                    <a:pt x="29"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6" name="Freeform 202"/>
            <p:cNvSpPr>
              <a:spLocks noEditPoints="1"/>
            </p:cNvSpPr>
            <p:nvPr/>
          </p:nvSpPr>
          <p:spPr bwMode="auto">
            <a:xfrm>
              <a:off x="3344" y="2039"/>
              <a:ext cx="76" cy="169"/>
            </a:xfrm>
            <a:custGeom>
              <a:avLst/>
              <a:gdLst>
                <a:gd name="T0" fmla="*/ 24 w 32"/>
                <a:gd name="T1" fmla="*/ 69 h 71"/>
                <a:gd name="T2" fmla="*/ 26 w 32"/>
                <a:gd name="T3" fmla="*/ 70 h 71"/>
                <a:gd name="T4" fmla="*/ 27 w 32"/>
                <a:gd name="T5" fmla="*/ 69 h 71"/>
                <a:gd name="T6" fmla="*/ 29 w 32"/>
                <a:gd name="T7" fmla="*/ 67 h 71"/>
                <a:gd name="T8" fmla="*/ 29 w 32"/>
                <a:gd name="T9" fmla="*/ 67 h 71"/>
                <a:gd name="T10" fmla="*/ 27 w 32"/>
                <a:gd name="T11" fmla="*/ 66 h 71"/>
                <a:gd name="T12" fmla="*/ 28 w 32"/>
                <a:gd name="T13" fmla="*/ 68 h 71"/>
                <a:gd name="T14" fmla="*/ 27 w 32"/>
                <a:gd name="T15" fmla="*/ 65 h 71"/>
                <a:gd name="T16" fmla="*/ 25 w 32"/>
                <a:gd name="T17" fmla="*/ 61 h 71"/>
                <a:gd name="T18" fmla="*/ 19 w 32"/>
                <a:gd name="T19" fmla="*/ 52 h 71"/>
                <a:gd name="T20" fmla="*/ 20 w 32"/>
                <a:gd name="T21" fmla="*/ 52 h 71"/>
                <a:gd name="T22" fmla="*/ 20 w 32"/>
                <a:gd name="T23" fmla="*/ 50 h 71"/>
                <a:gd name="T24" fmla="*/ 16 w 32"/>
                <a:gd name="T25" fmla="*/ 40 h 71"/>
                <a:gd name="T26" fmla="*/ 19 w 32"/>
                <a:gd name="T27" fmla="*/ 47 h 71"/>
                <a:gd name="T28" fmla="*/ 18 w 32"/>
                <a:gd name="T29" fmla="*/ 45 h 71"/>
                <a:gd name="T30" fmla="*/ 18 w 32"/>
                <a:gd name="T31" fmla="*/ 40 h 71"/>
                <a:gd name="T32" fmla="*/ 17 w 32"/>
                <a:gd name="T33" fmla="*/ 34 h 71"/>
                <a:gd name="T34" fmla="*/ 18 w 32"/>
                <a:gd name="T35" fmla="*/ 39 h 71"/>
                <a:gd name="T36" fmla="*/ 19 w 32"/>
                <a:gd name="T37" fmla="*/ 26 h 71"/>
                <a:gd name="T38" fmla="*/ 19 w 32"/>
                <a:gd name="T39" fmla="*/ 28 h 71"/>
                <a:gd name="T40" fmla="*/ 20 w 32"/>
                <a:gd name="T41" fmla="*/ 32 h 71"/>
                <a:gd name="T42" fmla="*/ 21 w 32"/>
                <a:gd name="T43" fmla="*/ 28 h 71"/>
                <a:gd name="T44" fmla="*/ 21 w 32"/>
                <a:gd name="T45" fmla="*/ 28 h 71"/>
                <a:gd name="T46" fmla="*/ 20 w 32"/>
                <a:gd name="T47" fmla="*/ 28 h 71"/>
                <a:gd name="T48" fmla="*/ 19 w 32"/>
                <a:gd name="T49" fmla="*/ 25 h 71"/>
                <a:gd name="T50" fmla="*/ 21 w 32"/>
                <a:gd name="T51" fmla="*/ 29 h 71"/>
                <a:gd name="T52" fmla="*/ 21 w 32"/>
                <a:gd name="T53" fmla="*/ 21 h 71"/>
                <a:gd name="T54" fmla="*/ 24 w 32"/>
                <a:gd name="T55" fmla="*/ 25 h 71"/>
                <a:gd name="T56" fmla="*/ 25 w 32"/>
                <a:gd name="T57" fmla="*/ 25 h 71"/>
                <a:gd name="T58" fmla="*/ 25 w 32"/>
                <a:gd name="T59" fmla="*/ 21 h 71"/>
                <a:gd name="T60" fmla="*/ 26 w 32"/>
                <a:gd name="T61" fmla="*/ 25 h 71"/>
                <a:gd name="T62" fmla="*/ 27 w 32"/>
                <a:gd name="T63" fmla="*/ 21 h 71"/>
                <a:gd name="T64" fmla="*/ 29 w 32"/>
                <a:gd name="T65" fmla="*/ 24 h 71"/>
                <a:gd name="T66" fmla="*/ 29 w 32"/>
                <a:gd name="T67" fmla="*/ 21 h 71"/>
                <a:gd name="T68" fmla="*/ 31 w 32"/>
                <a:gd name="T69" fmla="*/ 24 h 71"/>
                <a:gd name="T70" fmla="*/ 8 w 32"/>
                <a:gd name="T71" fmla="*/ 23 h 71"/>
                <a:gd name="T72" fmla="*/ 9 w 32"/>
                <a:gd name="T73" fmla="*/ 23 h 71"/>
                <a:gd name="T74" fmla="*/ 7 w 32"/>
                <a:gd name="T75" fmla="*/ 21 h 71"/>
                <a:gd name="T76" fmla="*/ 7 w 32"/>
                <a:gd name="T77" fmla="*/ 23 h 71"/>
                <a:gd name="T78" fmla="*/ 6 w 32"/>
                <a:gd name="T79" fmla="*/ 20 h 71"/>
                <a:gd name="T80" fmla="*/ 25 w 32"/>
                <a:gd name="T81" fmla="*/ 4 h 71"/>
                <a:gd name="T82" fmla="*/ 23 w 32"/>
                <a:gd name="T83" fmla="*/ 69 h 71"/>
                <a:gd name="T84" fmla="*/ 11 w 32"/>
                <a:gd name="T85" fmla="*/ 20 h 71"/>
                <a:gd name="T86" fmla="*/ 16 w 32"/>
                <a:gd name="T87" fmla="*/ 8 h 71"/>
                <a:gd name="T88" fmla="*/ 25 w 32"/>
                <a:gd name="T89" fmla="*/ 20 h 71"/>
                <a:gd name="T90" fmla="*/ 23 w 32"/>
                <a:gd name="T91" fmla="*/ 69 h 71"/>
                <a:gd name="T92" fmla="*/ 15 w 32"/>
                <a:gd name="T93" fmla="*/ 7 h 71"/>
                <a:gd name="T94" fmla="*/ 3 w 32"/>
                <a:gd name="T95" fmla="*/ 20 h 71"/>
                <a:gd name="T96" fmla="*/ 8 w 32"/>
                <a:gd name="T97" fmla="*/ 24 h 71"/>
                <a:gd name="T98" fmla="*/ 23 w 32"/>
                <a:gd name="T99" fmla="*/ 70 h 71"/>
                <a:gd name="T100" fmla="*/ 26 w 32"/>
                <a:gd name="T101" fmla="*/ 71 h 71"/>
                <a:gd name="T102" fmla="*/ 30 w 32"/>
                <a:gd name="T103" fmla="*/ 66 h 71"/>
                <a:gd name="T104" fmla="*/ 23 w 32"/>
                <a:gd name="T105" fmla="*/ 26 h 71"/>
                <a:gd name="T106" fmla="*/ 32 w 32"/>
                <a:gd name="T107" fmla="*/ 25 h 71"/>
                <a:gd name="T108" fmla="*/ 32 w 32"/>
                <a:gd name="T109" fmla="*/ 25 h 71"/>
                <a:gd name="T110" fmla="*/ 32 w 32"/>
                <a:gd name="T111" fmla="*/ 25 h 71"/>
                <a:gd name="T112" fmla="*/ 27 w 32"/>
                <a:gd name="T113" fmla="*/ 6 h 71"/>
                <a:gd name="T114" fmla="*/ 24 w 32"/>
                <a:gd name="T11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71">
                  <a:moveTo>
                    <a:pt x="26" y="70"/>
                  </a:moveTo>
                  <a:cubicBezTo>
                    <a:pt x="25" y="70"/>
                    <a:pt x="25" y="70"/>
                    <a:pt x="25" y="69"/>
                  </a:cubicBezTo>
                  <a:cubicBezTo>
                    <a:pt x="24" y="69"/>
                    <a:pt x="24" y="69"/>
                    <a:pt x="24" y="69"/>
                  </a:cubicBezTo>
                  <a:cubicBezTo>
                    <a:pt x="25" y="69"/>
                    <a:pt x="25" y="69"/>
                    <a:pt x="25" y="69"/>
                  </a:cubicBezTo>
                  <a:cubicBezTo>
                    <a:pt x="26" y="70"/>
                    <a:pt x="26" y="70"/>
                    <a:pt x="26" y="70"/>
                  </a:cubicBezTo>
                  <a:moveTo>
                    <a:pt x="26" y="70"/>
                  </a:moveTo>
                  <a:cubicBezTo>
                    <a:pt x="26" y="68"/>
                    <a:pt x="26" y="68"/>
                    <a:pt x="26" y="68"/>
                  </a:cubicBezTo>
                  <a:cubicBezTo>
                    <a:pt x="26" y="67"/>
                    <a:pt x="26" y="67"/>
                    <a:pt x="26" y="67"/>
                  </a:cubicBezTo>
                  <a:cubicBezTo>
                    <a:pt x="27" y="68"/>
                    <a:pt x="27" y="69"/>
                    <a:pt x="27" y="69"/>
                  </a:cubicBezTo>
                  <a:cubicBezTo>
                    <a:pt x="27" y="69"/>
                    <a:pt x="27" y="69"/>
                    <a:pt x="27" y="69"/>
                  </a:cubicBezTo>
                  <a:cubicBezTo>
                    <a:pt x="26" y="70"/>
                    <a:pt x="26" y="70"/>
                    <a:pt x="26" y="70"/>
                  </a:cubicBezTo>
                  <a:moveTo>
                    <a:pt x="29" y="67"/>
                  </a:moveTo>
                  <a:cubicBezTo>
                    <a:pt x="28" y="66"/>
                    <a:pt x="28" y="66"/>
                    <a:pt x="28" y="66"/>
                  </a:cubicBezTo>
                  <a:cubicBezTo>
                    <a:pt x="29" y="67"/>
                    <a:pt x="29" y="67"/>
                    <a:pt x="29" y="67"/>
                  </a:cubicBezTo>
                  <a:cubicBezTo>
                    <a:pt x="29" y="67"/>
                    <a:pt x="29" y="67"/>
                    <a:pt x="29" y="67"/>
                  </a:cubicBezTo>
                  <a:moveTo>
                    <a:pt x="27" y="69"/>
                  </a:moveTo>
                  <a:cubicBezTo>
                    <a:pt x="27" y="68"/>
                    <a:pt x="27" y="67"/>
                    <a:pt x="27" y="67"/>
                  </a:cubicBezTo>
                  <a:cubicBezTo>
                    <a:pt x="27" y="66"/>
                    <a:pt x="27" y="66"/>
                    <a:pt x="27" y="66"/>
                  </a:cubicBezTo>
                  <a:cubicBezTo>
                    <a:pt x="28" y="66"/>
                    <a:pt x="28" y="66"/>
                    <a:pt x="28" y="66"/>
                  </a:cubicBezTo>
                  <a:cubicBezTo>
                    <a:pt x="28" y="68"/>
                    <a:pt x="28" y="68"/>
                    <a:pt x="28" y="68"/>
                  </a:cubicBezTo>
                  <a:cubicBezTo>
                    <a:pt x="28" y="68"/>
                    <a:pt x="28" y="68"/>
                    <a:pt x="28" y="68"/>
                  </a:cubicBezTo>
                  <a:cubicBezTo>
                    <a:pt x="27" y="69"/>
                    <a:pt x="27" y="69"/>
                    <a:pt x="27" y="69"/>
                  </a:cubicBezTo>
                  <a:moveTo>
                    <a:pt x="28" y="65"/>
                  </a:moveTo>
                  <a:cubicBezTo>
                    <a:pt x="27" y="65"/>
                    <a:pt x="27" y="65"/>
                    <a:pt x="27" y="65"/>
                  </a:cubicBezTo>
                  <a:cubicBezTo>
                    <a:pt x="27" y="64"/>
                    <a:pt x="27" y="64"/>
                    <a:pt x="27" y="64"/>
                  </a:cubicBezTo>
                  <a:cubicBezTo>
                    <a:pt x="25" y="62"/>
                    <a:pt x="22" y="59"/>
                    <a:pt x="19" y="54"/>
                  </a:cubicBezTo>
                  <a:cubicBezTo>
                    <a:pt x="21" y="56"/>
                    <a:pt x="23" y="59"/>
                    <a:pt x="25" y="61"/>
                  </a:cubicBezTo>
                  <a:cubicBezTo>
                    <a:pt x="26" y="62"/>
                    <a:pt x="27" y="63"/>
                    <a:pt x="28" y="65"/>
                  </a:cubicBezTo>
                  <a:moveTo>
                    <a:pt x="23" y="58"/>
                  </a:moveTo>
                  <a:cubicBezTo>
                    <a:pt x="21" y="56"/>
                    <a:pt x="20" y="54"/>
                    <a:pt x="19" y="52"/>
                  </a:cubicBezTo>
                  <a:cubicBezTo>
                    <a:pt x="18" y="50"/>
                    <a:pt x="17" y="48"/>
                    <a:pt x="17" y="46"/>
                  </a:cubicBezTo>
                  <a:cubicBezTo>
                    <a:pt x="17" y="47"/>
                    <a:pt x="18" y="48"/>
                    <a:pt x="18" y="49"/>
                  </a:cubicBezTo>
                  <a:cubicBezTo>
                    <a:pt x="19" y="50"/>
                    <a:pt x="20" y="51"/>
                    <a:pt x="20" y="52"/>
                  </a:cubicBezTo>
                  <a:cubicBezTo>
                    <a:pt x="20" y="53"/>
                    <a:pt x="20" y="53"/>
                    <a:pt x="20" y="53"/>
                  </a:cubicBezTo>
                  <a:cubicBezTo>
                    <a:pt x="21" y="54"/>
                    <a:pt x="22" y="56"/>
                    <a:pt x="23" y="58"/>
                  </a:cubicBezTo>
                  <a:moveTo>
                    <a:pt x="20" y="50"/>
                  </a:moveTo>
                  <a:cubicBezTo>
                    <a:pt x="19" y="49"/>
                    <a:pt x="19" y="49"/>
                    <a:pt x="19" y="48"/>
                  </a:cubicBezTo>
                  <a:cubicBezTo>
                    <a:pt x="18" y="47"/>
                    <a:pt x="17" y="46"/>
                    <a:pt x="17" y="45"/>
                  </a:cubicBezTo>
                  <a:cubicBezTo>
                    <a:pt x="16" y="43"/>
                    <a:pt x="16" y="42"/>
                    <a:pt x="16" y="40"/>
                  </a:cubicBezTo>
                  <a:cubicBezTo>
                    <a:pt x="18" y="46"/>
                    <a:pt x="18" y="46"/>
                    <a:pt x="18" y="46"/>
                  </a:cubicBezTo>
                  <a:cubicBezTo>
                    <a:pt x="19" y="47"/>
                    <a:pt x="19" y="47"/>
                    <a:pt x="19" y="47"/>
                  </a:cubicBezTo>
                  <a:cubicBezTo>
                    <a:pt x="19" y="47"/>
                    <a:pt x="19" y="47"/>
                    <a:pt x="19" y="47"/>
                  </a:cubicBezTo>
                  <a:cubicBezTo>
                    <a:pt x="19" y="47"/>
                    <a:pt x="19" y="47"/>
                    <a:pt x="19" y="47"/>
                  </a:cubicBezTo>
                  <a:cubicBezTo>
                    <a:pt x="19" y="48"/>
                    <a:pt x="19" y="49"/>
                    <a:pt x="20" y="50"/>
                  </a:cubicBezTo>
                  <a:moveTo>
                    <a:pt x="18" y="45"/>
                  </a:moveTo>
                  <a:cubicBezTo>
                    <a:pt x="16" y="39"/>
                    <a:pt x="16" y="39"/>
                    <a:pt x="16" y="39"/>
                  </a:cubicBezTo>
                  <a:cubicBezTo>
                    <a:pt x="16" y="38"/>
                    <a:pt x="16" y="36"/>
                    <a:pt x="16" y="35"/>
                  </a:cubicBezTo>
                  <a:cubicBezTo>
                    <a:pt x="17" y="37"/>
                    <a:pt x="18" y="39"/>
                    <a:pt x="18" y="40"/>
                  </a:cubicBezTo>
                  <a:cubicBezTo>
                    <a:pt x="18" y="42"/>
                    <a:pt x="18" y="43"/>
                    <a:pt x="18" y="45"/>
                  </a:cubicBezTo>
                  <a:moveTo>
                    <a:pt x="18" y="39"/>
                  </a:moveTo>
                  <a:cubicBezTo>
                    <a:pt x="18" y="37"/>
                    <a:pt x="17" y="36"/>
                    <a:pt x="17" y="34"/>
                  </a:cubicBezTo>
                  <a:cubicBezTo>
                    <a:pt x="17" y="33"/>
                    <a:pt x="17" y="31"/>
                    <a:pt x="17" y="30"/>
                  </a:cubicBezTo>
                  <a:cubicBezTo>
                    <a:pt x="19" y="36"/>
                    <a:pt x="19" y="36"/>
                    <a:pt x="19" y="36"/>
                  </a:cubicBezTo>
                  <a:cubicBezTo>
                    <a:pt x="19" y="37"/>
                    <a:pt x="18" y="38"/>
                    <a:pt x="18" y="39"/>
                  </a:cubicBezTo>
                  <a:moveTo>
                    <a:pt x="19" y="34"/>
                  </a:moveTo>
                  <a:cubicBezTo>
                    <a:pt x="18" y="29"/>
                    <a:pt x="18" y="29"/>
                    <a:pt x="18" y="29"/>
                  </a:cubicBezTo>
                  <a:cubicBezTo>
                    <a:pt x="18" y="28"/>
                    <a:pt x="18" y="27"/>
                    <a:pt x="19" y="26"/>
                  </a:cubicBezTo>
                  <a:cubicBezTo>
                    <a:pt x="19" y="26"/>
                    <a:pt x="19" y="27"/>
                    <a:pt x="19" y="27"/>
                  </a:cubicBezTo>
                  <a:cubicBezTo>
                    <a:pt x="19" y="28"/>
                    <a:pt x="19" y="28"/>
                    <a:pt x="19" y="28"/>
                  </a:cubicBezTo>
                  <a:cubicBezTo>
                    <a:pt x="19" y="28"/>
                    <a:pt x="19" y="28"/>
                    <a:pt x="19" y="28"/>
                  </a:cubicBezTo>
                  <a:cubicBezTo>
                    <a:pt x="19" y="29"/>
                    <a:pt x="20" y="30"/>
                    <a:pt x="20" y="31"/>
                  </a:cubicBezTo>
                  <a:cubicBezTo>
                    <a:pt x="20" y="32"/>
                    <a:pt x="20" y="32"/>
                    <a:pt x="20" y="32"/>
                  </a:cubicBezTo>
                  <a:cubicBezTo>
                    <a:pt x="20" y="32"/>
                    <a:pt x="20" y="32"/>
                    <a:pt x="20" y="32"/>
                  </a:cubicBezTo>
                  <a:cubicBezTo>
                    <a:pt x="20" y="32"/>
                    <a:pt x="20" y="32"/>
                    <a:pt x="20" y="32"/>
                  </a:cubicBezTo>
                  <a:cubicBezTo>
                    <a:pt x="19" y="33"/>
                    <a:pt x="19" y="34"/>
                    <a:pt x="19" y="34"/>
                  </a:cubicBezTo>
                  <a:moveTo>
                    <a:pt x="21" y="28"/>
                  </a:moveTo>
                  <a:cubicBezTo>
                    <a:pt x="21" y="26"/>
                    <a:pt x="21" y="24"/>
                    <a:pt x="21" y="23"/>
                  </a:cubicBezTo>
                  <a:cubicBezTo>
                    <a:pt x="22" y="25"/>
                    <a:pt x="22" y="25"/>
                    <a:pt x="22" y="25"/>
                  </a:cubicBezTo>
                  <a:cubicBezTo>
                    <a:pt x="22" y="26"/>
                    <a:pt x="22" y="27"/>
                    <a:pt x="21" y="28"/>
                  </a:cubicBezTo>
                  <a:moveTo>
                    <a:pt x="20" y="31"/>
                  </a:moveTo>
                  <a:cubicBezTo>
                    <a:pt x="20" y="30"/>
                    <a:pt x="20" y="29"/>
                    <a:pt x="20" y="28"/>
                  </a:cubicBezTo>
                  <a:cubicBezTo>
                    <a:pt x="20" y="28"/>
                    <a:pt x="20" y="28"/>
                    <a:pt x="20" y="28"/>
                  </a:cubicBezTo>
                  <a:cubicBezTo>
                    <a:pt x="20" y="27"/>
                    <a:pt x="20" y="27"/>
                    <a:pt x="20" y="27"/>
                  </a:cubicBezTo>
                  <a:cubicBezTo>
                    <a:pt x="20" y="26"/>
                    <a:pt x="19" y="26"/>
                    <a:pt x="19" y="25"/>
                  </a:cubicBezTo>
                  <a:cubicBezTo>
                    <a:pt x="19" y="25"/>
                    <a:pt x="19" y="25"/>
                    <a:pt x="19" y="25"/>
                  </a:cubicBezTo>
                  <a:cubicBezTo>
                    <a:pt x="20" y="24"/>
                    <a:pt x="20" y="23"/>
                    <a:pt x="20" y="22"/>
                  </a:cubicBezTo>
                  <a:cubicBezTo>
                    <a:pt x="20" y="24"/>
                    <a:pt x="20" y="26"/>
                    <a:pt x="21" y="28"/>
                  </a:cubicBezTo>
                  <a:cubicBezTo>
                    <a:pt x="21" y="29"/>
                    <a:pt x="21" y="29"/>
                    <a:pt x="21" y="29"/>
                  </a:cubicBezTo>
                  <a:cubicBezTo>
                    <a:pt x="21" y="29"/>
                    <a:pt x="20" y="30"/>
                    <a:pt x="20" y="31"/>
                  </a:cubicBezTo>
                  <a:moveTo>
                    <a:pt x="23" y="24"/>
                  </a:moveTo>
                  <a:cubicBezTo>
                    <a:pt x="21" y="21"/>
                    <a:pt x="21" y="21"/>
                    <a:pt x="21" y="21"/>
                  </a:cubicBezTo>
                  <a:cubicBezTo>
                    <a:pt x="22" y="21"/>
                    <a:pt x="22" y="21"/>
                    <a:pt x="23" y="21"/>
                  </a:cubicBezTo>
                  <a:cubicBezTo>
                    <a:pt x="23" y="24"/>
                    <a:pt x="23" y="24"/>
                    <a:pt x="23" y="24"/>
                  </a:cubicBezTo>
                  <a:moveTo>
                    <a:pt x="24" y="25"/>
                  </a:moveTo>
                  <a:cubicBezTo>
                    <a:pt x="23" y="21"/>
                    <a:pt x="23" y="21"/>
                    <a:pt x="23" y="21"/>
                  </a:cubicBezTo>
                  <a:cubicBezTo>
                    <a:pt x="24" y="21"/>
                    <a:pt x="24" y="21"/>
                    <a:pt x="25" y="21"/>
                  </a:cubicBezTo>
                  <a:cubicBezTo>
                    <a:pt x="25" y="22"/>
                    <a:pt x="25" y="23"/>
                    <a:pt x="25" y="25"/>
                  </a:cubicBezTo>
                  <a:cubicBezTo>
                    <a:pt x="24" y="25"/>
                    <a:pt x="24" y="25"/>
                    <a:pt x="24" y="25"/>
                  </a:cubicBezTo>
                  <a:moveTo>
                    <a:pt x="26" y="25"/>
                  </a:moveTo>
                  <a:cubicBezTo>
                    <a:pt x="25" y="23"/>
                    <a:pt x="25" y="22"/>
                    <a:pt x="25" y="21"/>
                  </a:cubicBezTo>
                  <a:cubicBezTo>
                    <a:pt x="26" y="21"/>
                    <a:pt x="26" y="21"/>
                    <a:pt x="27" y="21"/>
                  </a:cubicBezTo>
                  <a:cubicBezTo>
                    <a:pt x="27" y="22"/>
                    <a:pt x="26" y="23"/>
                    <a:pt x="26" y="24"/>
                  </a:cubicBezTo>
                  <a:cubicBezTo>
                    <a:pt x="26" y="25"/>
                    <a:pt x="26" y="25"/>
                    <a:pt x="26" y="25"/>
                  </a:cubicBezTo>
                  <a:cubicBezTo>
                    <a:pt x="26" y="25"/>
                    <a:pt x="26" y="25"/>
                    <a:pt x="26" y="25"/>
                  </a:cubicBezTo>
                  <a:moveTo>
                    <a:pt x="27" y="25"/>
                  </a:moveTo>
                  <a:cubicBezTo>
                    <a:pt x="27" y="23"/>
                    <a:pt x="27" y="22"/>
                    <a:pt x="27" y="21"/>
                  </a:cubicBezTo>
                  <a:cubicBezTo>
                    <a:pt x="28" y="21"/>
                    <a:pt x="28" y="21"/>
                    <a:pt x="29" y="21"/>
                  </a:cubicBezTo>
                  <a:cubicBezTo>
                    <a:pt x="29" y="24"/>
                    <a:pt x="29" y="24"/>
                    <a:pt x="29" y="24"/>
                  </a:cubicBezTo>
                  <a:cubicBezTo>
                    <a:pt x="29" y="24"/>
                    <a:pt x="29" y="24"/>
                    <a:pt x="29" y="24"/>
                  </a:cubicBezTo>
                  <a:cubicBezTo>
                    <a:pt x="28" y="24"/>
                    <a:pt x="27" y="24"/>
                    <a:pt x="27" y="25"/>
                  </a:cubicBezTo>
                  <a:moveTo>
                    <a:pt x="29" y="24"/>
                  </a:moveTo>
                  <a:cubicBezTo>
                    <a:pt x="29" y="21"/>
                    <a:pt x="29" y="21"/>
                    <a:pt x="29" y="21"/>
                  </a:cubicBezTo>
                  <a:cubicBezTo>
                    <a:pt x="29" y="21"/>
                    <a:pt x="29" y="21"/>
                    <a:pt x="29" y="21"/>
                  </a:cubicBezTo>
                  <a:cubicBezTo>
                    <a:pt x="30" y="22"/>
                    <a:pt x="30" y="22"/>
                    <a:pt x="30" y="23"/>
                  </a:cubicBezTo>
                  <a:cubicBezTo>
                    <a:pt x="31" y="23"/>
                    <a:pt x="31" y="24"/>
                    <a:pt x="31" y="24"/>
                  </a:cubicBezTo>
                  <a:cubicBezTo>
                    <a:pt x="31" y="24"/>
                    <a:pt x="30" y="24"/>
                    <a:pt x="29" y="24"/>
                  </a:cubicBezTo>
                  <a:moveTo>
                    <a:pt x="9" y="23"/>
                  </a:moveTo>
                  <a:cubicBezTo>
                    <a:pt x="8" y="23"/>
                    <a:pt x="8" y="23"/>
                    <a:pt x="8" y="23"/>
                  </a:cubicBezTo>
                  <a:cubicBezTo>
                    <a:pt x="8" y="23"/>
                    <a:pt x="8" y="22"/>
                    <a:pt x="9" y="21"/>
                  </a:cubicBezTo>
                  <a:cubicBezTo>
                    <a:pt x="10" y="21"/>
                    <a:pt x="10" y="21"/>
                    <a:pt x="10" y="21"/>
                  </a:cubicBezTo>
                  <a:cubicBezTo>
                    <a:pt x="9" y="22"/>
                    <a:pt x="9" y="23"/>
                    <a:pt x="9" y="23"/>
                  </a:cubicBezTo>
                  <a:moveTo>
                    <a:pt x="7" y="23"/>
                  </a:moveTo>
                  <a:cubicBezTo>
                    <a:pt x="6" y="23"/>
                    <a:pt x="6" y="23"/>
                    <a:pt x="6" y="23"/>
                  </a:cubicBezTo>
                  <a:cubicBezTo>
                    <a:pt x="6" y="22"/>
                    <a:pt x="7" y="21"/>
                    <a:pt x="7" y="21"/>
                  </a:cubicBezTo>
                  <a:cubicBezTo>
                    <a:pt x="8" y="21"/>
                    <a:pt x="8" y="21"/>
                    <a:pt x="8" y="21"/>
                  </a:cubicBezTo>
                  <a:cubicBezTo>
                    <a:pt x="8" y="21"/>
                    <a:pt x="8" y="21"/>
                    <a:pt x="8" y="21"/>
                  </a:cubicBezTo>
                  <a:cubicBezTo>
                    <a:pt x="8" y="22"/>
                    <a:pt x="8" y="22"/>
                    <a:pt x="7" y="23"/>
                  </a:cubicBezTo>
                  <a:moveTo>
                    <a:pt x="6" y="23"/>
                  </a:moveTo>
                  <a:cubicBezTo>
                    <a:pt x="5" y="22"/>
                    <a:pt x="5" y="21"/>
                    <a:pt x="4" y="20"/>
                  </a:cubicBezTo>
                  <a:cubicBezTo>
                    <a:pt x="5" y="20"/>
                    <a:pt x="6" y="20"/>
                    <a:pt x="6" y="20"/>
                  </a:cubicBezTo>
                  <a:cubicBezTo>
                    <a:pt x="6" y="21"/>
                    <a:pt x="6" y="22"/>
                    <a:pt x="6" y="23"/>
                  </a:cubicBezTo>
                  <a:moveTo>
                    <a:pt x="27" y="12"/>
                  </a:moveTo>
                  <a:cubicBezTo>
                    <a:pt x="26" y="9"/>
                    <a:pt x="25" y="7"/>
                    <a:pt x="25" y="4"/>
                  </a:cubicBezTo>
                  <a:cubicBezTo>
                    <a:pt x="26" y="6"/>
                    <a:pt x="26" y="6"/>
                    <a:pt x="26" y="6"/>
                  </a:cubicBezTo>
                  <a:cubicBezTo>
                    <a:pt x="26" y="8"/>
                    <a:pt x="27" y="10"/>
                    <a:pt x="27" y="12"/>
                  </a:cubicBezTo>
                  <a:moveTo>
                    <a:pt x="23" y="69"/>
                  </a:moveTo>
                  <a:cubicBezTo>
                    <a:pt x="16" y="63"/>
                    <a:pt x="0" y="42"/>
                    <a:pt x="11" y="21"/>
                  </a:cubicBezTo>
                  <a:cubicBezTo>
                    <a:pt x="11" y="20"/>
                    <a:pt x="11" y="20"/>
                    <a:pt x="11" y="20"/>
                  </a:cubicBezTo>
                  <a:cubicBezTo>
                    <a:pt x="11" y="20"/>
                    <a:pt x="11" y="20"/>
                    <a:pt x="11" y="20"/>
                  </a:cubicBezTo>
                  <a:cubicBezTo>
                    <a:pt x="8" y="20"/>
                    <a:pt x="8" y="20"/>
                    <a:pt x="8" y="20"/>
                  </a:cubicBezTo>
                  <a:cubicBezTo>
                    <a:pt x="7" y="19"/>
                    <a:pt x="6" y="19"/>
                    <a:pt x="5" y="19"/>
                  </a:cubicBezTo>
                  <a:cubicBezTo>
                    <a:pt x="8" y="15"/>
                    <a:pt x="12" y="11"/>
                    <a:pt x="16" y="8"/>
                  </a:cubicBezTo>
                  <a:cubicBezTo>
                    <a:pt x="19" y="5"/>
                    <a:pt x="21" y="3"/>
                    <a:pt x="23" y="1"/>
                  </a:cubicBezTo>
                  <a:cubicBezTo>
                    <a:pt x="24" y="7"/>
                    <a:pt x="26" y="14"/>
                    <a:pt x="29" y="20"/>
                  </a:cubicBezTo>
                  <a:cubicBezTo>
                    <a:pt x="28" y="20"/>
                    <a:pt x="26" y="20"/>
                    <a:pt x="25" y="20"/>
                  </a:cubicBezTo>
                  <a:cubicBezTo>
                    <a:pt x="21" y="20"/>
                    <a:pt x="20" y="20"/>
                    <a:pt x="20" y="21"/>
                  </a:cubicBezTo>
                  <a:cubicBezTo>
                    <a:pt x="9" y="42"/>
                    <a:pt x="19" y="60"/>
                    <a:pt x="27" y="65"/>
                  </a:cubicBezTo>
                  <a:cubicBezTo>
                    <a:pt x="26" y="66"/>
                    <a:pt x="24" y="68"/>
                    <a:pt x="23" y="69"/>
                  </a:cubicBezTo>
                  <a:moveTo>
                    <a:pt x="23" y="0"/>
                  </a:moveTo>
                  <a:cubicBezTo>
                    <a:pt x="23" y="0"/>
                    <a:pt x="23" y="0"/>
                    <a:pt x="23" y="0"/>
                  </a:cubicBezTo>
                  <a:cubicBezTo>
                    <a:pt x="21" y="2"/>
                    <a:pt x="18" y="4"/>
                    <a:pt x="15" y="7"/>
                  </a:cubicBezTo>
                  <a:cubicBezTo>
                    <a:pt x="11" y="11"/>
                    <a:pt x="7" y="15"/>
                    <a:pt x="3" y="19"/>
                  </a:cubicBezTo>
                  <a:cubicBezTo>
                    <a:pt x="3" y="19"/>
                    <a:pt x="3" y="19"/>
                    <a:pt x="3" y="19"/>
                  </a:cubicBezTo>
                  <a:cubicBezTo>
                    <a:pt x="3" y="20"/>
                    <a:pt x="3" y="20"/>
                    <a:pt x="3" y="20"/>
                  </a:cubicBezTo>
                  <a:cubicBezTo>
                    <a:pt x="4" y="21"/>
                    <a:pt x="5" y="23"/>
                    <a:pt x="5" y="24"/>
                  </a:cubicBezTo>
                  <a:cubicBezTo>
                    <a:pt x="6" y="24"/>
                    <a:pt x="6" y="24"/>
                    <a:pt x="6" y="24"/>
                  </a:cubicBezTo>
                  <a:cubicBezTo>
                    <a:pt x="6" y="24"/>
                    <a:pt x="7" y="24"/>
                    <a:pt x="8" y="24"/>
                  </a:cubicBezTo>
                  <a:cubicBezTo>
                    <a:pt x="8" y="24"/>
                    <a:pt x="8" y="24"/>
                    <a:pt x="8" y="24"/>
                  </a:cubicBezTo>
                  <a:cubicBezTo>
                    <a:pt x="2" y="44"/>
                    <a:pt x="14" y="64"/>
                    <a:pt x="23" y="69"/>
                  </a:cubicBezTo>
                  <a:cubicBezTo>
                    <a:pt x="23" y="70"/>
                    <a:pt x="23" y="70"/>
                    <a:pt x="23" y="70"/>
                  </a:cubicBezTo>
                  <a:cubicBezTo>
                    <a:pt x="23" y="70"/>
                    <a:pt x="24" y="70"/>
                    <a:pt x="24" y="70"/>
                  </a:cubicBezTo>
                  <a:cubicBezTo>
                    <a:pt x="25" y="71"/>
                    <a:pt x="25" y="71"/>
                    <a:pt x="26" y="71"/>
                  </a:cubicBezTo>
                  <a:cubicBezTo>
                    <a:pt x="26" y="71"/>
                    <a:pt x="26" y="71"/>
                    <a:pt x="26" y="71"/>
                  </a:cubicBezTo>
                  <a:cubicBezTo>
                    <a:pt x="26" y="71"/>
                    <a:pt x="26" y="71"/>
                    <a:pt x="26" y="71"/>
                  </a:cubicBezTo>
                  <a:cubicBezTo>
                    <a:pt x="27" y="71"/>
                    <a:pt x="29" y="68"/>
                    <a:pt x="30" y="67"/>
                  </a:cubicBezTo>
                  <a:cubicBezTo>
                    <a:pt x="30" y="66"/>
                    <a:pt x="30" y="66"/>
                    <a:pt x="30" y="66"/>
                  </a:cubicBezTo>
                  <a:cubicBezTo>
                    <a:pt x="30" y="66"/>
                    <a:pt x="30" y="66"/>
                    <a:pt x="30" y="66"/>
                  </a:cubicBezTo>
                  <a:cubicBezTo>
                    <a:pt x="29" y="65"/>
                    <a:pt x="29" y="65"/>
                    <a:pt x="29" y="65"/>
                  </a:cubicBezTo>
                  <a:cubicBezTo>
                    <a:pt x="23" y="56"/>
                    <a:pt x="14" y="44"/>
                    <a:pt x="23" y="26"/>
                  </a:cubicBezTo>
                  <a:cubicBezTo>
                    <a:pt x="24" y="26"/>
                    <a:pt x="27" y="26"/>
                    <a:pt x="29" y="25"/>
                  </a:cubicBezTo>
                  <a:cubicBezTo>
                    <a:pt x="30" y="25"/>
                    <a:pt x="31"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4"/>
                    <a:pt x="32" y="24"/>
                    <a:pt x="32" y="24"/>
                  </a:cubicBezTo>
                  <a:cubicBezTo>
                    <a:pt x="30" y="18"/>
                    <a:pt x="28" y="12"/>
                    <a:pt x="27" y="6"/>
                  </a:cubicBezTo>
                  <a:cubicBezTo>
                    <a:pt x="27" y="6"/>
                    <a:pt x="27" y="6"/>
                    <a:pt x="27" y="6"/>
                  </a:cubicBezTo>
                  <a:cubicBezTo>
                    <a:pt x="24" y="1"/>
                    <a:pt x="24" y="1"/>
                    <a:pt x="24" y="1"/>
                  </a:cubicBezTo>
                  <a:cubicBezTo>
                    <a:pt x="24" y="0"/>
                    <a:pt x="24" y="0"/>
                    <a:pt x="24" y="0"/>
                  </a:cubicBezTo>
                  <a:cubicBezTo>
                    <a:pt x="23" y="0"/>
                    <a:pt x="2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17" name="Freeform 203"/>
            <p:cNvSpPr>
              <a:spLocks noEditPoints="1"/>
            </p:cNvSpPr>
            <p:nvPr/>
          </p:nvSpPr>
          <p:spPr bwMode="auto">
            <a:xfrm>
              <a:off x="4046" y="2148"/>
              <a:ext cx="66" cy="67"/>
            </a:xfrm>
            <a:custGeom>
              <a:avLst/>
              <a:gdLst>
                <a:gd name="T0" fmla="*/ 14 w 28"/>
                <a:gd name="T1" fmla="*/ 27 h 28"/>
                <a:gd name="T2" fmla="*/ 12 w 28"/>
                <a:gd name="T3" fmla="*/ 27 h 28"/>
                <a:gd name="T4" fmla="*/ 11 w 28"/>
                <a:gd name="T5" fmla="*/ 27 h 28"/>
                <a:gd name="T6" fmla="*/ 3 w 28"/>
                <a:gd name="T7" fmla="*/ 24 h 28"/>
                <a:gd name="T8" fmla="*/ 2 w 28"/>
                <a:gd name="T9" fmla="*/ 19 h 28"/>
                <a:gd name="T10" fmla="*/ 2 w 28"/>
                <a:gd name="T11" fmla="*/ 16 h 28"/>
                <a:gd name="T12" fmla="*/ 3 w 28"/>
                <a:gd name="T13" fmla="*/ 7 h 28"/>
                <a:gd name="T14" fmla="*/ 13 w 28"/>
                <a:gd name="T15" fmla="*/ 4 h 28"/>
                <a:gd name="T16" fmla="*/ 16 w 28"/>
                <a:gd name="T17" fmla="*/ 4 h 28"/>
                <a:gd name="T18" fmla="*/ 16 w 28"/>
                <a:gd name="T19" fmla="*/ 4 h 28"/>
                <a:gd name="T20" fmla="*/ 21 w 28"/>
                <a:gd name="T21" fmla="*/ 5 h 28"/>
                <a:gd name="T22" fmla="*/ 16 w 28"/>
                <a:gd name="T23" fmla="*/ 13 h 28"/>
                <a:gd name="T24" fmla="*/ 13 w 28"/>
                <a:gd name="T25" fmla="*/ 17 h 28"/>
                <a:gd name="T26" fmla="*/ 12 w 28"/>
                <a:gd name="T27" fmla="*/ 13 h 28"/>
                <a:gd name="T28" fmla="*/ 10 w 28"/>
                <a:gd name="T29" fmla="*/ 9 h 28"/>
                <a:gd name="T30" fmla="*/ 9 w 28"/>
                <a:gd name="T31" fmla="*/ 9 h 28"/>
                <a:gd name="T32" fmla="*/ 9 w 28"/>
                <a:gd name="T33" fmla="*/ 9 h 28"/>
                <a:gd name="T34" fmla="*/ 6 w 28"/>
                <a:gd name="T35" fmla="*/ 12 h 28"/>
                <a:gd name="T36" fmla="*/ 6 w 28"/>
                <a:gd name="T37" fmla="*/ 12 h 28"/>
                <a:gd name="T38" fmla="*/ 6 w 28"/>
                <a:gd name="T39" fmla="*/ 13 h 28"/>
                <a:gd name="T40" fmla="*/ 13 w 28"/>
                <a:gd name="T41" fmla="*/ 22 h 28"/>
                <a:gd name="T42" fmla="*/ 13 w 28"/>
                <a:gd name="T43" fmla="*/ 23 h 28"/>
                <a:gd name="T44" fmla="*/ 14 w 28"/>
                <a:gd name="T45" fmla="*/ 22 h 28"/>
                <a:gd name="T46" fmla="*/ 25 w 28"/>
                <a:gd name="T47" fmla="*/ 8 h 28"/>
                <a:gd name="T48" fmla="*/ 25 w 28"/>
                <a:gd name="T49" fmla="*/ 9 h 28"/>
                <a:gd name="T50" fmla="*/ 25 w 28"/>
                <a:gd name="T51" fmla="*/ 10 h 28"/>
                <a:gd name="T52" fmla="*/ 25 w 28"/>
                <a:gd name="T53" fmla="*/ 21 h 28"/>
                <a:gd name="T54" fmla="*/ 22 w 28"/>
                <a:gd name="T55" fmla="*/ 25 h 28"/>
                <a:gd name="T56" fmla="*/ 14 w 28"/>
                <a:gd name="T57" fmla="*/ 27 h 28"/>
                <a:gd name="T58" fmla="*/ 13 w 28"/>
                <a:gd name="T59" fmla="*/ 18 h 28"/>
                <a:gd name="T60" fmla="*/ 14 w 28"/>
                <a:gd name="T61" fmla="*/ 18 h 28"/>
                <a:gd name="T62" fmla="*/ 17 w 28"/>
                <a:gd name="T63" fmla="*/ 13 h 28"/>
                <a:gd name="T64" fmla="*/ 25 w 28"/>
                <a:gd name="T65" fmla="*/ 2 h 28"/>
                <a:gd name="T66" fmla="*/ 27 w 28"/>
                <a:gd name="T67" fmla="*/ 4 h 28"/>
                <a:gd name="T68" fmla="*/ 13 w 28"/>
                <a:gd name="T69" fmla="*/ 21 h 28"/>
                <a:gd name="T70" fmla="*/ 7 w 28"/>
                <a:gd name="T71" fmla="*/ 13 h 28"/>
                <a:gd name="T72" fmla="*/ 9 w 28"/>
                <a:gd name="T73" fmla="*/ 10 h 28"/>
                <a:gd name="T74" fmla="*/ 11 w 28"/>
                <a:gd name="T75" fmla="*/ 14 h 28"/>
                <a:gd name="T76" fmla="*/ 13 w 28"/>
                <a:gd name="T77" fmla="*/ 18 h 28"/>
                <a:gd name="T78" fmla="*/ 13 w 28"/>
                <a:gd name="T79" fmla="*/ 18 h 28"/>
                <a:gd name="T80" fmla="*/ 25 w 28"/>
                <a:gd name="T81" fmla="*/ 0 h 28"/>
                <a:gd name="T82" fmla="*/ 25 w 28"/>
                <a:gd name="T83" fmla="*/ 1 h 28"/>
                <a:gd name="T84" fmla="*/ 22 w 28"/>
                <a:gd name="T85" fmla="*/ 4 h 28"/>
                <a:gd name="T86" fmla="*/ 16 w 28"/>
                <a:gd name="T87" fmla="*/ 3 h 28"/>
                <a:gd name="T88" fmla="*/ 16 w 28"/>
                <a:gd name="T89" fmla="*/ 3 h 28"/>
                <a:gd name="T90" fmla="*/ 13 w 28"/>
                <a:gd name="T91" fmla="*/ 3 h 28"/>
                <a:gd name="T92" fmla="*/ 2 w 28"/>
                <a:gd name="T93" fmla="*/ 7 h 28"/>
                <a:gd name="T94" fmla="*/ 1 w 28"/>
                <a:gd name="T95" fmla="*/ 16 h 28"/>
                <a:gd name="T96" fmla="*/ 1 w 28"/>
                <a:gd name="T97" fmla="*/ 19 h 28"/>
                <a:gd name="T98" fmla="*/ 2 w 28"/>
                <a:gd name="T99" fmla="*/ 25 h 28"/>
                <a:gd name="T100" fmla="*/ 11 w 28"/>
                <a:gd name="T101" fmla="*/ 28 h 28"/>
                <a:gd name="T102" fmla="*/ 12 w 28"/>
                <a:gd name="T103" fmla="*/ 28 h 28"/>
                <a:gd name="T104" fmla="*/ 14 w 28"/>
                <a:gd name="T105" fmla="*/ 28 h 28"/>
                <a:gd name="T106" fmla="*/ 23 w 28"/>
                <a:gd name="T107" fmla="*/ 26 h 28"/>
                <a:gd name="T108" fmla="*/ 26 w 28"/>
                <a:gd name="T109" fmla="*/ 21 h 28"/>
                <a:gd name="T110" fmla="*/ 26 w 28"/>
                <a:gd name="T111" fmla="*/ 10 h 28"/>
                <a:gd name="T112" fmla="*/ 26 w 28"/>
                <a:gd name="T113" fmla="*/ 9 h 28"/>
                <a:gd name="T114" fmla="*/ 25 w 28"/>
                <a:gd name="T115" fmla="*/ 7 h 28"/>
                <a:gd name="T116" fmla="*/ 28 w 28"/>
                <a:gd name="T117" fmla="*/ 4 h 28"/>
                <a:gd name="T118" fmla="*/ 28 w 28"/>
                <a:gd name="T119" fmla="*/ 4 h 28"/>
                <a:gd name="T120" fmla="*/ 27 w 28"/>
                <a:gd name="T121" fmla="*/ 3 h 28"/>
                <a:gd name="T122" fmla="*/ 26 w 28"/>
                <a:gd name="T123" fmla="*/ 1 h 28"/>
                <a:gd name="T124" fmla="*/ 25 w 28"/>
                <a:gd name="T1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 h="28">
                  <a:moveTo>
                    <a:pt x="14" y="27"/>
                  </a:moveTo>
                  <a:cubicBezTo>
                    <a:pt x="14" y="27"/>
                    <a:pt x="13" y="27"/>
                    <a:pt x="12" y="27"/>
                  </a:cubicBezTo>
                  <a:cubicBezTo>
                    <a:pt x="12" y="27"/>
                    <a:pt x="11" y="27"/>
                    <a:pt x="11" y="27"/>
                  </a:cubicBezTo>
                  <a:cubicBezTo>
                    <a:pt x="8" y="27"/>
                    <a:pt x="4" y="27"/>
                    <a:pt x="3" y="24"/>
                  </a:cubicBezTo>
                  <a:cubicBezTo>
                    <a:pt x="1" y="23"/>
                    <a:pt x="1" y="21"/>
                    <a:pt x="2" y="19"/>
                  </a:cubicBezTo>
                  <a:cubicBezTo>
                    <a:pt x="2" y="18"/>
                    <a:pt x="2" y="17"/>
                    <a:pt x="2" y="16"/>
                  </a:cubicBezTo>
                  <a:cubicBezTo>
                    <a:pt x="2" y="13"/>
                    <a:pt x="2" y="8"/>
                    <a:pt x="3" y="7"/>
                  </a:cubicBezTo>
                  <a:cubicBezTo>
                    <a:pt x="3" y="6"/>
                    <a:pt x="6" y="4"/>
                    <a:pt x="13" y="4"/>
                  </a:cubicBezTo>
                  <a:cubicBezTo>
                    <a:pt x="14" y="4"/>
                    <a:pt x="15" y="4"/>
                    <a:pt x="16" y="4"/>
                  </a:cubicBezTo>
                  <a:cubicBezTo>
                    <a:pt x="16" y="4"/>
                    <a:pt x="16" y="4"/>
                    <a:pt x="16" y="4"/>
                  </a:cubicBezTo>
                  <a:cubicBezTo>
                    <a:pt x="19" y="5"/>
                    <a:pt x="20" y="5"/>
                    <a:pt x="21" y="5"/>
                  </a:cubicBezTo>
                  <a:cubicBezTo>
                    <a:pt x="20" y="8"/>
                    <a:pt x="18" y="10"/>
                    <a:pt x="16" y="13"/>
                  </a:cubicBezTo>
                  <a:cubicBezTo>
                    <a:pt x="15" y="14"/>
                    <a:pt x="14" y="15"/>
                    <a:pt x="13" y="17"/>
                  </a:cubicBezTo>
                  <a:cubicBezTo>
                    <a:pt x="13" y="16"/>
                    <a:pt x="12" y="14"/>
                    <a:pt x="12" y="13"/>
                  </a:cubicBezTo>
                  <a:cubicBezTo>
                    <a:pt x="11" y="12"/>
                    <a:pt x="10" y="10"/>
                    <a:pt x="10" y="9"/>
                  </a:cubicBezTo>
                  <a:cubicBezTo>
                    <a:pt x="9" y="9"/>
                    <a:pt x="9" y="9"/>
                    <a:pt x="9" y="9"/>
                  </a:cubicBezTo>
                  <a:cubicBezTo>
                    <a:pt x="9" y="9"/>
                    <a:pt x="9" y="9"/>
                    <a:pt x="9" y="9"/>
                  </a:cubicBezTo>
                  <a:cubicBezTo>
                    <a:pt x="8" y="10"/>
                    <a:pt x="7" y="11"/>
                    <a:pt x="6" y="12"/>
                  </a:cubicBezTo>
                  <a:cubicBezTo>
                    <a:pt x="6" y="12"/>
                    <a:pt x="6" y="12"/>
                    <a:pt x="6" y="12"/>
                  </a:cubicBezTo>
                  <a:cubicBezTo>
                    <a:pt x="6" y="13"/>
                    <a:pt x="6" y="13"/>
                    <a:pt x="6" y="13"/>
                  </a:cubicBezTo>
                  <a:cubicBezTo>
                    <a:pt x="7" y="14"/>
                    <a:pt x="11" y="19"/>
                    <a:pt x="13" y="22"/>
                  </a:cubicBezTo>
                  <a:cubicBezTo>
                    <a:pt x="13" y="23"/>
                    <a:pt x="13" y="23"/>
                    <a:pt x="13" y="23"/>
                  </a:cubicBezTo>
                  <a:cubicBezTo>
                    <a:pt x="14" y="22"/>
                    <a:pt x="14" y="22"/>
                    <a:pt x="14" y="22"/>
                  </a:cubicBezTo>
                  <a:cubicBezTo>
                    <a:pt x="17" y="17"/>
                    <a:pt x="21" y="12"/>
                    <a:pt x="25" y="8"/>
                  </a:cubicBezTo>
                  <a:cubicBezTo>
                    <a:pt x="25" y="8"/>
                    <a:pt x="25" y="8"/>
                    <a:pt x="25" y="9"/>
                  </a:cubicBezTo>
                  <a:cubicBezTo>
                    <a:pt x="25" y="10"/>
                    <a:pt x="25" y="10"/>
                    <a:pt x="25" y="10"/>
                  </a:cubicBezTo>
                  <a:cubicBezTo>
                    <a:pt x="25" y="14"/>
                    <a:pt x="25" y="17"/>
                    <a:pt x="25" y="21"/>
                  </a:cubicBezTo>
                  <a:cubicBezTo>
                    <a:pt x="24" y="23"/>
                    <a:pt x="24" y="24"/>
                    <a:pt x="22" y="25"/>
                  </a:cubicBezTo>
                  <a:cubicBezTo>
                    <a:pt x="21" y="27"/>
                    <a:pt x="17" y="27"/>
                    <a:pt x="14" y="27"/>
                  </a:cubicBezTo>
                  <a:moveTo>
                    <a:pt x="13" y="18"/>
                  </a:moveTo>
                  <a:cubicBezTo>
                    <a:pt x="14" y="18"/>
                    <a:pt x="14" y="18"/>
                    <a:pt x="14" y="18"/>
                  </a:cubicBezTo>
                  <a:cubicBezTo>
                    <a:pt x="15" y="16"/>
                    <a:pt x="16" y="15"/>
                    <a:pt x="17" y="13"/>
                  </a:cubicBezTo>
                  <a:cubicBezTo>
                    <a:pt x="20" y="9"/>
                    <a:pt x="22" y="6"/>
                    <a:pt x="25" y="2"/>
                  </a:cubicBezTo>
                  <a:cubicBezTo>
                    <a:pt x="25" y="3"/>
                    <a:pt x="26" y="3"/>
                    <a:pt x="27" y="4"/>
                  </a:cubicBezTo>
                  <a:cubicBezTo>
                    <a:pt x="22" y="9"/>
                    <a:pt x="17" y="15"/>
                    <a:pt x="13" y="21"/>
                  </a:cubicBezTo>
                  <a:cubicBezTo>
                    <a:pt x="12" y="18"/>
                    <a:pt x="9" y="14"/>
                    <a:pt x="7" y="13"/>
                  </a:cubicBezTo>
                  <a:cubicBezTo>
                    <a:pt x="8" y="12"/>
                    <a:pt x="8" y="11"/>
                    <a:pt x="9" y="10"/>
                  </a:cubicBezTo>
                  <a:cubicBezTo>
                    <a:pt x="10" y="11"/>
                    <a:pt x="10" y="13"/>
                    <a:pt x="11" y="14"/>
                  </a:cubicBezTo>
                  <a:cubicBezTo>
                    <a:pt x="12" y="15"/>
                    <a:pt x="12" y="17"/>
                    <a:pt x="13" y="18"/>
                  </a:cubicBezTo>
                  <a:cubicBezTo>
                    <a:pt x="13" y="18"/>
                    <a:pt x="13" y="18"/>
                    <a:pt x="13" y="18"/>
                  </a:cubicBezTo>
                  <a:moveTo>
                    <a:pt x="25" y="0"/>
                  </a:moveTo>
                  <a:cubicBezTo>
                    <a:pt x="25" y="1"/>
                    <a:pt x="25" y="1"/>
                    <a:pt x="25" y="1"/>
                  </a:cubicBezTo>
                  <a:cubicBezTo>
                    <a:pt x="24" y="2"/>
                    <a:pt x="23" y="3"/>
                    <a:pt x="22" y="4"/>
                  </a:cubicBezTo>
                  <a:cubicBezTo>
                    <a:pt x="21" y="4"/>
                    <a:pt x="19" y="4"/>
                    <a:pt x="16" y="3"/>
                  </a:cubicBezTo>
                  <a:cubicBezTo>
                    <a:pt x="16" y="3"/>
                    <a:pt x="16" y="3"/>
                    <a:pt x="16" y="3"/>
                  </a:cubicBezTo>
                  <a:cubicBezTo>
                    <a:pt x="15" y="3"/>
                    <a:pt x="14" y="3"/>
                    <a:pt x="13" y="3"/>
                  </a:cubicBezTo>
                  <a:cubicBezTo>
                    <a:pt x="7" y="3"/>
                    <a:pt x="3" y="4"/>
                    <a:pt x="2" y="7"/>
                  </a:cubicBezTo>
                  <a:cubicBezTo>
                    <a:pt x="1" y="8"/>
                    <a:pt x="1" y="12"/>
                    <a:pt x="1" y="16"/>
                  </a:cubicBezTo>
                  <a:cubicBezTo>
                    <a:pt x="1" y="17"/>
                    <a:pt x="1" y="18"/>
                    <a:pt x="1" y="19"/>
                  </a:cubicBezTo>
                  <a:cubicBezTo>
                    <a:pt x="0" y="21"/>
                    <a:pt x="0" y="23"/>
                    <a:pt x="2" y="25"/>
                  </a:cubicBezTo>
                  <a:cubicBezTo>
                    <a:pt x="4" y="28"/>
                    <a:pt x="8" y="28"/>
                    <a:pt x="11" y="28"/>
                  </a:cubicBezTo>
                  <a:cubicBezTo>
                    <a:pt x="11" y="28"/>
                    <a:pt x="12" y="28"/>
                    <a:pt x="12" y="28"/>
                  </a:cubicBezTo>
                  <a:cubicBezTo>
                    <a:pt x="13" y="28"/>
                    <a:pt x="14" y="28"/>
                    <a:pt x="14" y="28"/>
                  </a:cubicBezTo>
                  <a:cubicBezTo>
                    <a:pt x="18" y="28"/>
                    <a:pt x="21" y="28"/>
                    <a:pt x="23" y="26"/>
                  </a:cubicBezTo>
                  <a:cubicBezTo>
                    <a:pt x="25" y="24"/>
                    <a:pt x="25" y="23"/>
                    <a:pt x="26" y="21"/>
                  </a:cubicBezTo>
                  <a:cubicBezTo>
                    <a:pt x="26" y="17"/>
                    <a:pt x="26" y="14"/>
                    <a:pt x="26" y="10"/>
                  </a:cubicBezTo>
                  <a:cubicBezTo>
                    <a:pt x="26" y="9"/>
                    <a:pt x="26" y="9"/>
                    <a:pt x="26" y="9"/>
                  </a:cubicBezTo>
                  <a:cubicBezTo>
                    <a:pt x="26" y="8"/>
                    <a:pt x="26" y="7"/>
                    <a:pt x="25" y="7"/>
                  </a:cubicBezTo>
                  <a:cubicBezTo>
                    <a:pt x="26" y="6"/>
                    <a:pt x="27" y="5"/>
                    <a:pt x="28" y="4"/>
                  </a:cubicBezTo>
                  <a:cubicBezTo>
                    <a:pt x="28" y="4"/>
                    <a:pt x="28" y="4"/>
                    <a:pt x="28" y="4"/>
                  </a:cubicBezTo>
                  <a:cubicBezTo>
                    <a:pt x="27" y="3"/>
                    <a:pt x="27" y="3"/>
                    <a:pt x="27" y="3"/>
                  </a:cubicBezTo>
                  <a:cubicBezTo>
                    <a:pt x="26" y="3"/>
                    <a:pt x="26" y="2"/>
                    <a:pt x="26" y="1"/>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grpSp>
      <p:grpSp>
        <p:nvGrpSpPr>
          <p:cNvPr id="218" name="组合 217"/>
          <p:cNvGrpSpPr/>
          <p:nvPr/>
        </p:nvGrpSpPr>
        <p:grpSpPr>
          <a:xfrm>
            <a:off x="5092773" y="1663594"/>
            <a:ext cx="2204075" cy="4583479"/>
            <a:chOff x="5276822" y="2263193"/>
            <a:chExt cx="2022845" cy="4206605"/>
          </a:xfrm>
          <a:effectLst>
            <a:outerShdw blurRad="266700" dist="38100" dir="5400000" algn="t" rotWithShape="0">
              <a:prstClr val="black">
                <a:alpha val="40000"/>
              </a:prstClr>
            </a:outerShdw>
          </a:effectLst>
        </p:grpSpPr>
        <p:sp>
          <p:nvSpPr>
            <p:cNvPr id="219" name="任意多边形 218"/>
            <p:cNvSpPr/>
            <p:nvPr/>
          </p:nvSpPr>
          <p:spPr>
            <a:xfrm rot="5400000">
              <a:off x="6251085" y="6144437"/>
              <a:ext cx="273185" cy="377538"/>
            </a:xfrm>
            <a:custGeom>
              <a:avLst/>
              <a:gdLst>
                <a:gd name="connsiteX0" fmla="*/ 0 w 245327"/>
                <a:gd name="connsiteY0" fmla="*/ 0 h 374681"/>
                <a:gd name="connsiteX1" fmla="*/ 0 w 245327"/>
                <a:gd name="connsiteY1" fmla="*/ 374681 h 374681"/>
                <a:gd name="connsiteX2" fmla="*/ 245327 w 245327"/>
                <a:gd name="connsiteY2" fmla="*/ 218564 h 374681"/>
                <a:gd name="connsiteX3" fmla="*/ 245327 w 245327"/>
                <a:gd name="connsiteY3" fmla="*/ 169499 h 374681"/>
                <a:gd name="connsiteX4" fmla="*/ 0 w 245327"/>
                <a:gd name="connsiteY4" fmla="*/ 0 h 374681"/>
                <a:gd name="connsiteX0" fmla="*/ 0 w 253793"/>
                <a:gd name="connsiteY0" fmla="*/ 0 h 374681"/>
                <a:gd name="connsiteX1" fmla="*/ 0 w 253793"/>
                <a:gd name="connsiteY1" fmla="*/ 374681 h 374681"/>
                <a:gd name="connsiteX2" fmla="*/ 245327 w 253793"/>
                <a:gd name="connsiteY2" fmla="*/ 218564 h 374681"/>
                <a:gd name="connsiteX3" fmla="*/ 245327 w 253793"/>
                <a:gd name="connsiteY3" fmla="*/ 169499 h 374681"/>
                <a:gd name="connsiteX4" fmla="*/ 0 w 253793"/>
                <a:gd name="connsiteY4" fmla="*/ 0 h 374681"/>
                <a:gd name="connsiteX0" fmla="*/ 0 w 262397"/>
                <a:gd name="connsiteY0" fmla="*/ 0 h 374681"/>
                <a:gd name="connsiteX1" fmla="*/ 0 w 262397"/>
                <a:gd name="connsiteY1" fmla="*/ 374681 h 374681"/>
                <a:gd name="connsiteX2" fmla="*/ 245327 w 262397"/>
                <a:gd name="connsiteY2" fmla="*/ 218564 h 374681"/>
                <a:gd name="connsiteX3" fmla="*/ 245327 w 262397"/>
                <a:gd name="connsiteY3" fmla="*/ 169499 h 374681"/>
                <a:gd name="connsiteX4" fmla="*/ 0 w 262397"/>
                <a:gd name="connsiteY4" fmla="*/ 0 h 374681"/>
                <a:gd name="connsiteX0" fmla="*/ 7408 w 269805"/>
                <a:gd name="connsiteY0" fmla="*/ 0 h 374681"/>
                <a:gd name="connsiteX1" fmla="*/ 7408 w 269805"/>
                <a:gd name="connsiteY1" fmla="*/ 374681 h 374681"/>
                <a:gd name="connsiteX2" fmla="*/ 252735 w 269805"/>
                <a:gd name="connsiteY2" fmla="*/ 218564 h 374681"/>
                <a:gd name="connsiteX3" fmla="*/ 252735 w 269805"/>
                <a:gd name="connsiteY3" fmla="*/ 169499 h 374681"/>
                <a:gd name="connsiteX4" fmla="*/ 7408 w 269805"/>
                <a:gd name="connsiteY4" fmla="*/ 0 h 374681"/>
                <a:gd name="connsiteX0" fmla="*/ 10788 w 273185"/>
                <a:gd name="connsiteY0" fmla="*/ 0 h 374681"/>
                <a:gd name="connsiteX1" fmla="*/ 10788 w 273185"/>
                <a:gd name="connsiteY1" fmla="*/ 374681 h 374681"/>
                <a:gd name="connsiteX2" fmla="*/ 256115 w 273185"/>
                <a:gd name="connsiteY2" fmla="*/ 218564 h 374681"/>
                <a:gd name="connsiteX3" fmla="*/ 256115 w 273185"/>
                <a:gd name="connsiteY3" fmla="*/ 169499 h 374681"/>
                <a:gd name="connsiteX4" fmla="*/ 10788 w 273185"/>
                <a:gd name="connsiteY4" fmla="*/ 0 h 374681"/>
                <a:gd name="connsiteX0" fmla="*/ 10788 w 273185"/>
                <a:gd name="connsiteY0" fmla="*/ 0 h 377538"/>
                <a:gd name="connsiteX1" fmla="*/ 10788 w 273185"/>
                <a:gd name="connsiteY1" fmla="*/ 377538 h 377538"/>
                <a:gd name="connsiteX2" fmla="*/ 256115 w 273185"/>
                <a:gd name="connsiteY2" fmla="*/ 218564 h 377538"/>
                <a:gd name="connsiteX3" fmla="*/ 256115 w 273185"/>
                <a:gd name="connsiteY3" fmla="*/ 169499 h 377538"/>
                <a:gd name="connsiteX4" fmla="*/ 10788 w 273185"/>
                <a:gd name="connsiteY4" fmla="*/ 0 h 377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85" h="377538">
                  <a:moveTo>
                    <a:pt x="10788" y="0"/>
                  </a:moveTo>
                  <a:cubicBezTo>
                    <a:pt x="-5880" y="122512"/>
                    <a:pt x="-1118" y="250263"/>
                    <a:pt x="10788" y="377538"/>
                  </a:cubicBezTo>
                  <a:lnTo>
                    <a:pt x="256115" y="218564"/>
                  </a:lnTo>
                  <a:cubicBezTo>
                    <a:pt x="282309" y="202209"/>
                    <a:pt x="275165" y="188236"/>
                    <a:pt x="256115" y="169499"/>
                  </a:cubicBezTo>
                  <a:lnTo>
                    <a:pt x="10788" y="0"/>
                  </a:lnTo>
                  <a:close/>
                </a:path>
              </a:pathLst>
            </a:custGeom>
            <a:gradFill>
              <a:gsLst>
                <a:gs pos="2000">
                  <a:srgbClr val="2E2E2E"/>
                </a:gs>
                <a:gs pos="42000">
                  <a:srgbClr val="727272"/>
                </a:gs>
                <a:gs pos="12000">
                  <a:srgbClr val="555555"/>
                </a:gs>
                <a:gs pos="63000">
                  <a:srgbClr val="363636"/>
                </a:gs>
                <a:gs pos="100000">
                  <a:srgbClr val="41414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20" name="Freeform 212"/>
            <p:cNvSpPr>
              <a:spLocks/>
            </p:cNvSpPr>
            <p:nvPr/>
          </p:nvSpPr>
          <p:spPr bwMode="auto">
            <a:xfrm>
              <a:off x="5816447" y="4542587"/>
              <a:ext cx="492408" cy="1113726"/>
            </a:xfrm>
            <a:custGeom>
              <a:avLst/>
              <a:gdLst>
                <a:gd name="T0" fmla="*/ 0 w 277"/>
                <a:gd name="T1" fmla="*/ 0 h 628"/>
                <a:gd name="T2" fmla="*/ 0 w 277"/>
                <a:gd name="T3" fmla="*/ 580 h 628"/>
                <a:gd name="T4" fmla="*/ 57 w 277"/>
                <a:gd name="T5" fmla="*/ 628 h 628"/>
                <a:gd name="T6" fmla="*/ 277 w 277"/>
                <a:gd name="T7" fmla="*/ 628 h 628"/>
                <a:gd name="T8" fmla="*/ 277 w 277"/>
                <a:gd name="T9" fmla="*/ 73 h 628"/>
                <a:gd name="T10" fmla="*/ 0 w 277"/>
                <a:gd name="T11" fmla="*/ 0 h 628"/>
              </a:gdLst>
              <a:ahLst/>
              <a:cxnLst>
                <a:cxn ang="0">
                  <a:pos x="T0" y="T1"/>
                </a:cxn>
                <a:cxn ang="0">
                  <a:pos x="T2" y="T3"/>
                </a:cxn>
                <a:cxn ang="0">
                  <a:pos x="T4" y="T5"/>
                </a:cxn>
                <a:cxn ang="0">
                  <a:pos x="T6" y="T7"/>
                </a:cxn>
                <a:cxn ang="0">
                  <a:pos x="T8" y="T9"/>
                </a:cxn>
                <a:cxn ang="0">
                  <a:pos x="T10" y="T11"/>
                </a:cxn>
              </a:cxnLst>
              <a:rect l="0" t="0" r="r" b="b"/>
              <a:pathLst>
                <a:path w="277" h="628">
                  <a:moveTo>
                    <a:pt x="0" y="0"/>
                  </a:moveTo>
                  <a:cubicBezTo>
                    <a:pt x="0" y="580"/>
                    <a:pt x="0" y="580"/>
                    <a:pt x="0" y="580"/>
                  </a:cubicBezTo>
                  <a:cubicBezTo>
                    <a:pt x="57" y="628"/>
                    <a:pt x="57" y="628"/>
                    <a:pt x="57" y="628"/>
                  </a:cubicBezTo>
                  <a:cubicBezTo>
                    <a:pt x="277" y="628"/>
                    <a:pt x="277" y="628"/>
                    <a:pt x="277" y="628"/>
                  </a:cubicBezTo>
                  <a:cubicBezTo>
                    <a:pt x="277" y="73"/>
                    <a:pt x="277" y="73"/>
                    <a:pt x="277" y="73"/>
                  </a:cubicBezTo>
                  <a:cubicBezTo>
                    <a:pt x="185" y="51"/>
                    <a:pt x="92" y="25"/>
                    <a:pt x="0" y="0"/>
                  </a:cubicBezTo>
                </a:path>
              </a:pathLst>
            </a:custGeom>
            <a:gradFill>
              <a:gsLst>
                <a:gs pos="0">
                  <a:srgbClr val="2C344B"/>
                </a:gs>
                <a:gs pos="100000">
                  <a:srgbClr val="21273E"/>
                </a:gs>
              </a:gsLs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21" name="Freeform 213"/>
            <p:cNvSpPr>
              <a:spLocks/>
            </p:cNvSpPr>
            <p:nvPr/>
          </p:nvSpPr>
          <p:spPr bwMode="auto">
            <a:xfrm>
              <a:off x="6384249" y="4720690"/>
              <a:ext cx="541874" cy="963080"/>
            </a:xfrm>
            <a:custGeom>
              <a:avLst/>
              <a:gdLst>
                <a:gd name="T0" fmla="*/ 0 w 305"/>
                <a:gd name="T1" fmla="*/ 0 h 543"/>
                <a:gd name="T2" fmla="*/ 0 w 305"/>
                <a:gd name="T3" fmla="*/ 543 h 543"/>
                <a:gd name="T4" fmla="*/ 263 w 305"/>
                <a:gd name="T5" fmla="*/ 543 h 543"/>
                <a:gd name="T6" fmla="*/ 305 w 305"/>
                <a:gd name="T7" fmla="*/ 495 h 543"/>
                <a:gd name="T8" fmla="*/ 305 w 305"/>
                <a:gd name="T9" fmla="*/ 41 h 543"/>
                <a:gd name="T10" fmla="*/ 0 w 305"/>
                <a:gd name="T11" fmla="*/ 0 h 543"/>
              </a:gdLst>
              <a:ahLst/>
              <a:cxnLst>
                <a:cxn ang="0">
                  <a:pos x="T0" y="T1"/>
                </a:cxn>
                <a:cxn ang="0">
                  <a:pos x="T2" y="T3"/>
                </a:cxn>
                <a:cxn ang="0">
                  <a:pos x="T4" y="T5"/>
                </a:cxn>
                <a:cxn ang="0">
                  <a:pos x="T6" y="T7"/>
                </a:cxn>
                <a:cxn ang="0">
                  <a:pos x="T8" y="T9"/>
                </a:cxn>
                <a:cxn ang="0">
                  <a:pos x="T10" y="T11"/>
                </a:cxn>
              </a:cxnLst>
              <a:rect l="0" t="0" r="r" b="b"/>
              <a:pathLst>
                <a:path w="305" h="543">
                  <a:moveTo>
                    <a:pt x="0" y="0"/>
                  </a:moveTo>
                  <a:cubicBezTo>
                    <a:pt x="0" y="543"/>
                    <a:pt x="0" y="543"/>
                    <a:pt x="0" y="543"/>
                  </a:cubicBezTo>
                  <a:cubicBezTo>
                    <a:pt x="263" y="543"/>
                    <a:pt x="263" y="543"/>
                    <a:pt x="263" y="543"/>
                  </a:cubicBezTo>
                  <a:cubicBezTo>
                    <a:pt x="305" y="495"/>
                    <a:pt x="305" y="495"/>
                    <a:pt x="305" y="495"/>
                  </a:cubicBezTo>
                  <a:cubicBezTo>
                    <a:pt x="305" y="41"/>
                    <a:pt x="305" y="41"/>
                    <a:pt x="305" y="41"/>
                  </a:cubicBezTo>
                  <a:cubicBezTo>
                    <a:pt x="201" y="38"/>
                    <a:pt x="100" y="22"/>
                    <a:pt x="0" y="0"/>
                  </a:cubicBezTo>
                </a:path>
              </a:pathLst>
            </a:custGeom>
            <a:gradFill>
              <a:gsLst>
                <a:gs pos="0">
                  <a:srgbClr val="2C344B"/>
                </a:gs>
                <a:gs pos="100000">
                  <a:srgbClr val="21273E"/>
                </a:gs>
              </a:gsLs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22" name="Freeform 214"/>
            <p:cNvSpPr>
              <a:spLocks/>
            </p:cNvSpPr>
            <p:nvPr/>
          </p:nvSpPr>
          <p:spPr bwMode="auto">
            <a:xfrm>
              <a:off x="6093755" y="4617535"/>
              <a:ext cx="280305" cy="1066509"/>
            </a:xfrm>
            <a:custGeom>
              <a:avLst/>
              <a:gdLst>
                <a:gd name="T0" fmla="*/ 0 w 158"/>
                <a:gd name="T1" fmla="*/ 0 h 602"/>
                <a:gd name="T2" fmla="*/ 0 w 158"/>
                <a:gd name="T3" fmla="*/ 602 h 602"/>
                <a:gd name="T4" fmla="*/ 158 w 158"/>
                <a:gd name="T5" fmla="*/ 602 h 602"/>
                <a:gd name="T6" fmla="*/ 158 w 158"/>
                <a:gd name="T7" fmla="*/ 40 h 602"/>
                <a:gd name="T8" fmla="*/ 0 w 158"/>
                <a:gd name="T9" fmla="*/ 0 h 602"/>
              </a:gdLst>
              <a:ahLst/>
              <a:cxnLst>
                <a:cxn ang="0">
                  <a:pos x="T0" y="T1"/>
                </a:cxn>
                <a:cxn ang="0">
                  <a:pos x="T2" y="T3"/>
                </a:cxn>
                <a:cxn ang="0">
                  <a:pos x="T4" y="T5"/>
                </a:cxn>
                <a:cxn ang="0">
                  <a:pos x="T6" y="T7"/>
                </a:cxn>
                <a:cxn ang="0">
                  <a:pos x="T8" y="T9"/>
                </a:cxn>
              </a:cxnLst>
              <a:rect l="0" t="0" r="r" b="b"/>
              <a:pathLst>
                <a:path w="158" h="602">
                  <a:moveTo>
                    <a:pt x="0" y="0"/>
                  </a:moveTo>
                  <a:cubicBezTo>
                    <a:pt x="0" y="602"/>
                    <a:pt x="0" y="602"/>
                    <a:pt x="0" y="602"/>
                  </a:cubicBezTo>
                  <a:cubicBezTo>
                    <a:pt x="158" y="602"/>
                    <a:pt x="158" y="602"/>
                    <a:pt x="158" y="602"/>
                  </a:cubicBezTo>
                  <a:cubicBezTo>
                    <a:pt x="158" y="40"/>
                    <a:pt x="158" y="40"/>
                    <a:pt x="158" y="40"/>
                  </a:cubicBezTo>
                  <a:cubicBezTo>
                    <a:pt x="105" y="28"/>
                    <a:pt x="52" y="14"/>
                    <a:pt x="0" y="0"/>
                  </a:cubicBezTo>
                </a:path>
              </a:pathLst>
            </a:custGeom>
            <a:gradFill>
              <a:gsLst>
                <a:gs pos="0">
                  <a:srgbClr val="2C344B"/>
                </a:gs>
                <a:gs pos="100000">
                  <a:srgbClr val="21273E"/>
                </a:gs>
              </a:gsLs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23" name="Freeform 215"/>
            <p:cNvSpPr>
              <a:spLocks/>
            </p:cNvSpPr>
            <p:nvPr/>
          </p:nvSpPr>
          <p:spPr bwMode="auto">
            <a:xfrm>
              <a:off x="6368814" y="4686487"/>
              <a:ext cx="282554" cy="997557"/>
            </a:xfrm>
            <a:custGeom>
              <a:avLst/>
              <a:gdLst>
                <a:gd name="T0" fmla="*/ 0 w 159"/>
                <a:gd name="T1" fmla="*/ 0 h 563"/>
                <a:gd name="T2" fmla="*/ 0 w 159"/>
                <a:gd name="T3" fmla="*/ 563 h 563"/>
                <a:gd name="T4" fmla="*/ 159 w 159"/>
                <a:gd name="T5" fmla="*/ 563 h 563"/>
                <a:gd name="T6" fmla="*/ 159 w 159"/>
                <a:gd name="T7" fmla="*/ 30 h 563"/>
                <a:gd name="T8" fmla="*/ 0 w 159"/>
                <a:gd name="T9" fmla="*/ 0 h 563"/>
              </a:gdLst>
              <a:ahLst/>
              <a:cxnLst>
                <a:cxn ang="0">
                  <a:pos x="T0" y="T1"/>
                </a:cxn>
                <a:cxn ang="0">
                  <a:pos x="T2" y="T3"/>
                </a:cxn>
                <a:cxn ang="0">
                  <a:pos x="T4" y="T5"/>
                </a:cxn>
                <a:cxn ang="0">
                  <a:pos x="T6" y="T7"/>
                </a:cxn>
                <a:cxn ang="0">
                  <a:pos x="T8" y="T9"/>
                </a:cxn>
              </a:cxnLst>
              <a:rect l="0" t="0" r="r" b="b"/>
              <a:pathLst>
                <a:path w="159" h="563">
                  <a:moveTo>
                    <a:pt x="0" y="0"/>
                  </a:moveTo>
                  <a:cubicBezTo>
                    <a:pt x="0" y="563"/>
                    <a:pt x="0" y="563"/>
                    <a:pt x="0" y="563"/>
                  </a:cubicBezTo>
                  <a:cubicBezTo>
                    <a:pt x="159" y="563"/>
                    <a:pt x="159" y="563"/>
                    <a:pt x="159" y="563"/>
                  </a:cubicBezTo>
                  <a:cubicBezTo>
                    <a:pt x="159" y="30"/>
                    <a:pt x="159" y="30"/>
                    <a:pt x="159" y="30"/>
                  </a:cubicBezTo>
                  <a:cubicBezTo>
                    <a:pt x="106" y="22"/>
                    <a:pt x="53" y="12"/>
                    <a:pt x="0" y="0"/>
                  </a:cubicBezTo>
                </a:path>
              </a:pathLst>
            </a:custGeom>
            <a:gradFill>
              <a:gsLst>
                <a:gs pos="0">
                  <a:srgbClr val="2C344B"/>
                </a:gs>
                <a:gs pos="100000">
                  <a:srgbClr val="21273E"/>
                </a:gs>
              </a:gsLs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24" name="Rectangle 217"/>
            <p:cNvSpPr>
              <a:spLocks noChangeArrowheads="1"/>
            </p:cNvSpPr>
            <p:nvPr/>
          </p:nvSpPr>
          <p:spPr bwMode="auto">
            <a:xfrm>
              <a:off x="6088508" y="4711220"/>
              <a:ext cx="10493" cy="9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25" name="Freeform 219"/>
            <p:cNvSpPr>
              <a:spLocks/>
            </p:cNvSpPr>
            <p:nvPr/>
          </p:nvSpPr>
          <p:spPr bwMode="auto">
            <a:xfrm>
              <a:off x="5816447" y="5570872"/>
              <a:ext cx="0" cy="8994"/>
            </a:xfrm>
            <a:custGeom>
              <a:avLst/>
              <a:gdLst>
                <a:gd name="T0" fmla="*/ 0 h 5"/>
                <a:gd name="T1" fmla="*/ 5 h 5"/>
                <a:gd name="T2" fmla="*/ 5 h 5"/>
                <a:gd name="T3" fmla="*/ 0 h 5"/>
                <a:gd name="T4" fmla="*/ 0 h 5"/>
              </a:gdLst>
              <a:ahLst/>
              <a:cxnLst>
                <a:cxn ang="0">
                  <a:pos x="0" y="T0"/>
                </a:cxn>
                <a:cxn ang="0">
                  <a:pos x="0" y="T1"/>
                </a:cxn>
                <a:cxn ang="0">
                  <a:pos x="0" y="T2"/>
                </a:cxn>
                <a:cxn ang="0">
                  <a:pos x="0" y="T3"/>
                </a:cxn>
                <a:cxn ang="0">
                  <a:pos x="0" y="T4"/>
                </a:cxn>
              </a:cxnLst>
              <a:rect l="0" t="0" r="r" b="b"/>
              <a:pathLst>
                <a:path h="5">
                  <a:moveTo>
                    <a:pt x="0" y="0"/>
                  </a:moveTo>
                  <a:cubicBezTo>
                    <a:pt x="0" y="5"/>
                    <a:pt x="0" y="5"/>
                    <a:pt x="0" y="5"/>
                  </a:cubicBezTo>
                  <a:cubicBezTo>
                    <a:pt x="0" y="5"/>
                    <a:pt x="0" y="5"/>
                    <a:pt x="0" y="5"/>
                  </a:cubicBezTo>
                  <a:cubicBezTo>
                    <a:pt x="0" y="4"/>
                    <a:pt x="0" y="2"/>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26" name="Freeform 220"/>
            <p:cNvSpPr>
              <a:spLocks/>
            </p:cNvSpPr>
            <p:nvPr/>
          </p:nvSpPr>
          <p:spPr bwMode="auto">
            <a:xfrm>
              <a:off x="5816447" y="5528152"/>
              <a:ext cx="2248" cy="42720"/>
            </a:xfrm>
            <a:custGeom>
              <a:avLst/>
              <a:gdLst>
                <a:gd name="T0" fmla="*/ 0 w 1"/>
                <a:gd name="T1" fmla="*/ 0 h 24"/>
                <a:gd name="T2" fmla="*/ 0 w 1"/>
                <a:gd name="T3" fmla="*/ 24 h 24"/>
                <a:gd name="T4" fmla="*/ 0 w 1"/>
                <a:gd name="T5" fmla="*/ 24 h 24"/>
                <a:gd name="T6" fmla="*/ 1 w 1"/>
                <a:gd name="T7" fmla="*/ 16 h 24"/>
                <a:gd name="T8" fmla="*/ 0 w 1"/>
                <a:gd name="T9" fmla="*/ 8 h 24"/>
                <a:gd name="T10" fmla="*/ 0 w 1"/>
                <a:gd name="T11" fmla="*/ 8 h 24"/>
                <a:gd name="T12" fmla="*/ 0 w 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 h="24">
                  <a:moveTo>
                    <a:pt x="0" y="0"/>
                  </a:moveTo>
                  <a:cubicBezTo>
                    <a:pt x="0" y="24"/>
                    <a:pt x="0" y="24"/>
                    <a:pt x="0" y="24"/>
                  </a:cubicBezTo>
                  <a:cubicBezTo>
                    <a:pt x="0" y="24"/>
                    <a:pt x="0" y="24"/>
                    <a:pt x="0" y="24"/>
                  </a:cubicBezTo>
                  <a:cubicBezTo>
                    <a:pt x="1" y="22"/>
                    <a:pt x="1" y="19"/>
                    <a:pt x="1" y="16"/>
                  </a:cubicBezTo>
                  <a:cubicBezTo>
                    <a:pt x="1" y="13"/>
                    <a:pt x="1" y="11"/>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27" name="Freeform 221"/>
            <p:cNvSpPr>
              <a:spLocks/>
            </p:cNvSpPr>
            <p:nvPr/>
          </p:nvSpPr>
          <p:spPr bwMode="auto">
            <a:xfrm>
              <a:off x="6642374" y="4711220"/>
              <a:ext cx="10493" cy="28480"/>
            </a:xfrm>
            <a:custGeom>
              <a:avLst/>
              <a:gdLst>
                <a:gd name="T0" fmla="*/ 6 w 6"/>
                <a:gd name="T1" fmla="*/ 0 h 16"/>
                <a:gd name="T2" fmla="*/ 0 w 6"/>
                <a:gd name="T3" fmla="*/ 0 h 16"/>
                <a:gd name="T4" fmla="*/ 0 w 6"/>
                <a:gd name="T5" fmla="*/ 15 h 16"/>
                <a:gd name="T6" fmla="*/ 6 w 6"/>
                <a:gd name="T7" fmla="*/ 16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0" y="0"/>
                    <a:pt x="0" y="0"/>
                    <a:pt x="0" y="0"/>
                  </a:cubicBezTo>
                  <a:cubicBezTo>
                    <a:pt x="0" y="15"/>
                    <a:pt x="0" y="15"/>
                    <a:pt x="0" y="15"/>
                  </a:cubicBezTo>
                  <a:cubicBezTo>
                    <a:pt x="2" y="16"/>
                    <a:pt x="4" y="16"/>
                    <a:pt x="6" y="16"/>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28" name="Freeform 222"/>
            <p:cNvSpPr>
              <a:spLocks/>
            </p:cNvSpPr>
            <p:nvPr/>
          </p:nvSpPr>
          <p:spPr bwMode="auto">
            <a:xfrm>
              <a:off x="6642374" y="4738201"/>
              <a:ext cx="10493" cy="759972"/>
            </a:xfrm>
            <a:custGeom>
              <a:avLst/>
              <a:gdLst>
                <a:gd name="T0" fmla="*/ 0 w 6"/>
                <a:gd name="T1" fmla="*/ 0 h 429"/>
                <a:gd name="T2" fmla="*/ 0 w 6"/>
                <a:gd name="T3" fmla="*/ 0 h 429"/>
                <a:gd name="T4" fmla="*/ 5 w 6"/>
                <a:gd name="T5" fmla="*/ 1 h 429"/>
                <a:gd name="T6" fmla="*/ 5 w 6"/>
                <a:gd name="T7" fmla="*/ 428 h 429"/>
                <a:gd name="T8" fmla="*/ 6 w 6"/>
                <a:gd name="T9" fmla="*/ 429 h 429"/>
                <a:gd name="T10" fmla="*/ 6 w 6"/>
                <a:gd name="T11" fmla="*/ 1 h 429"/>
                <a:gd name="T12" fmla="*/ 0 w 6"/>
                <a:gd name="T13" fmla="*/ 0 h 429"/>
              </a:gdLst>
              <a:ahLst/>
              <a:cxnLst>
                <a:cxn ang="0">
                  <a:pos x="T0" y="T1"/>
                </a:cxn>
                <a:cxn ang="0">
                  <a:pos x="T2" y="T3"/>
                </a:cxn>
                <a:cxn ang="0">
                  <a:pos x="T4" y="T5"/>
                </a:cxn>
                <a:cxn ang="0">
                  <a:pos x="T6" y="T7"/>
                </a:cxn>
                <a:cxn ang="0">
                  <a:pos x="T8" y="T9"/>
                </a:cxn>
                <a:cxn ang="0">
                  <a:pos x="T10" y="T11"/>
                </a:cxn>
                <a:cxn ang="0">
                  <a:pos x="T12" y="T13"/>
                </a:cxn>
              </a:cxnLst>
              <a:rect l="0" t="0" r="r" b="b"/>
              <a:pathLst>
                <a:path w="6" h="429">
                  <a:moveTo>
                    <a:pt x="0" y="0"/>
                  </a:moveTo>
                  <a:cubicBezTo>
                    <a:pt x="0" y="0"/>
                    <a:pt x="0" y="0"/>
                    <a:pt x="0" y="0"/>
                  </a:cubicBezTo>
                  <a:cubicBezTo>
                    <a:pt x="2" y="1"/>
                    <a:pt x="3" y="1"/>
                    <a:pt x="5" y="1"/>
                  </a:cubicBezTo>
                  <a:cubicBezTo>
                    <a:pt x="5" y="428"/>
                    <a:pt x="5" y="428"/>
                    <a:pt x="5" y="428"/>
                  </a:cubicBezTo>
                  <a:cubicBezTo>
                    <a:pt x="5" y="428"/>
                    <a:pt x="6" y="429"/>
                    <a:pt x="6" y="429"/>
                  </a:cubicBezTo>
                  <a:cubicBezTo>
                    <a:pt x="6" y="1"/>
                    <a:pt x="6" y="1"/>
                    <a:pt x="6" y="1"/>
                  </a:cubicBezTo>
                  <a:cubicBezTo>
                    <a:pt x="4" y="1"/>
                    <a:pt x="2"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29" name="Freeform 224"/>
            <p:cNvSpPr>
              <a:spLocks/>
            </p:cNvSpPr>
            <p:nvPr/>
          </p:nvSpPr>
          <p:spPr bwMode="auto">
            <a:xfrm>
              <a:off x="6367315" y="4711220"/>
              <a:ext cx="1499" cy="783206"/>
            </a:xfrm>
            <a:custGeom>
              <a:avLst/>
              <a:gdLst>
                <a:gd name="T0" fmla="*/ 1 w 1"/>
                <a:gd name="T1" fmla="*/ 0 h 442"/>
                <a:gd name="T2" fmla="*/ 0 w 1"/>
                <a:gd name="T3" fmla="*/ 0 h 442"/>
                <a:gd name="T4" fmla="*/ 0 w 1"/>
                <a:gd name="T5" fmla="*/ 442 h 442"/>
                <a:gd name="T6" fmla="*/ 1 w 1"/>
                <a:gd name="T7" fmla="*/ 438 h 442"/>
                <a:gd name="T8" fmla="*/ 1 w 1"/>
                <a:gd name="T9" fmla="*/ 441 h 442"/>
                <a:gd name="T10" fmla="*/ 1 w 1"/>
                <a:gd name="T11" fmla="*/ 0 h 442"/>
              </a:gdLst>
              <a:ahLst/>
              <a:cxnLst>
                <a:cxn ang="0">
                  <a:pos x="T0" y="T1"/>
                </a:cxn>
                <a:cxn ang="0">
                  <a:pos x="T2" y="T3"/>
                </a:cxn>
                <a:cxn ang="0">
                  <a:pos x="T4" y="T5"/>
                </a:cxn>
                <a:cxn ang="0">
                  <a:pos x="T6" y="T7"/>
                </a:cxn>
                <a:cxn ang="0">
                  <a:pos x="T8" y="T9"/>
                </a:cxn>
                <a:cxn ang="0">
                  <a:pos x="T10" y="T11"/>
                </a:cxn>
              </a:cxnLst>
              <a:rect l="0" t="0" r="r" b="b"/>
              <a:pathLst>
                <a:path w="1" h="442">
                  <a:moveTo>
                    <a:pt x="1" y="0"/>
                  </a:moveTo>
                  <a:cubicBezTo>
                    <a:pt x="0" y="0"/>
                    <a:pt x="0" y="0"/>
                    <a:pt x="0" y="0"/>
                  </a:cubicBezTo>
                  <a:cubicBezTo>
                    <a:pt x="0" y="442"/>
                    <a:pt x="0" y="442"/>
                    <a:pt x="0" y="442"/>
                  </a:cubicBezTo>
                  <a:cubicBezTo>
                    <a:pt x="1" y="440"/>
                    <a:pt x="1" y="438"/>
                    <a:pt x="1" y="438"/>
                  </a:cubicBezTo>
                  <a:cubicBezTo>
                    <a:pt x="1" y="438"/>
                    <a:pt x="1" y="439"/>
                    <a:pt x="1" y="44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0" name="Freeform 226"/>
            <p:cNvSpPr>
              <a:spLocks/>
            </p:cNvSpPr>
            <p:nvPr/>
          </p:nvSpPr>
          <p:spPr bwMode="auto">
            <a:xfrm>
              <a:off x="5816447" y="5499672"/>
              <a:ext cx="1127967" cy="803441"/>
            </a:xfrm>
            <a:custGeom>
              <a:avLst/>
              <a:gdLst>
                <a:gd name="T0" fmla="*/ 76 w 635"/>
                <a:gd name="T1" fmla="*/ 55 h 453"/>
                <a:gd name="T2" fmla="*/ 156 w 635"/>
                <a:gd name="T3" fmla="*/ 1 h 453"/>
                <a:gd name="T4" fmla="*/ 230 w 635"/>
                <a:gd name="T5" fmla="*/ 60 h 453"/>
                <a:gd name="T6" fmla="*/ 311 w 635"/>
                <a:gd name="T7" fmla="*/ 0 h 453"/>
                <a:gd name="T8" fmla="*/ 390 w 635"/>
                <a:gd name="T9" fmla="*/ 59 h 453"/>
                <a:gd name="T10" fmla="*/ 469 w 635"/>
                <a:gd name="T11" fmla="*/ 1 h 453"/>
                <a:gd name="T12" fmla="*/ 557 w 635"/>
                <a:gd name="T13" fmla="*/ 53 h 453"/>
                <a:gd name="T14" fmla="*/ 635 w 635"/>
                <a:gd name="T15" fmla="*/ 19 h 453"/>
                <a:gd name="T16" fmla="*/ 635 w 635"/>
                <a:gd name="T17" fmla="*/ 44 h 453"/>
                <a:gd name="T18" fmla="*/ 432 w 635"/>
                <a:gd name="T19" fmla="*/ 394 h 453"/>
                <a:gd name="T20" fmla="*/ 317 w 635"/>
                <a:gd name="T21" fmla="*/ 453 h 453"/>
                <a:gd name="T22" fmla="*/ 208 w 635"/>
                <a:gd name="T23" fmla="*/ 408 h 453"/>
                <a:gd name="T24" fmla="*/ 0 w 635"/>
                <a:gd name="T25" fmla="*/ 47 h 453"/>
                <a:gd name="T26" fmla="*/ 0 w 635"/>
                <a:gd name="T27" fmla="*/ 16 h 453"/>
                <a:gd name="T28" fmla="*/ 76 w 635"/>
                <a:gd name="T29" fmla="*/ 5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53">
                  <a:moveTo>
                    <a:pt x="76" y="55"/>
                  </a:moveTo>
                  <a:cubicBezTo>
                    <a:pt x="146" y="51"/>
                    <a:pt x="156" y="1"/>
                    <a:pt x="156" y="1"/>
                  </a:cubicBezTo>
                  <a:cubicBezTo>
                    <a:pt x="156" y="1"/>
                    <a:pt x="167" y="60"/>
                    <a:pt x="230" y="60"/>
                  </a:cubicBezTo>
                  <a:cubicBezTo>
                    <a:pt x="296" y="60"/>
                    <a:pt x="311" y="0"/>
                    <a:pt x="311" y="0"/>
                  </a:cubicBezTo>
                  <a:cubicBezTo>
                    <a:pt x="311" y="0"/>
                    <a:pt x="320" y="59"/>
                    <a:pt x="390" y="59"/>
                  </a:cubicBezTo>
                  <a:cubicBezTo>
                    <a:pt x="453" y="59"/>
                    <a:pt x="469" y="1"/>
                    <a:pt x="469" y="1"/>
                  </a:cubicBezTo>
                  <a:cubicBezTo>
                    <a:pt x="469" y="1"/>
                    <a:pt x="489" y="53"/>
                    <a:pt x="557" y="53"/>
                  </a:cubicBezTo>
                  <a:cubicBezTo>
                    <a:pt x="588" y="53"/>
                    <a:pt x="622" y="47"/>
                    <a:pt x="635" y="19"/>
                  </a:cubicBezTo>
                  <a:cubicBezTo>
                    <a:pt x="634" y="36"/>
                    <a:pt x="635" y="44"/>
                    <a:pt x="635" y="44"/>
                  </a:cubicBezTo>
                  <a:cubicBezTo>
                    <a:pt x="432" y="394"/>
                    <a:pt x="432" y="394"/>
                    <a:pt x="432" y="394"/>
                  </a:cubicBezTo>
                  <a:cubicBezTo>
                    <a:pt x="317" y="453"/>
                    <a:pt x="317" y="453"/>
                    <a:pt x="317" y="453"/>
                  </a:cubicBezTo>
                  <a:cubicBezTo>
                    <a:pt x="208" y="408"/>
                    <a:pt x="208" y="408"/>
                    <a:pt x="208" y="408"/>
                  </a:cubicBezTo>
                  <a:cubicBezTo>
                    <a:pt x="0" y="47"/>
                    <a:pt x="0" y="47"/>
                    <a:pt x="0" y="47"/>
                  </a:cubicBezTo>
                  <a:cubicBezTo>
                    <a:pt x="0" y="47"/>
                    <a:pt x="1" y="34"/>
                    <a:pt x="0" y="16"/>
                  </a:cubicBezTo>
                  <a:cubicBezTo>
                    <a:pt x="4" y="47"/>
                    <a:pt x="40" y="57"/>
                    <a:pt x="76" y="55"/>
                  </a:cubicBezTo>
                </a:path>
              </a:pathLst>
            </a:custGeom>
            <a:gradFill>
              <a:gsLst>
                <a:gs pos="0">
                  <a:srgbClr val="ADA795"/>
                </a:gs>
                <a:gs pos="78000">
                  <a:srgbClr val="DCDAD3"/>
                </a:gs>
                <a:gs pos="50000">
                  <a:srgbClr val="F1F0EF"/>
                </a:gs>
                <a:gs pos="17000">
                  <a:srgbClr val="F2F2F2"/>
                </a:gs>
                <a:gs pos="31000">
                  <a:srgbClr val="C1BCAF"/>
                </a:gs>
                <a:gs pos="100000">
                  <a:srgbClr val="ADA79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31" name="Freeform 228"/>
            <p:cNvSpPr>
              <a:spLocks/>
            </p:cNvSpPr>
            <p:nvPr/>
          </p:nvSpPr>
          <p:spPr bwMode="auto">
            <a:xfrm>
              <a:off x="6272880" y="3931762"/>
              <a:ext cx="334268" cy="65205"/>
            </a:xfrm>
            <a:custGeom>
              <a:avLst/>
              <a:gdLst>
                <a:gd name="T0" fmla="*/ 0 w 188"/>
                <a:gd name="T1" fmla="*/ 0 h 37"/>
                <a:gd name="T2" fmla="*/ 188 w 188"/>
                <a:gd name="T3" fmla="*/ 4 h 37"/>
                <a:gd name="T4" fmla="*/ 50 w 188"/>
                <a:gd name="T5" fmla="*/ 37 h 37"/>
                <a:gd name="T6" fmla="*/ 0 w 188"/>
                <a:gd name="T7" fmla="*/ 36 h 37"/>
                <a:gd name="T8" fmla="*/ 0 w 188"/>
                <a:gd name="T9" fmla="*/ 0 h 37"/>
              </a:gdLst>
              <a:ahLst/>
              <a:cxnLst>
                <a:cxn ang="0">
                  <a:pos x="T0" y="T1"/>
                </a:cxn>
                <a:cxn ang="0">
                  <a:pos x="T2" y="T3"/>
                </a:cxn>
                <a:cxn ang="0">
                  <a:pos x="T4" y="T5"/>
                </a:cxn>
                <a:cxn ang="0">
                  <a:pos x="T6" y="T7"/>
                </a:cxn>
                <a:cxn ang="0">
                  <a:pos x="T8" y="T9"/>
                </a:cxn>
              </a:cxnLst>
              <a:rect l="0" t="0" r="r" b="b"/>
              <a:pathLst>
                <a:path w="188" h="37">
                  <a:moveTo>
                    <a:pt x="0" y="0"/>
                  </a:moveTo>
                  <a:cubicBezTo>
                    <a:pt x="67" y="0"/>
                    <a:pt x="130" y="1"/>
                    <a:pt x="188" y="4"/>
                  </a:cubicBezTo>
                  <a:cubicBezTo>
                    <a:pt x="50" y="37"/>
                    <a:pt x="50" y="37"/>
                    <a:pt x="50" y="37"/>
                  </a:cubicBezTo>
                  <a:cubicBezTo>
                    <a:pt x="34" y="36"/>
                    <a:pt x="18" y="36"/>
                    <a:pt x="0" y="3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2" name="Freeform 229"/>
            <p:cNvSpPr>
              <a:spLocks/>
            </p:cNvSpPr>
            <p:nvPr/>
          </p:nvSpPr>
          <p:spPr bwMode="auto">
            <a:xfrm>
              <a:off x="6362068" y="3878549"/>
              <a:ext cx="534379" cy="63706"/>
            </a:xfrm>
            <a:custGeom>
              <a:avLst/>
              <a:gdLst>
                <a:gd name="T0" fmla="*/ 138 w 301"/>
                <a:gd name="T1" fmla="*/ 0 h 36"/>
                <a:gd name="T2" fmla="*/ 301 w 301"/>
                <a:gd name="T3" fmla="*/ 11 h 36"/>
                <a:gd name="T4" fmla="*/ 42 w 301"/>
                <a:gd name="T5" fmla="*/ 36 h 36"/>
                <a:gd name="T6" fmla="*/ 0 w 301"/>
                <a:gd name="T7" fmla="*/ 34 h 36"/>
                <a:gd name="T8" fmla="*/ 138 w 301"/>
                <a:gd name="T9" fmla="*/ 0 h 36"/>
              </a:gdLst>
              <a:ahLst/>
              <a:cxnLst>
                <a:cxn ang="0">
                  <a:pos x="T0" y="T1"/>
                </a:cxn>
                <a:cxn ang="0">
                  <a:pos x="T2" y="T3"/>
                </a:cxn>
                <a:cxn ang="0">
                  <a:pos x="T4" y="T5"/>
                </a:cxn>
                <a:cxn ang="0">
                  <a:pos x="T6" y="T7"/>
                </a:cxn>
                <a:cxn ang="0">
                  <a:pos x="T8" y="T9"/>
                </a:cxn>
              </a:cxnLst>
              <a:rect l="0" t="0" r="r" b="b"/>
              <a:pathLst>
                <a:path w="301" h="36">
                  <a:moveTo>
                    <a:pt x="138" y="0"/>
                  </a:moveTo>
                  <a:cubicBezTo>
                    <a:pt x="199" y="3"/>
                    <a:pt x="254" y="6"/>
                    <a:pt x="301" y="11"/>
                  </a:cubicBezTo>
                  <a:cubicBezTo>
                    <a:pt x="42" y="36"/>
                    <a:pt x="42" y="36"/>
                    <a:pt x="42" y="36"/>
                  </a:cubicBezTo>
                  <a:cubicBezTo>
                    <a:pt x="30" y="35"/>
                    <a:pt x="16" y="34"/>
                    <a:pt x="0" y="34"/>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3" name="Freeform 230"/>
            <p:cNvSpPr>
              <a:spLocks/>
            </p:cNvSpPr>
            <p:nvPr/>
          </p:nvSpPr>
          <p:spPr bwMode="auto">
            <a:xfrm>
              <a:off x="6436267" y="3839576"/>
              <a:ext cx="646801" cy="50965"/>
            </a:xfrm>
            <a:custGeom>
              <a:avLst/>
              <a:gdLst>
                <a:gd name="T0" fmla="*/ 258 w 364"/>
                <a:gd name="T1" fmla="*/ 0 h 29"/>
                <a:gd name="T2" fmla="*/ 364 w 364"/>
                <a:gd name="T3" fmla="*/ 15 h 29"/>
                <a:gd name="T4" fmla="*/ 28 w 364"/>
                <a:gd name="T5" fmla="*/ 29 h 29"/>
                <a:gd name="T6" fmla="*/ 0 w 364"/>
                <a:gd name="T7" fmla="*/ 25 h 29"/>
                <a:gd name="T8" fmla="*/ 258 w 364"/>
                <a:gd name="T9" fmla="*/ 0 h 29"/>
              </a:gdLst>
              <a:ahLst/>
              <a:cxnLst>
                <a:cxn ang="0">
                  <a:pos x="T0" y="T1"/>
                </a:cxn>
                <a:cxn ang="0">
                  <a:pos x="T2" y="T3"/>
                </a:cxn>
                <a:cxn ang="0">
                  <a:pos x="T4" y="T5"/>
                </a:cxn>
                <a:cxn ang="0">
                  <a:pos x="T6" y="T7"/>
                </a:cxn>
                <a:cxn ang="0">
                  <a:pos x="T8" y="T9"/>
                </a:cxn>
              </a:cxnLst>
              <a:rect l="0" t="0" r="r" b="b"/>
              <a:pathLst>
                <a:path w="364" h="29">
                  <a:moveTo>
                    <a:pt x="258" y="0"/>
                  </a:moveTo>
                  <a:cubicBezTo>
                    <a:pt x="303" y="4"/>
                    <a:pt x="339" y="9"/>
                    <a:pt x="364" y="15"/>
                  </a:cubicBezTo>
                  <a:cubicBezTo>
                    <a:pt x="28" y="29"/>
                    <a:pt x="28" y="29"/>
                    <a:pt x="28" y="29"/>
                  </a:cubicBezTo>
                  <a:cubicBezTo>
                    <a:pt x="21" y="28"/>
                    <a:pt x="12" y="26"/>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4" name="Freeform 231"/>
            <p:cNvSpPr>
              <a:spLocks/>
            </p:cNvSpPr>
            <p:nvPr/>
          </p:nvSpPr>
          <p:spPr bwMode="auto">
            <a:xfrm>
              <a:off x="5934115" y="3990221"/>
              <a:ext cx="338765" cy="65205"/>
            </a:xfrm>
            <a:custGeom>
              <a:avLst/>
              <a:gdLst>
                <a:gd name="T0" fmla="*/ 0 w 191"/>
                <a:gd name="T1" fmla="*/ 4 h 37"/>
                <a:gd name="T2" fmla="*/ 141 w 191"/>
                <a:gd name="T3" fmla="*/ 37 h 37"/>
                <a:gd name="T4" fmla="*/ 191 w 191"/>
                <a:gd name="T5" fmla="*/ 36 h 37"/>
                <a:gd name="T6" fmla="*/ 191 w 191"/>
                <a:gd name="T7" fmla="*/ 0 h 37"/>
                <a:gd name="T8" fmla="*/ 0 w 191"/>
                <a:gd name="T9" fmla="*/ 4 h 37"/>
              </a:gdLst>
              <a:ahLst/>
              <a:cxnLst>
                <a:cxn ang="0">
                  <a:pos x="T0" y="T1"/>
                </a:cxn>
                <a:cxn ang="0">
                  <a:pos x="T2" y="T3"/>
                </a:cxn>
                <a:cxn ang="0">
                  <a:pos x="T4" y="T5"/>
                </a:cxn>
                <a:cxn ang="0">
                  <a:pos x="T6" y="T7"/>
                </a:cxn>
                <a:cxn ang="0">
                  <a:pos x="T8" y="T9"/>
                </a:cxn>
              </a:cxnLst>
              <a:rect l="0" t="0" r="r" b="b"/>
              <a:pathLst>
                <a:path w="191" h="37">
                  <a:moveTo>
                    <a:pt x="0" y="4"/>
                  </a:moveTo>
                  <a:cubicBezTo>
                    <a:pt x="141" y="37"/>
                    <a:pt x="141" y="37"/>
                    <a:pt x="141" y="37"/>
                  </a:cubicBezTo>
                  <a:cubicBezTo>
                    <a:pt x="157" y="37"/>
                    <a:pt x="173" y="36"/>
                    <a:pt x="191" y="36"/>
                  </a:cubicBezTo>
                  <a:cubicBezTo>
                    <a:pt x="191" y="0"/>
                    <a:pt x="191" y="0"/>
                    <a:pt x="191" y="0"/>
                  </a:cubicBezTo>
                  <a:cubicBezTo>
                    <a:pt x="123" y="0"/>
                    <a:pt x="59"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5" name="Freeform 232"/>
            <p:cNvSpPr>
              <a:spLocks/>
            </p:cNvSpPr>
            <p:nvPr/>
          </p:nvSpPr>
          <p:spPr bwMode="auto">
            <a:xfrm>
              <a:off x="5651562" y="4055426"/>
              <a:ext cx="532880" cy="63706"/>
            </a:xfrm>
            <a:custGeom>
              <a:avLst/>
              <a:gdLst>
                <a:gd name="T0" fmla="*/ 159 w 300"/>
                <a:gd name="T1" fmla="*/ 0 h 36"/>
                <a:gd name="T2" fmla="*/ 300 w 300"/>
                <a:gd name="T3" fmla="*/ 33 h 36"/>
                <a:gd name="T4" fmla="*/ 258 w 300"/>
                <a:gd name="T5" fmla="*/ 36 h 36"/>
                <a:gd name="T6" fmla="*/ 0 w 300"/>
                <a:gd name="T7" fmla="*/ 11 h 36"/>
                <a:gd name="T8" fmla="*/ 159 w 300"/>
                <a:gd name="T9" fmla="*/ 0 h 36"/>
              </a:gdLst>
              <a:ahLst/>
              <a:cxnLst>
                <a:cxn ang="0">
                  <a:pos x="T0" y="T1"/>
                </a:cxn>
                <a:cxn ang="0">
                  <a:pos x="T2" y="T3"/>
                </a:cxn>
                <a:cxn ang="0">
                  <a:pos x="T4" y="T5"/>
                </a:cxn>
                <a:cxn ang="0">
                  <a:pos x="T6" y="T7"/>
                </a:cxn>
                <a:cxn ang="0">
                  <a:pos x="T8" y="T9"/>
                </a:cxn>
              </a:cxnLst>
              <a:rect l="0" t="0" r="r" b="b"/>
              <a:pathLst>
                <a:path w="300" h="36">
                  <a:moveTo>
                    <a:pt x="159" y="0"/>
                  </a:moveTo>
                  <a:cubicBezTo>
                    <a:pt x="300" y="33"/>
                    <a:pt x="300" y="33"/>
                    <a:pt x="300" y="33"/>
                  </a:cubicBezTo>
                  <a:cubicBezTo>
                    <a:pt x="284" y="34"/>
                    <a:pt x="270" y="35"/>
                    <a:pt x="258" y="36"/>
                  </a:cubicBezTo>
                  <a:cubicBezTo>
                    <a:pt x="0" y="11"/>
                    <a:pt x="0" y="11"/>
                    <a:pt x="0" y="11"/>
                  </a:cubicBezTo>
                  <a:cubicBezTo>
                    <a:pt x="45" y="6"/>
                    <a:pt x="99" y="3"/>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6" name="Freeform 233"/>
            <p:cNvSpPr>
              <a:spLocks/>
            </p:cNvSpPr>
            <p:nvPr/>
          </p:nvSpPr>
          <p:spPr bwMode="auto">
            <a:xfrm>
              <a:off x="5459695" y="4133371"/>
              <a:ext cx="649799" cy="51714"/>
            </a:xfrm>
            <a:custGeom>
              <a:avLst/>
              <a:gdLst>
                <a:gd name="T0" fmla="*/ 108 w 366"/>
                <a:gd name="T1" fmla="*/ 0 h 29"/>
                <a:gd name="T2" fmla="*/ 366 w 366"/>
                <a:gd name="T3" fmla="*/ 25 h 29"/>
                <a:gd name="T4" fmla="*/ 338 w 366"/>
                <a:gd name="T5" fmla="*/ 29 h 29"/>
                <a:gd name="T6" fmla="*/ 0 w 366"/>
                <a:gd name="T7" fmla="*/ 16 h 29"/>
                <a:gd name="T8" fmla="*/ 108 w 366"/>
                <a:gd name="T9" fmla="*/ 0 h 29"/>
              </a:gdLst>
              <a:ahLst/>
              <a:cxnLst>
                <a:cxn ang="0">
                  <a:pos x="T0" y="T1"/>
                </a:cxn>
                <a:cxn ang="0">
                  <a:pos x="T2" y="T3"/>
                </a:cxn>
                <a:cxn ang="0">
                  <a:pos x="T4" y="T5"/>
                </a:cxn>
                <a:cxn ang="0">
                  <a:pos x="T6" y="T7"/>
                </a:cxn>
                <a:cxn ang="0">
                  <a:pos x="T8" y="T9"/>
                </a:cxn>
              </a:cxnLst>
              <a:rect l="0" t="0" r="r" b="b"/>
              <a:pathLst>
                <a:path w="366" h="29">
                  <a:moveTo>
                    <a:pt x="108" y="0"/>
                  </a:moveTo>
                  <a:cubicBezTo>
                    <a:pt x="366" y="25"/>
                    <a:pt x="366" y="25"/>
                    <a:pt x="366" y="25"/>
                  </a:cubicBezTo>
                  <a:cubicBezTo>
                    <a:pt x="354" y="26"/>
                    <a:pt x="345" y="28"/>
                    <a:pt x="338" y="29"/>
                  </a:cubicBezTo>
                  <a:cubicBezTo>
                    <a:pt x="0" y="16"/>
                    <a:pt x="0" y="16"/>
                    <a:pt x="0" y="16"/>
                  </a:cubicBezTo>
                  <a:cubicBezTo>
                    <a:pt x="25" y="9"/>
                    <a:pt x="62" y="4"/>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7" name="Freeform 234"/>
            <p:cNvSpPr>
              <a:spLocks/>
            </p:cNvSpPr>
            <p:nvPr/>
          </p:nvSpPr>
          <p:spPr bwMode="auto">
            <a:xfrm>
              <a:off x="5394490" y="4220311"/>
              <a:ext cx="665538" cy="33727"/>
            </a:xfrm>
            <a:custGeom>
              <a:avLst/>
              <a:gdLst>
                <a:gd name="T0" fmla="*/ 37 w 375"/>
                <a:gd name="T1" fmla="*/ 0 h 19"/>
                <a:gd name="T2" fmla="*/ 375 w 375"/>
                <a:gd name="T3" fmla="*/ 14 h 19"/>
                <a:gd name="T4" fmla="*/ 365 w 375"/>
                <a:gd name="T5" fmla="*/ 19 h 19"/>
                <a:gd name="T6" fmla="*/ 0 w 375"/>
                <a:gd name="T7" fmla="*/ 19 h 19"/>
                <a:gd name="T8" fmla="*/ 37 w 375"/>
                <a:gd name="T9" fmla="*/ 0 h 19"/>
              </a:gdLst>
              <a:ahLst/>
              <a:cxnLst>
                <a:cxn ang="0">
                  <a:pos x="T0" y="T1"/>
                </a:cxn>
                <a:cxn ang="0">
                  <a:pos x="T2" y="T3"/>
                </a:cxn>
                <a:cxn ang="0">
                  <a:pos x="T4" y="T5"/>
                </a:cxn>
                <a:cxn ang="0">
                  <a:pos x="T6" y="T7"/>
                </a:cxn>
                <a:cxn ang="0">
                  <a:pos x="T8" y="T9"/>
                </a:cxn>
              </a:cxnLst>
              <a:rect l="0" t="0" r="r" b="b"/>
              <a:pathLst>
                <a:path w="375" h="19">
                  <a:moveTo>
                    <a:pt x="37" y="0"/>
                  </a:moveTo>
                  <a:cubicBezTo>
                    <a:pt x="375" y="14"/>
                    <a:pt x="375" y="14"/>
                    <a:pt x="375" y="14"/>
                  </a:cubicBezTo>
                  <a:cubicBezTo>
                    <a:pt x="369" y="15"/>
                    <a:pt x="365" y="17"/>
                    <a:pt x="365" y="19"/>
                  </a:cubicBezTo>
                  <a:cubicBezTo>
                    <a:pt x="0" y="19"/>
                    <a:pt x="0" y="19"/>
                    <a:pt x="0" y="19"/>
                  </a:cubicBezTo>
                  <a:cubicBezTo>
                    <a:pt x="0" y="12"/>
                    <a:pt x="13" y="6"/>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8" name="Rectangle 235"/>
            <p:cNvSpPr>
              <a:spLocks noChangeArrowheads="1"/>
            </p:cNvSpPr>
            <p:nvPr/>
          </p:nvSpPr>
          <p:spPr bwMode="auto">
            <a:xfrm>
              <a:off x="5394490" y="4254037"/>
              <a:ext cx="647550" cy="58459"/>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39" name="Freeform 236"/>
            <p:cNvSpPr>
              <a:spLocks/>
            </p:cNvSpPr>
            <p:nvPr/>
          </p:nvSpPr>
          <p:spPr bwMode="auto">
            <a:xfrm>
              <a:off x="5459695" y="4161852"/>
              <a:ext cx="600333" cy="81693"/>
            </a:xfrm>
            <a:custGeom>
              <a:avLst/>
              <a:gdLst>
                <a:gd name="T0" fmla="*/ 801 w 801"/>
                <a:gd name="T1" fmla="*/ 109 h 109"/>
                <a:gd name="T2" fmla="*/ 0 w 801"/>
                <a:gd name="T3" fmla="*/ 78 h 109"/>
                <a:gd name="T4" fmla="*/ 0 w 801"/>
                <a:gd name="T5" fmla="*/ 0 h 109"/>
                <a:gd name="T6" fmla="*/ 801 w 801"/>
                <a:gd name="T7" fmla="*/ 31 h 109"/>
                <a:gd name="T8" fmla="*/ 801 w 801"/>
                <a:gd name="T9" fmla="*/ 109 h 109"/>
              </a:gdLst>
              <a:ahLst/>
              <a:cxnLst>
                <a:cxn ang="0">
                  <a:pos x="T0" y="T1"/>
                </a:cxn>
                <a:cxn ang="0">
                  <a:pos x="T2" y="T3"/>
                </a:cxn>
                <a:cxn ang="0">
                  <a:pos x="T4" y="T5"/>
                </a:cxn>
                <a:cxn ang="0">
                  <a:pos x="T6" y="T7"/>
                </a:cxn>
                <a:cxn ang="0">
                  <a:pos x="T8" y="T9"/>
                </a:cxn>
              </a:cxnLst>
              <a:rect l="0" t="0" r="r" b="b"/>
              <a:pathLst>
                <a:path w="801" h="109">
                  <a:moveTo>
                    <a:pt x="801" y="109"/>
                  </a:moveTo>
                  <a:lnTo>
                    <a:pt x="0" y="78"/>
                  </a:lnTo>
                  <a:lnTo>
                    <a:pt x="0" y="0"/>
                  </a:lnTo>
                  <a:lnTo>
                    <a:pt x="801" y="31"/>
                  </a:lnTo>
                  <a:lnTo>
                    <a:pt x="801" y="10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0" name="Freeform 237"/>
            <p:cNvSpPr>
              <a:spLocks/>
            </p:cNvSpPr>
            <p:nvPr/>
          </p:nvSpPr>
          <p:spPr bwMode="auto">
            <a:xfrm>
              <a:off x="5651562" y="4074912"/>
              <a:ext cx="457932" cy="104927"/>
            </a:xfrm>
            <a:custGeom>
              <a:avLst/>
              <a:gdLst>
                <a:gd name="T0" fmla="*/ 611 w 611"/>
                <a:gd name="T1" fmla="*/ 140 h 140"/>
                <a:gd name="T2" fmla="*/ 0 w 611"/>
                <a:gd name="T3" fmla="*/ 78 h 140"/>
                <a:gd name="T4" fmla="*/ 0 w 611"/>
                <a:gd name="T5" fmla="*/ 0 h 140"/>
                <a:gd name="T6" fmla="*/ 611 w 611"/>
                <a:gd name="T7" fmla="*/ 59 h 140"/>
                <a:gd name="T8" fmla="*/ 611 w 611"/>
                <a:gd name="T9" fmla="*/ 140 h 140"/>
              </a:gdLst>
              <a:ahLst/>
              <a:cxnLst>
                <a:cxn ang="0">
                  <a:pos x="T0" y="T1"/>
                </a:cxn>
                <a:cxn ang="0">
                  <a:pos x="T2" y="T3"/>
                </a:cxn>
                <a:cxn ang="0">
                  <a:pos x="T4" y="T5"/>
                </a:cxn>
                <a:cxn ang="0">
                  <a:pos x="T6" y="T7"/>
                </a:cxn>
                <a:cxn ang="0">
                  <a:pos x="T8" y="T9"/>
                </a:cxn>
              </a:cxnLst>
              <a:rect l="0" t="0" r="r" b="b"/>
              <a:pathLst>
                <a:path w="611" h="140">
                  <a:moveTo>
                    <a:pt x="611" y="140"/>
                  </a:moveTo>
                  <a:lnTo>
                    <a:pt x="0" y="78"/>
                  </a:lnTo>
                  <a:lnTo>
                    <a:pt x="0" y="0"/>
                  </a:lnTo>
                  <a:lnTo>
                    <a:pt x="611" y="59"/>
                  </a:lnTo>
                  <a:lnTo>
                    <a:pt x="611" y="14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1" name="Freeform 238"/>
            <p:cNvSpPr>
              <a:spLocks/>
            </p:cNvSpPr>
            <p:nvPr/>
          </p:nvSpPr>
          <p:spPr bwMode="auto">
            <a:xfrm>
              <a:off x="5934115" y="3996966"/>
              <a:ext cx="250326" cy="118418"/>
            </a:xfrm>
            <a:custGeom>
              <a:avLst/>
              <a:gdLst>
                <a:gd name="T0" fmla="*/ 334 w 334"/>
                <a:gd name="T1" fmla="*/ 158 h 158"/>
                <a:gd name="T2" fmla="*/ 0 w 334"/>
                <a:gd name="T3" fmla="*/ 78 h 158"/>
                <a:gd name="T4" fmla="*/ 0 w 334"/>
                <a:gd name="T5" fmla="*/ 0 h 158"/>
                <a:gd name="T6" fmla="*/ 334 w 334"/>
                <a:gd name="T7" fmla="*/ 78 h 158"/>
                <a:gd name="T8" fmla="*/ 334 w 334"/>
                <a:gd name="T9" fmla="*/ 158 h 158"/>
              </a:gdLst>
              <a:ahLst/>
              <a:cxnLst>
                <a:cxn ang="0">
                  <a:pos x="T0" y="T1"/>
                </a:cxn>
                <a:cxn ang="0">
                  <a:pos x="T2" y="T3"/>
                </a:cxn>
                <a:cxn ang="0">
                  <a:pos x="T4" y="T5"/>
                </a:cxn>
                <a:cxn ang="0">
                  <a:pos x="T6" y="T7"/>
                </a:cxn>
                <a:cxn ang="0">
                  <a:pos x="T8" y="T9"/>
                </a:cxn>
              </a:cxnLst>
              <a:rect l="0" t="0" r="r" b="b"/>
              <a:pathLst>
                <a:path w="334" h="158">
                  <a:moveTo>
                    <a:pt x="334" y="158"/>
                  </a:moveTo>
                  <a:lnTo>
                    <a:pt x="0" y="78"/>
                  </a:lnTo>
                  <a:lnTo>
                    <a:pt x="0" y="0"/>
                  </a:lnTo>
                  <a:lnTo>
                    <a:pt x="334" y="78"/>
                  </a:lnTo>
                  <a:lnTo>
                    <a:pt x="334" y="15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2" name="Freeform 239"/>
            <p:cNvSpPr>
              <a:spLocks/>
            </p:cNvSpPr>
            <p:nvPr/>
          </p:nvSpPr>
          <p:spPr bwMode="auto">
            <a:xfrm>
              <a:off x="5650063" y="4386695"/>
              <a:ext cx="459431" cy="101180"/>
            </a:xfrm>
            <a:custGeom>
              <a:avLst/>
              <a:gdLst>
                <a:gd name="T0" fmla="*/ 613 w 613"/>
                <a:gd name="T1" fmla="*/ 76 h 135"/>
                <a:gd name="T2" fmla="*/ 0 w 613"/>
                <a:gd name="T3" fmla="*/ 135 h 135"/>
                <a:gd name="T4" fmla="*/ 0 w 613"/>
                <a:gd name="T5" fmla="*/ 57 h 135"/>
                <a:gd name="T6" fmla="*/ 613 w 613"/>
                <a:gd name="T7" fmla="*/ 0 h 135"/>
                <a:gd name="T8" fmla="*/ 613 w 613"/>
                <a:gd name="T9" fmla="*/ 76 h 135"/>
              </a:gdLst>
              <a:ahLst/>
              <a:cxnLst>
                <a:cxn ang="0">
                  <a:pos x="T0" y="T1"/>
                </a:cxn>
                <a:cxn ang="0">
                  <a:pos x="T2" y="T3"/>
                </a:cxn>
                <a:cxn ang="0">
                  <a:pos x="T4" y="T5"/>
                </a:cxn>
                <a:cxn ang="0">
                  <a:pos x="T6" y="T7"/>
                </a:cxn>
                <a:cxn ang="0">
                  <a:pos x="T8" y="T9"/>
                </a:cxn>
              </a:cxnLst>
              <a:rect l="0" t="0" r="r" b="b"/>
              <a:pathLst>
                <a:path w="613" h="135">
                  <a:moveTo>
                    <a:pt x="613" y="76"/>
                  </a:moveTo>
                  <a:lnTo>
                    <a:pt x="0" y="135"/>
                  </a:lnTo>
                  <a:lnTo>
                    <a:pt x="0" y="57"/>
                  </a:lnTo>
                  <a:lnTo>
                    <a:pt x="613" y="0"/>
                  </a:lnTo>
                  <a:lnTo>
                    <a:pt x="613" y="7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3" name="Freeform 240"/>
            <p:cNvSpPr>
              <a:spLocks/>
            </p:cNvSpPr>
            <p:nvPr/>
          </p:nvSpPr>
          <p:spPr bwMode="auto">
            <a:xfrm>
              <a:off x="5939362" y="4448902"/>
              <a:ext cx="245080" cy="116919"/>
            </a:xfrm>
            <a:custGeom>
              <a:avLst/>
              <a:gdLst>
                <a:gd name="T0" fmla="*/ 327 w 327"/>
                <a:gd name="T1" fmla="*/ 80 h 156"/>
                <a:gd name="T2" fmla="*/ 0 w 327"/>
                <a:gd name="T3" fmla="*/ 156 h 156"/>
                <a:gd name="T4" fmla="*/ 0 w 327"/>
                <a:gd name="T5" fmla="*/ 78 h 156"/>
                <a:gd name="T6" fmla="*/ 327 w 327"/>
                <a:gd name="T7" fmla="*/ 0 h 156"/>
                <a:gd name="T8" fmla="*/ 327 w 327"/>
                <a:gd name="T9" fmla="*/ 80 h 156"/>
              </a:gdLst>
              <a:ahLst/>
              <a:cxnLst>
                <a:cxn ang="0">
                  <a:pos x="T0" y="T1"/>
                </a:cxn>
                <a:cxn ang="0">
                  <a:pos x="T2" y="T3"/>
                </a:cxn>
                <a:cxn ang="0">
                  <a:pos x="T4" y="T5"/>
                </a:cxn>
                <a:cxn ang="0">
                  <a:pos x="T6" y="T7"/>
                </a:cxn>
                <a:cxn ang="0">
                  <a:pos x="T8" y="T9"/>
                </a:cxn>
              </a:cxnLst>
              <a:rect l="0" t="0" r="r" b="b"/>
              <a:pathLst>
                <a:path w="327" h="156">
                  <a:moveTo>
                    <a:pt x="327" y="80"/>
                  </a:moveTo>
                  <a:lnTo>
                    <a:pt x="0" y="156"/>
                  </a:lnTo>
                  <a:lnTo>
                    <a:pt x="0" y="78"/>
                  </a:lnTo>
                  <a:lnTo>
                    <a:pt x="327" y="0"/>
                  </a:lnTo>
                  <a:lnTo>
                    <a:pt x="327" y="8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4" name="Freeform 241"/>
            <p:cNvSpPr>
              <a:spLocks/>
            </p:cNvSpPr>
            <p:nvPr/>
          </p:nvSpPr>
          <p:spPr bwMode="auto">
            <a:xfrm>
              <a:off x="5463442" y="4379950"/>
              <a:ext cx="646051" cy="49466"/>
            </a:xfrm>
            <a:custGeom>
              <a:avLst/>
              <a:gdLst>
                <a:gd name="T0" fmla="*/ 336 w 364"/>
                <a:gd name="T1" fmla="*/ 0 h 28"/>
                <a:gd name="T2" fmla="*/ 364 w 364"/>
                <a:gd name="T3" fmla="*/ 4 h 28"/>
                <a:gd name="T4" fmla="*/ 105 w 364"/>
                <a:gd name="T5" fmla="*/ 28 h 28"/>
                <a:gd name="T6" fmla="*/ 0 w 364"/>
                <a:gd name="T7" fmla="*/ 14 h 28"/>
                <a:gd name="T8" fmla="*/ 336 w 364"/>
                <a:gd name="T9" fmla="*/ 0 h 28"/>
              </a:gdLst>
              <a:ahLst/>
              <a:cxnLst>
                <a:cxn ang="0">
                  <a:pos x="T0" y="T1"/>
                </a:cxn>
                <a:cxn ang="0">
                  <a:pos x="T2" y="T3"/>
                </a:cxn>
                <a:cxn ang="0">
                  <a:pos x="T4" y="T5"/>
                </a:cxn>
                <a:cxn ang="0">
                  <a:pos x="T6" y="T7"/>
                </a:cxn>
                <a:cxn ang="0">
                  <a:pos x="T8" y="T9"/>
                </a:cxn>
              </a:cxnLst>
              <a:rect l="0" t="0" r="r" b="b"/>
              <a:pathLst>
                <a:path w="364" h="28">
                  <a:moveTo>
                    <a:pt x="336" y="0"/>
                  </a:moveTo>
                  <a:cubicBezTo>
                    <a:pt x="343" y="2"/>
                    <a:pt x="353" y="3"/>
                    <a:pt x="364" y="4"/>
                  </a:cubicBezTo>
                  <a:cubicBezTo>
                    <a:pt x="105" y="28"/>
                    <a:pt x="105" y="28"/>
                    <a:pt x="105" y="28"/>
                  </a:cubicBezTo>
                  <a:cubicBezTo>
                    <a:pt x="60" y="24"/>
                    <a:pt x="25" y="20"/>
                    <a:pt x="0" y="14"/>
                  </a:cubicBezTo>
                  <a:lnTo>
                    <a:pt x="3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5" name="Freeform 242"/>
            <p:cNvSpPr>
              <a:spLocks/>
            </p:cNvSpPr>
            <p:nvPr/>
          </p:nvSpPr>
          <p:spPr bwMode="auto">
            <a:xfrm>
              <a:off x="5650063" y="4443656"/>
              <a:ext cx="534379" cy="63706"/>
            </a:xfrm>
            <a:custGeom>
              <a:avLst/>
              <a:gdLst>
                <a:gd name="T0" fmla="*/ 258 w 301"/>
                <a:gd name="T1" fmla="*/ 0 h 36"/>
                <a:gd name="T2" fmla="*/ 301 w 301"/>
                <a:gd name="T3" fmla="*/ 3 h 36"/>
                <a:gd name="T4" fmla="*/ 163 w 301"/>
                <a:gd name="T5" fmla="*/ 36 h 36"/>
                <a:gd name="T6" fmla="*/ 0 w 301"/>
                <a:gd name="T7" fmla="*/ 25 h 36"/>
                <a:gd name="T8" fmla="*/ 258 w 301"/>
                <a:gd name="T9" fmla="*/ 0 h 36"/>
              </a:gdLst>
              <a:ahLst/>
              <a:cxnLst>
                <a:cxn ang="0">
                  <a:pos x="T0" y="T1"/>
                </a:cxn>
                <a:cxn ang="0">
                  <a:pos x="T2" y="T3"/>
                </a:cxn>
                <a:cxn ang="0">
                  <a:pos x="T4" y="T5"/>
                </a:cxn>
                <a:cxn ang="0">
                  <a:pos x="T6" y="T7"/>
                </a:cxn>
                <a:cxn ang="0">
                  <a:pos x="T8" y="T9"/>
                </a:cxn>
              </a:cxnLst>
              <a:rect l="0" t="0" r="r" b="b"/>
              <a:pathLst>
                <a:path w="301" h="36">
                  <a:moveTo>
                    <a:pt x="258" y="0"/>
                  </a:moveTo>
                  <a:cubicBezTo>
                    <a:pt x="270" y="1"/>
                    <a:pt x="285" y="2"/>
                    <a:pt x="301" y="3"/>
                  </a:cubicBezTo>
                  <a:cubicBezTo>
                    <a:pt x="163" y="36"/>
                    <a:pt x="163" y="36"/>
                    <a:pt x="163" y="36"/>
                  </a:cubicBezTo>
                  <a:cubicBezTo>
                    <a:pt x="101" y="34"/>
                    <a:pt x="46" y="30"/>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6" name="Freeform 243"/>
            <p:cNvSpPr>
              <a:spLocks/>
            </p:cNvSpPr>
            <p:nvPr/>
          </p:nvSpPr>
          <p:spPr bwMode="auto">
            <a:xfrm>
              <a:off x="5937863" y="4508860"/>
              <a:ext cx="333518" cy="65954"/>
            </a:xfrm>
            <a:custGeom>
              <a:avLst/>
              <a:gdLst>
                <a:gd name="T0" fmla="*/ 139 w 188"/>
                <a:gd name="T1" fmla="*/ 0 h 37"/>
                <a:gd name="T2" fmla="*/ 188 w 188"/>
                <a:gd name="T3" fmla="*/ 1 h 37"/>
                <a:gd name="T4" fmla="*/ 188 w 188"/>
                <a:gd name="T5" fmla="*/ 37 h 37"/>
                <a:gd name="T6" fmla="*/ 0 w 188"/>
                <a:gd name="T7" fmla="*/ 32 h 37"/>
                <a:gd name="T8" fmla="*/ 139 w 188"/>
                <a:gd name="T9" fmla="*/ 0 h 37"/>
              </a:gdLst>
              <a:ahLst/>
              <a:cxnLst>
                <a:cxn ang="0">
                  <a:pos x="T0" y="T1"/>
                </a:cxn>
                <a:cxn ang="0">
                  <a:pos x="T2" y="T3"/>
                </a:cxn>
                <a:cxn ang="0">
                  <a:pos x="T4" y="T5"/>
                </a:cxn>
                <a:cxn ang="0">
                  <a:pos x="T6" y="T7"/>
                </a:cxn>
                <a:cxn ang="0">
                  <a:pos x="T8" y="T9"/>
                </a:cxn>
              </a:cxnLst>
              <a:rect l="0" t="0" r="r" b="b"/>
              <a:pathLst>
                <a:path w="188" h="37">
                  <a:moveTo>
                    <a:pt x="139" y="0"/>
                  </a:moveTo>
                  <a:cubicBezTo>
                    <a:pt x="154" y="1"/>
                    <a:pt x="171" y="1"/>
                    <a:pt x="188" y="1"/>
                  </a:cubicBezTo>
                  <a:cubicBezTo>
                    <a:pt x="188" y="37"/>
                    <a:pt x="188" y="37"/>
                    <a:pt x="188" y="37"/>
                  </a:cubicBezTo>
                  <a:cubicBezTo>
                    <a:pt x="122" y="37"/>
                    <a:pt x="58" y="35"/>
                    <a:pt x="0" y="32"/>
                  </a:cubicBezTo>
                  <a:lnTo>
                    <a:pt x="1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7" name="Freeform 244"/>
            <p:cNvSpPr>
              <a:spLocks/>
            </p:cNvSpPr>
            <p:nvPr/>
          </p:nvSpPr>
          <p:spPr bwMode="auto">
            <a:xfrm>
              <a:off x="6484233" y="4725460"/>
              <a:ext cx="667786" cy="32228"/>
            </a:xfrm>
            <a:custGeom>
              <a:avLst/>
              <a:gdLst>
                <a:gd name="T0" fmla="*/ 10 w 376"/>
                <a:gd name="T1" fmla="*/ 0 h 18"/>
                <a:gd name="T2" fmla="*/ 376 w 376"/>
                <a:gd name="T3" fmla="*/ 0 h 18"/>
                <a:gd name="T4" fmla="*/ 338 w 376"/>
                <a:gd name="T5" fmla="*/ 18 h 18"/>
                <a:gd name="T6" fmla="*/ 0 w 376"/>
                <a:gd name="T7" fmla="*/ 5 h 18"/>
                <a:gd name="T8" fmla="*/ 10 w 376"/>
                <a:gd name="T9" fmla="*/ 0 h 18"/>
              </a:gdLst>
              <a:ahLst/>
              <a:cxnLst>
                <a:cxn ang="0">
                  <a:pos x="T0" y="T1"/>
                </a:cxn>
                <a:cxn ang="0">
                  <a:pos x="T2" y="T3"/>
                </a:cxn>
                <a:cxn ang="0">
                  <a:pos x="T4" y="T5"/>
                </a:cxn>
                <a:cxn ang="0">
                  <a:pos x="T6" y="T7"/>
                </a:cxn>
                <a:cxn ang="0">
                  <a:pos x="T8" y="T9"/>
                </a:cxn>
              </a:cxnLst>
              <a:rect l="0" t="0" r="r" b="b"/>
              <a:pathLst>
                <a:path w="376" h="18">
                  <a:moveTo>
                    <a:pt x="10" y="0"/>
                  </a:moveTo>
                  <a:cubicBezTo>
                    <a:pt x="376" y="0"/>
                    <a:pt x="376" y="0"/>
                    <a:pt x="376" y="0"/>
                  </a:cubicBezTo>
                  <a:cubicBezTo>
                    <a:pt x="376" y="6"/>
                    <a:pt x="362" y="13"/>
                    <a:pt x="338" y="18"/>
                  </a:cubicBezTo>
                  <a:cubicBezTo>
                    <a:pt x="0" y="5"/>
                    <a:pt x="0" y="5"/>
                    <a:pt x="0" y="5"/>
                  </a:cubicBezTo>
                  <a:cubicBezTo>
                    <a:pt x="7" y="3"/>
                    <a:pt x="10"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8" name="Freeform 245"/>
            <p:cNvSpPr>
              <a:spLocks/>
            </p:cNvSpPr>
            <p:nvPr/>
          </p:nvSpPr>
          <p:spPr bwMode="auto">
            <a:xfrm>
              <a:off x="6434768" y="4673746"/>
              <a:ext cx="649799" cy="53213"/>
            </a:xfrm>
            <a:custGeom>
              <a:avLst/>
              <a:gdLst>
                <a:gd name="T0" fmla="*/ 28 w 366"/>
                <a:gd name="T1" fmla="*/ 0 h 30"/>
                <a:gd name="T2" fmla="*/ 366 w 366"/>
                <a:gd name="T3" fmla="*/ 14 h 30"/>
                <a:gd name="T4" fmla="*/ 258 w 366"/>
                <a:gd name="T5" fmla="*/ 30 h 30"/>
                <a:gd name="T6" fmla="*/ 0 w 366"/>
                <a:gd name="T7" fmla="*/ 5 h 30"/>
                <a:gd name="T8" fmla="*/ 28 w 366"/>
                <a:gd name="T9" fmla="*/ 0 h 30"/>
              </a:gdLst>
              <a:ahLst/>
              <a:cxnLst>
                <a:cxn ang="0">
                  <a:pos x="T0" y="T1"/>
                </a:cxn>
                <a:cxn ang="0">
                  <a:pos x="T2" y="T3"/>
                </a:cxn>
                <a:cxn ang="0">
                  <a:pos x="T4" y="T5"/>
                </a:cxn>
                <a:cxn ang="0">
                  <a:pos x="T6" y="T7"/>
                </a:cxn>
                <a:cxn ang="0">
                  <a:pos x="T8" y="T9"/>
                </a:cxn>
              </a:cxnLst>
              <a:rect l="0" t="0" r="r" b="b"/>
              <a:pathLst>
                <a:path w="366" h="30">
                  <a:moveTo>
                    <a:pt x="28" y="0"/>
                  </a:moveTo>
                  <a:cubicBezTo>
                    <a:pt x="366" y="14"/>
                    <a:pt x="366" y="14"/>
                    <a:pt x="366" y="14"/>
                  </a:cubicBezTo>
                  <a:cubicBezTo>
                    <a:pt x="341" y="20"/>
                    <a:pt x="304" y="25"/>
                    <a:pt x="258" y="30"/>
                  </a:cubicBezTo>
                  <a:cubicBezTo>
                    <a:pt x="0" y="5"/>
                    <a:pt x="0" y="5"/>
                    <a:pt x="0" y="5"/>
                  </a:cubicBezTo>
                  <a:cubicBezTo>
                    <a:pt x="12" y="3"/>
                    <a:pt x="22" y="2"/>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49" name="Freeform 246"/>
            <p:cNvSpPr>
              <a:spLocks/>
            </p:cNvSpPr>
            <p:nvPr/>
          </p:nvSpPr>
          <p:spPr bwMode="auto">
            <a:xfrm>
              <a:off x="6359820" y="4622781"/>
              <a:ext cx="532880" cy="63706"/>
            </a:xfrm>
            <a:custGeom>
              <a:avLst/>
              <a:gdLst>
                <a:gd name="T0" fmla="*/ 42 w 300"/>
                <a:gd name="T1" fmla="*/ 0 h 36"/>
                <a:gd name="T2" fmla="*/ 300 w 300"/>
                <a:gd name="T3" fmla="*/ 26 h 36"/>
                <a:gd name="T4" fmla="*/ 142 w 300"/>
                <a:gd name="T5" fmla="*/ 36 h 36"/>
                <a:gd name="T6" fmla="*/ 0 w 300"/>
                <a:gd name="T7" fmla="*/ 3 h 36"/>
                <a:gd name="T8" fmla="*/ 42 w 300"/>
                <a:gd name="T9" fmla="*/ 0 h 36"/>
              </a:gdLst>
              <a:ahLst/>
              <a:cxnLst>
                <a:cxn ang="0">
                  <a:pos x="T0" y="T1"/>
                </a:cxn>
                <a:cxn ang="0">
                  <a:pos x="T2" y="T3"/>
                </a:cxn>
                <a:cxn ang="0">
                  <a:pos x="T4" y="T5"/>
                </a:cxn>
                <a:cxn ang="0">
                  <a:pos x="T6" y="T7"/>
                </a:cxn>
                <a:cxn ang="0">
                  <a:pos x="T8" y="T9"/>
                </a:cxn>
              </a:cxnLst>
              <a:rect l="0" t="0" r="r" b="b"/>
              <a:pathLst>
                <a:path w="300" h="36">
                  <a:moveTo>
                    <a:pt x="42" y="0"/>
                  </a:moveTo>
                  <a:cubicBezTo>
                    <a:pt x="300" y="26"/>
                    <a:pt x="300" y="26"/>
                    <a:pt x="300" y="26"/>
                  </a:cubicBezTo>
                  <a:cubicBezTo>
                    <a:pt x="255" y="30"/>
                    <a:pt x="201" y="34"/>
                    <a:pt x="142" y="36"/>
                  </a:cubicBezTo>
                  <a:cubicBezTo>
                    <a:pt x="0" y="3"/>
                    <a:pt x="0" y="3"/>
                    <a:pt x="0" y="3"/>
                  </a:cubicBezTo>
                  <a:cubicBezTo>
                    <a:pt x="16" y="2"/>
                    <a:pt x="30" y="2"/>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0" name="Freeform 247"/>
            <p:cNvSpPr>
              <a:spLocks/>
            </p:cNvSpPr>
            <p:nvPr/>
          </p:nvSpPr>
          <p:spPr bwMode="auto">
            <a:xfrm>
              <a:off x="6271381" y="4569568"/>
              <a:ext cx="341013" cy="63706"/>
            </a:xfrm>
            <a:custGeom>
              <a:avLst/>
              <a:gdLst>
                <a:gd name="T0" fmla="*/ 50 w 192"/>
                <a:gd name="T1" fmla="*/ 0 h 36"/>
                <a:gd name="T2" fmla="*/ 192 w 192"/>
                <a:gd name="T3" fmla="*/ 33 h 36"/>
                <a:gd name="T4" fmla="*/ 0 w 192"/>
                <a:gd name="T5" fmla="*/ 36 h 36"/>
                <a:gd name="T6" fmla="*/ 0 w 192"/>
                <a:gd name="T7" fmla="*/ 1 h 36"/>
                <a:gd name="T8" fmla="*/ 50 w 192"/>
                <a:gd name="T9" fmla="*/ 0 h 36"/>
              </a:gdLst>
              <a:ahLst/>
              <a:cxnLst>
                <a:cxn ang="0">
                  <a:pos x="T0" y="T1"/>
                </a:cxn>
                <a:cxn ang="0">
                  <a:pos x="T2" y="T3"/>
                </a:cxn>
                <a:cxn ang="0">
                  <a:pos x="T4" y="T5"/>
                </a:cxn>
                <a:cxn ang="0">
                  <a:pos x="T6" y="T7"/>
                </a:cxn>
                <a:cxn ang="0">
                  <a:pos x="T8" y="T9"/>
                </a:cxn>
              </a:cxnLst>
              <a:rect l="0" t="0" r="r" b="b"/>
              <a:pathLst>
                <a:path w="192" h="36">
                  <a:moveTo>
                    <a:pt x="50" y="0"/>
                  </a:moveTo>
                  <a:cubicBezTo>
                    <a:pt x="192" y="33"/>
                    <a:pt x="192" y="33"/>
                    <a:pt x="192" y="33"/>
                  </a:cubicBezTo>
                  <a:cubicBezTo>
                    <a:pt x="133" y="35"/>
                    <a:pt x="68" y="36"/>
                    <a:pt x="0" y="36"/>
                  </a:cubicBezTo>
                  <a:cubicBezTo>
                    <a:pt x="0" y="1"/>
                    <a:pt x="0" y="1"/>
                    <a:pt x="0" y="1"/>
                  </a:cubicBezTo>
                  <a:cubicBezTo>
                    <a:pt x="18" y="1"/>
                    <a:pt x="35" y="0"/>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1" name="Freeform 248"/>
            <p:cNvSpPr>
              <a:spLocks/>
            </p:cNvSpPr>
            <p:nvPr/>
          </p:nvSpPr>
          <p:spPr bwMode="auto">
            <a:xfrm>
              <a:off x="6039043" y="3883795"/>
              <a:ext cx="463178" cy="478168"/>
            </a:xfrm>
            <a:custGeom>
              <a:avLst/>
              <a:gdLst>
                <a:gd name="T0" fmla="*/ 251 w 261"/>
                <a:gd name="T1" fmla="*/ 4 h 270"/>
                <a:gd name="T2" fmla="*/ 224 w 261"/>
                <a:gd name="T3" fmla="*/ 0 h 270"/>
                <a:gd name="T4" fmla="*/ 224 w 261"/>
                <a:gd name="T5" fmla="*/ 33 h 270"/>
                <a:gd name="T6" fmla="*/ 214 w 261"/>
                <a:gd name="T7" fmla="*/ 32 h 270"/>
                <a:gd name="T8" fmla="*/ 205 w 261"/>
                <a:gd name="T9" fmla="*/ 32 h 270"/>
                <a:gd name="T10" fmla="*/ 196 w 261"/>
                <a:gd name="T11" fmla="*/ 31 h 270"/>
                <a:gd name="T12" fmla="*/ 188 w 261"/>
                <a:gd name="T13" fmla="*/ 31 h 270"/>
                <a:gd name="T14" fmla="*/ 182 w 261"/>
                <a:gd name="T15" fmla="*/ 31 h 270"/>
                <a:gd name="T16" fmla="*/ 182 w 261"/>
                <a:gd name="T17" fmla="*/ 64 h 270"/>
                <a:gd name="T18" fmla="*/ 180 w 261"/>
                <a:gd name="T19" fmla="*/ 64 h 270"/>
                <a:gd name="T20" fmla="*/ 172 w 261"/>
                <a:gd name="T21" fmla="*/ 63 h 270"/>
                <a:gd name="T22" fmla="*/ 164 w 261"/>
                <a:gd name="T23" fmla="*/ 63 h 270"/>
                <a:gd name="T24" fmla="*/ 156 w 261"/>
                <a:gd name="T25" fmla="*/ 63 h 270"/>
                <a:gd name="T26" fmla="*/ 147 w 261"/>
                <a:gd name="T27" fmla="*/ 63 h 270"/>
                <a:gd name="T28" fmla="*/ 139 w 261"/>
                <a:gd name="T29" fmla="*/ 63 h 270"/>
                <a:gd name="T30" fmla="*/ 132 w 261"/>
                <a:gd name="T31" fmla="*/ 63 h 270"/>
                <a:gd name="T32" fmla="*/ 132 w 261"/>
                <a:gd name="T33" fmla="*/ 96 h 270"/>
                <a:gd name="T34" fmla="*/ 129 w 261"/>
                <a:gd name="T35" fmla="*/ 96 h 270"/>
                <a:gd name="T36" fmla="*/ 120 w 261"/>
                <a:gd name="T37" fmla="*/ 96 h 270"/>
                <a:gd name="T38" fmla="*/ 109 w 261"/>
                <a:gd name="T39" fmla="*/ 96 h 270"/>
                <a:gd name="T40" fmla="*/ 94 w 261"/>
                <a:gd name="T41" fmla="*/ 97 h 270"/>
                <a:gd name="T42" fmla="*/ 82 w 261"/>
                <a:gd name="T43" fmla="*/ 97 h 270"/>
                <a:gd name="T44" fmla="*/ 82 w 261"/>
                <a:gd name="T45" fmla="*/ 130 h 270"/>
                <a:gd name="T46" fmla="*/ 49 w 261"/>
                <a:gd name="T47" fmla="*/ 132 h 270"/>
                <a:gd name="T48" fmla="*/ 40 w 261"/>
                <a:gd name="T49" fmla="*/ 133 h 270"/>
                <a:gd name="T50" fmla="*/ 40 w 261"/>
                <a:gd name="T51" fmla="*/ 166 h 270"/>
                <a:gd name="T52" fmla="*/ 36 w 261"/>
                <a:gd name="T53" fmla="*/ 166 h 270"/>
                <a:gd name="T54" fmla="*/ 28 w 261"/>
                <a:gd name="T55" fmla="*/ 167 h 270"/>
                <a:gd name="T56" fmla="*/ 22 w 261"/>
                <a:gd name="T57" fmla="*/ 168 h 270"/>
                <a:gd name="T58" fmla="*/ 17 w 261"/>
                <a:gd name="T59" fmla="*/ 169 h 270"/>
                <a:gd name="T60" fmla="*/ 13 w 261"/>
                <a:gd name="T61" fmla="*/ 170 h 270"/>
                <a:gd name="T62" fmla="*/ 12 w 261"/>
                <a:gd name="T63" fmla="*/ 170 h 270"/>
                <a:gd name="T64" fmla="*/ 12 w 261"/>
                <a:gd name="T65" fmla="*/ 203 h 270"/>
                <a:gd name="T66" fmla="*/ 12 w 261"/>
                <a:gd name="T67" fmla="*/ 204 h 270"/>
                <a:gd name="T68" fmla="*/ 10 w 261"/>
                <a:gd name="T69" fmla="*/ 204 h 270"/>
                <a:gd name="T70" fmla="*/ 7 w 261"/>
                <a:gd name="T71" fmla="*/ 205 h 270"/>
                <a:gd name="T72" fmla="*/ 5 w 261"/>
                <a:gd name="T73" fmla="*/ 206 h 270"/>
                <a:gd name="T74" fmla="*/ 4 w 261"/>
                <a:gd name="T75" fmla="*/ 207 h 270"/>
                <a:gd name="T76" fmla="*/ 3 w 261"/>
                <a:gd name="T77" fmla="*/ 208 h 270"/>
                <a:gd name="T78" fmla="*/ 2 w 261"/>
                <a:gd name="T79" fmla="*/ 208 h 270"/>
                <a:gd name="T80" fmla="*/ 2 w 261"/>
                <a:gd name="T81" fmla="*/ 242 h 270"/>
                <a:gd name="T82" fmla="*/ 12 w 261"/>
                <a:gd name="T83" fmla="*/ 270 h 270"/>
                <a:gd name="T84" fmla="*/ 112 w 261"/>
                <a:gd name="T85" fmla="*/ 155 h 270"/>
                <a:gd name="T86" fmla="*/ 112 w 261"/>
                <a:gd name="T87" fmla="*/ 155 h 270"/>
                <a:gd name="T88" fmla="*/ 251 w 261"/>
                <a:gd name="T89" fmla="*/ 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270">
                  <a:moveTo>
                    <a:pt x="251" y="4"/>
                  </a:moveTo>
                  <a:cubicBezTo>
                    <a:pt x="244" y="2"/>
                    <a:pt x="235" y="1"/>
                    <a:pt x="224" y="0"/>
                  </a:cubicBezTo>
                  <a:cubicBezTo>
                    <a:pt x="224" y="33"/>
                    <a:pt x="224" y="33"/>
                    <a:pt x="224" y="33"/>
                  </a:cubicBezTo>
                  <a:cubicBezTo>
                    <a:pt x="221" y="33"/>
                    <a:pt x="218" y="33"/>
                    <a:pt x="214" y="32"/>
                  </a:cubicBezTo>
                  <a:cubicBezTo>
                    <a:pt x="211" y="32"/>
                    <a:pt x="208" y="32"/>
                    <a:pt x="205" y="32"/>
                  </a:cubicBezTo>
                  <a:cubicBezTo>
                    <a:pt x="202" y="32"/>
                    <a:pt x="199" y="31"/>
                    <a:pt x="196" y="31"/>
                  </a:cubicBezTo>
                  <a:cubicBezTo>
                    <a:pt x="194" y="31"/>
                    <a:pt x="191" y="31"/>
                    <a:pt x="188" y="31"/>
                  </a:cubicBezTo>
                  <a:cubicBezTo>
                    <a:pt x="186" y="31"/>
                    <a:pt x="184" y="31"/>
                    <a:pt x="182" y="31"/>
                  </a:cubicBezTo>
                  <a:cubicBezTo>
                    <a:pt x="182" y="64"/>
                    <a:pt x="182" y="64"/>
                    <a:pt x="182" y="64"/>
                  </a:cubicBezTo>
                  <a:cubicBezTo>
                    <a:pt x="181" y="64"/>
                    <a:pt x="180" y="64"/>
                    <a:pt x="180" y="64"/>
                  </a:cubicBezTo>
                  <a:cubicBezTo>
                    <a:pt x="177" y="64"/>
                    <a:pt x="174" y="64"/>
                    <a:pt x="172" y="63"/>
                  </a:cubicBezTo>
                  <a:cubicBezTo>
                    <a:pt x="169" y="63"/>
                    <a:pt x="166" y="63"/>
                    <a:pt x="164" y="63"/>
                  </a:cubicBezTo>
                  <a:cubicBezTo>
                    <a:pt x="161" y="63"/>
                    <a:pt x="158" y="63"/>
                    <a:pt x="156" y="63"/>
                  </a:cubicBezTo>
                  <a:cubicBezTo>
                    <a:pt x="153" y="63"/>
                    <a:pt x="150" y="63"/>
                    <a:pt x="147" y="63"/>
                  </a:cubicBezTo>
                  <a:cubicBezTo>
                    <a:pt x="144" y="63"/>
                    <a:pt x="142" y="63"/>
                    <a:pt x="139" y="63"/>
                  </a:cubicBezTo>
                  <a:cubicBezTo>
                    <a:pt x="137" y="63"/>
                    <a:pt x="134" y="63"/>
                    <a:pt x="132" y="63"/>
                  </a:cubicBezTo>
                  <a:cubicBezTo>
                    <a:pt x="132" y="96"/>
                    <a:pt x="132" y="96"/>
                    <a:pt x="132" y="96"/>
                  </a:cubicBezTo>
                  <a:cubicBezTo>
                    <a:pt x="131" y="96"/>
                    <a:pt x="130" y="96"/>
                    <a:pt x="129" y="96"/>
                  </a:cubicBezTo>
                  <a:cubicBezTo>
                    <a:pt x="126" y="96"/>
                    <a:pt x="123" y="96"/>
                    <a:pt x="120" y="96"/>
                  </a:cubicBezTo>
                  <a:cubicBezTo>
                    <a:pt x="116" y="96"/>
                    <a:pt x="112" y="96"/>
                    <a:pt x="109" y="96"/>
                  </a:cubicBezTo>
                  <a:cubicBezTo>
                    <a:pt x="104" y="96"/>
                    <a:pt x="99" y="97"/>
                    <a:pt x="94" y="97"/>
                  </a:cubicBezTo>
                  <a:cubicBezTo>
                    <a:pt x="90" y="97"/>
                    <a:pt x="86" y="97"/>
                    <a:pt x="82" y="97"/>
                  </a:cubicBezTo>
                  <a:cubicBezTo>
                    <a:pt x="82" y="130"/>
                    <a:pt x="82" y="130"/>
                    <a:pt x="82" y="130"/>
                  </a:cubicBezTo>
                  <a:cubicBezTo>
                    <a:pt x="70" y="131"/>
                    <a:pt x="58" y="132"/>
                    <a:pt x="49" y="132"/>
                  </a:cubicBezTo>
                  <a:cubicBezTo>
                    <a:pt x="46" y="133"/>
                    <a:pt x="43" y="133"/>
                    <a:pt x="40" y="133"/>
                  </a:cubicBezTo>
                  <a:cubicBezTo>
                    <a:pt x="40" y="166"/>
                    <a:pt x="40" y="166"/>
                    <a:pt x="40" y="166"/>
                  </a:cubicBezTo>
                  <a:cubicBezTo>
                    <a:pt x="39" y="166"/>
                    <a:pt x="37" y="166"/>
                    <a:pt x="36" y="166"/>
                  </a:cubicBezTo>
                  <a:cubicBezTo>
                    <a:pt x="33" y="167"/>
                    <a:pt x="30" y="167"/>
                    <a:pt x="28" y="167"/>
                  </a:cubicBezTo>
                  <a:cubicBezTo>
                    <a:pt x="26" y="168"/>
                    <a:pt x="24" y="168"/>
                    <a:pt x="22" y="168"/>
                  </a:cubicBezTo>
                  <a:cubicBezTo>
                    <a:pt x="20" y="168"/>
                    <a:pt x="19" y="169"/>
                    <a:pt x="17" y="169"/>
                  </a:cubicBezTo>
                  <a:cubicBezTo>
                    <a:pt x="16" y="169"/>
                    <a:pt x="14" y="170"/>
                    <a:pt x="13" y="170"/>
                  </a:cubicBezTo>
                  <a:cubicBezTo>
                    <a:pt x="12" y="170"/>
                    <a:pt x="12" y="170"/>
                    <a:pt x="12" y="170"/>
                  </a:cubicBezTo>
                  <a:cubicBezTo>
                    <a:pt x="12" y="203"/>
                    <a:pt x="12" y="203"/>
                    <a:pt x="12" y="203"/>
                  </a:cubicBezTo>
                  <a:cubicBezTo>
                    <a:pt x="12" y="204"/>
                    <a:pt x="12" y="204"/>
                    <a:pt x="12" y="204"/>
                  </a:cubicBezTo>
                  <a:cubicBezTo>
                    <a:pt x="11" y="204"/>
                    <a:pt x="11" y="204"/>
                    <a:pt x="10" y="204"/>
                  </a:cubicBezTo>
                  <a:cubicBezTo>
                    <a:pt x="9" y="205"/>
                    <a:pt x="8" y="205"/>
                    <a:pt x="7" y="205"/>
                  </a:cubicBezTo>
                  <a:cubicBezTo>
                    <a:pt x="7" y="205"/>
                    <a:pt x="6" y="206"/>
                    <a:pt x="5" y="206"/>
                  </a:cubicBezTo>
                  <a:cubicBezTo>
                    <a:pt x="5" y="206"/>
                    <a:pt x="4" y="206"/>
                    <a:pt x="4" y="207"/>
                  </a:cubicBezTo>
                  <a:cubicBezTo>
                    <a:pt x="3" y="207"/>
                    <a:pt x="3" y="207"/>
                    <a:pt x="3" y="208"/>
                  </a:cubicBezTo>
                  <a:cubicBezTo>
                    <a:pt x="2" y="208"/>
                    <a:pt x="2" y="208"/>
                    <a:pt x="2" y="208"/>
                  </a:cubicBezTo>
                  <a:cubicBezTo>
                    <a:pt x="2" y="242"/>
                    <a:pt x="2" y="242"/>
                    <a:pt x="2" y="242"/>
                  </a:cubicBezTo>
                  <a:cubicBezTo>
                    <a:pt x="12" y="270"/>
                    <a:pt x="12" y="270"/>
                    <a:pt x="12" y="270"/>
                  </a:cubicBezTo>
                  <a:cubicBezTo>
                    <a:pt x="12" y="270"/>
                    <a:pt x="0" y="206"/>
                    <a:pt x="112" y="155"/>
                  </a:cubicBezTo>
                  <a:cubicBezTo>
                    <a:pt x="112" y="155"/>
                    <a:pt x="112" y="155"/>
                    <a:pt x="112" y="155"/>
                  </a:cubicBezTo>
                  <a:cubicBezTo>
                    <a:pt x="233" y="82"/>
                    <a:pt x="261" y="34"/>
                    <a:pt x="25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2" name="Freeform 249"/>
            <p:cNvSpPr>
              <a:spLocks/>
            </p:cNvSpPr>
            <p:nvPr/>
          </p:nvSpPr>
          <p:spPr bwMode="auto">
            <a:xfrm>
              <a:off x="6237655" y="3773621"/>
              <a:ext cx="1026037" cy="384483"/>
            </a:xfrm>
            <a:custGeom>
              <a:avLst/>
              <a:gdLst>
                <a:gd name="T0" fmla="*/ 272 w 578"/>
                <a:gd name="T1" fmla="*/ 38 h 217"/>
                <a:gd name="T2" fmla="*/ 274 w 578"/>
                <a:gd name="T3" fmla="*/ 32 h 217"/>
                <a:gd name="T4" fmla="*/ 145 w 578"/>
                <a:gd name="T5" fmla="*/ 0 h 217"/>
                <a:gd name="T6" fmla="*/ 14 w 578"/>
                <a:gd name="T7" fmla="*/ 13 h 217"/>
                <a:gd name="T8" fmla="*/ 139 w 578"/>
                <a:gd name="T9" fmla="*/ 66 h 217"/>
                <a:gd name="T10" fmla="*/ 140 w 578"/>
                <a:gd name="T11" fmla="*/ 69 h 217"/>
                <a:gd name="T12" fmla="*/ 140 w 578"/>
                <a:gd name="T13" fmla="*/ 70 h 217"/>
                <a:gd name="T14" fmla="*/ 140 w 578"/>
                <a:gd name="T15" fmla="*/ 73 h 217"/>
                <a:gd name="T16" fmla="*/ 141 w 578"/>
                <a:gd name="T17" fmla="*/ 74 h 217"/>
                <a:gd name="T18" fmla="*/ 141 w 578"/>
                <a:gd name="T19" fmla="*/ 77 h 217"/>
                <a:gd name="T20" fmla="*/ 141 w 578"/>
                <a:gd name="T21" fmla="*/ 78 h 217"/>
                <a:gd name="T22" fmla="*/ 141 w 578"/>
                <a:gd name="T23" fmla="*/ 81 h 217"/>
                <a:gd name="T24" fmla="*/ 140 w 578"/>
                <a:gd name="T25" fmla="*/ 82 h 217"/>
                <a:gd name="T26" fmla="*/ 140 w 578"/>
                <a:gd name="T27" fmla="*/ 85 h 217"/>
                <a:gd name="T28" fmla="*/ 140 w 578"/>
                <a:gd name="T29" fmla="*/ 87 h 217"/>
                <a:gd name="T30" fmla="*/ 139 w 578"/>
                <a:gd name="T31" fmla="*/ 90 h 217"/>
                <a:gd name="T32" fmla="*/ 139 w 578"/>
                <a:gd name="T33" fmla="*/ 91 h 217"/>
                <a:gd name="T34" fmla="*/ 137 w 578"/>
                <a:gd name="T35" fmla="*/ 95 h 217"/>
                <a:gd name="T36" fmla="*/ 137 w 578"/>
                <a:gd name="T37" fmla="*/ 96 h 217"/>
                <a:gd name="T38" fmla="*/ 135 w 578"/>
                <a:gd name="T39" fmla="*/ 100 h 217"/>
                <a:gd name="T40" fmla="*/ 134 w 578"/>
                <a:gd name="T41" fmla="*/ 101 h 217"/>
                <a:gd name="T42" fmla="*/ 133 w 578"/>
                <a:gd name="T43" fmla="*/ 105 h 217"/>
                <a:gd name="T44" fmla="*/ 132 w 578"/>
                <a:gd name="T45" fmla="*/ 106 h 217"/>
                <a:gd name="T46" fmla="*/ 130 w 578"/>
                <a:gd name="T47" fmla="*/ 110 h 217"/>
                <a:gd name="T48" fmla="*/ 129 w 578"/>
                <a:gd name="T49" fmla="*/ 111 h 217"/>
                <a:gd name="T50" fmla="*/ 125 w 578"/>
                <a:gd name="T51" fmla="*/ 116 h 217"/>
                <a:gd name="T52" fmla="*/ 125 w 578"/>
                <a:gd name="T53" fmla="*/ 117 h 217"/>
                <a:gd name="T54" fmla="*/ 121 w 578"/>
                <a:gd name="T55" fmla="*/ 122 h 217"/>
                <a:gd name="T56" fmla="*/ 120 w 578"/>
                <a:gd name="T57" fmla="*/ 123 h 217"/>
                <a:gd name="T58" fmla="*/ 117 w 578"/>
                <a:gd name="T59" fmla="*/ 127 h 217"/>
                <a:gd name="T60" fmla="*/ 115 w 578"/>
                <a:gd name="T61" fmla="*/ 129 h 217"/>
                <a:gd name="T62" fmla="*/ 111 w 578"/>
                <a:gd name="T63" fmla="*/ 133 h 217"/>
                <a:gd name="T64" fmla="*/ 110 w 578"/>
                <a:gd name="T65" fmla="*/ 135 h 217"/>
                <a:gd name="T66" fmla="*/ 104 w 578"/>
                <a:gd name="T67" fmla="*/ 140 h 217"/>
                <a:gd name="T68" fmla="*/ 103 w 578"/>
                <a:gd name="T69" fmla="*/ 142 h 217"/>
                <a:gd name="T70" fmla="*/ 98 w 578"/>
                <a:gd name="T71" fmla="*/ 146 h 217"/>
                <a:gd name="T72" fmla="*/ 96 w 578"/>
                <a:gd name="T73" fmla="*/ 149 h 217"/>
                <a:gd name="T74" fmla="*/ 91 w 578"/>
                <a:gd name="T75" fmla="*/ 153 h 217"/>
                <a:gd name="T76" fmla="*/ 89 w 578"/>
                <a:gd name="T77" fmla="*/ 155 h 217"/>
                <a:gd name="T78" fmla="*/ 81 w 578"/>
                <a:gd name="T79" fmla="*/ 161 h 217"/>
                <a:gd name="T80" fmla="*/ 80 w 578"/>
                <a:gd name="T81" fmla="*/ 162 h 217"/>
                <a:gd name="T82" fmla="*/ 73 w 578"/>
                <a:gd name="T83" fmla="*/ 168 h 217"/>
                <a:gd name="T84" fmla="*/ 70 w 578"/>
                <a:gd name="T85" fmla="*/ 170 h 217"/>
                <a:gd name="T86" fmla="*/ 64 w 578"/>
                <a:gd name="T87" fmla="*/ 175 h 217"/>
                <a:gd name="T88" fmla="*/ 61 w 578"/>
                <a:gd name="T89" fmla="*/ 177 h 217"/>
                <a:gd name="T90" fmla="*/ 53 w 578"/>
                <a:gd name="T91" fmla="*/ 183 h 217"/>
                <a:gd name="T92" fmla="*/ 51 w 578"/>
                <a:gd name="T93" fmla="*/ 184 h 217"/>
                <a:gd name="T94" fmla="*/ 40 w 578"/>
                <a:gd name="T95" fmla="*/ 191 h 217"/>
                <a:gd name="T96" fmla="*/ 38 w 578"/>
                <a:gd name="T97" fmla="*/ 193 h 217"/>
                <a:gd name="T98" fmla="*/ 29 w 578"/>
                <a:gd name="T99" fmla="*/ 199 h 217"/>
                <a:gd name="T100" fmla="*/ 25 w 578"/>
                <a:gd name="T101" fmla="*/ 202 h 217"/>
                <a:gd name="T102" fmla="*/ 17 w 578"/>
                <a:gd name="T103" fmla="*/ 207 h 217"/>
                <a:gd name="T104" fmla="*/ 13 w 578"/>
                <a:gd name="T105" fmla="*/ 209 h 217"/>
                <a:gd name="T106" fmla="*/ 0 w 578"/>
                <a:gd name="T107" fmla="*/ 217 h 217"/>
                <a:gd name="T108" fmla="*/ 578 w 578"/>
                <a:gd name="T109" fmla="*/ 151 h 217"/>
                <a:gd name="T110" fmla="*/ 514 w 578"/>
                <a:gd name="T111" fmla="*/ 38 h 217"/>
                <a:gd name="T112" fmla="*/ 272 w 578"/>
                <a:gd name="T113" fmla="*/ 3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8" h="217">
                  <a:moveTo>
                    <a:pt x="272" y="38"/>
                  </a:moveTo>
                  <a:cubicBezTo>
                    <a:pt x="274" y="32"/>
                    <a:pt x="274" y="32"/>
                    <a:pt x="274" y="32"/>
                  </a:cubicBezTo>
                  <a:cubicBezTo>
                    <a:pt x="145" y="0"/>
                    <a:pt x="145" y="0"/>
                    <a:pt x="145" y="0"/>
                  </a:cubicBezTo>
                  <a:cubicBezTo>
                    <a:pt x="14" y="13"/>
                    <a:pt x="14" y="13"/>
                    <a:pt x="14" y="13"/>
                  </a:cubicBezTo>
                  <a:cubicBezTo>
                    <a:pt x="14" y="13"/>
                    <a:pt x="123" y="19"/>
                    <a:pt x="139" y="66"/>
                  </a:cubicBezTo>
                  <a:cubicBezTo>
                    <a:pt x="139" y="67"/>
                    <a:pt x="140" y="68"/>
                    <a:pt x="140" y="69"/>
                  </a:cubicBezTo>
                  <a:cubicBezTo>
                    <a:pt x="140" y="70"/>
                    <a:pt x="140" y="70"/>
                    <a:pt x="140" y="70"/>
                  </a:cubicBezTo>
                  <a:cubicBezTo>
                    <a:pt x="140" y="71"/>
                    <a:pt x="140" y="72"/>
                    <a:pt x="140" y="73"/>
                  </a:cubicBezTo>
                  <a:cubicBezTo>
                    <a:pt x="140" y="73"/>
                    <a:pt x="140" y="74"/>
                    <a:pt x="141" y="74"/>
                  </a:cubicBezTo>
                  <a:cubicBezTo>
                    <a:pt x="141" y="75"/>
                    <a:pt x="141" y="76"/>
                    <a:pt x="141" y="77"/>
                  </a:cubicBezTo>
                  <a:cubicBezTo>
                    <a:pt x="141" y="77"/>
                    <a:pt x="141" y="77"/>
                    <a:pt x="141" y="78"/>
                  </a:cubicBezTo>
                  <a:cubicBezTo>
                    <a:pt x="141" y="79"/>
                    <a:pt x="141" y="80"/>
                    <a:pt x="141" y="81"/>
                  </a:cubicBezTo>
                  <a:cubicBezTo>
                    <a:pt x="140" y="82"/>
                    <a:pt x="140" y="82"/>
                    <a:pt x="140" y="82"/>
                  </a:cubicBezTo>
                  <a:cubicBezTo>
                    <a:pt x="140" y="83"/>
                    <a:pt x="140" y="84"/>
                    <a:pt x="140" y="85"/>
                  </a:cubicBezTo>
                  <a:cubicBezTo>
                    <a:pt x="140" y="86"/>
                    <a:pt x="140" y="86"/>
                    <a:pt x="140" y="87"/>
                  </a:cubicBezTo>
                  <a:cubicBezTo>
                    <a:pt x="139" y="88"/>
                    <a:pt x="139" y="89"/>
                    <a:pt x="139" y="90"/>
                  </a:cubicBezTo>
                  <a:cubicBezTo>
                    <a:pt x="139" y="90"/>
                    <a:pt x="139" y="91"/>
                    <a:pt x="139" y="91"/>
                  </a:cubicBezTo>
                  <a:cubicBezTo>
                    <a:pt x="138" y="92"/>
                    <a:pt x="138" y="94"/>
                    <a:pt x="137" y="95"/>
                  </a:cubicBezTo>
                  <a:cubicBezTo>
                    <a:pt x="137" y="96"/>
                    <a:pt x="137" y="96"/>
                    <a:pt x="137" y="96"/>
                  </a:cubicBezTo>
                  <a:cubicBezTo>
                    <a:pt x="136" y="97"/>
                    <a:pt x="136" y="99"/>
                    <a:pt x="135" y="100"/>
                  </a:cubicBezTo>
                  <a:cubicBezTo>
                    <a:pt x="135" y="100"/>
                    <a:pt x="135" y="101"/>
                    <a:pt x="134" y="101"/>
                  </a:cubicBezTo>
                  <a:cubicBezTo>
                    <a:pt x="134" y="103"/>
                    <a:pt x="133" y="104"/>
                    <a:pt x="133" y="105"/>
                  </a:cubicBezTo>
                  <a:cubicBezTo>
                    <a:pt x="132" y="105"/>
                    <a:pt x="132" y="106"/>
                    <a:pt x="132" y="106"/>
                  </a:cubicBezTo>
                  <a:cubicBezTo>
                    <a:pt x="131" y="108"/>
                    <a:pt x="130" y="109"/>
                    <a:pt x="130" y="110"/>
                  </a:cubicBezTo>
                  <a:cubicBezTo>
                    <a:pt x="129" y="110"/>
                    <a:pt x="129" y="111"/>
                    <a:pt x="129" y="111"/>
                  </a:cubicBezTo>
                  <a:cubicBezTo>
                    <a:pt x="128" y="113"/>
                    <a:pt x="127" y="115"/>
                    <a:pt x="125" y="116"/>
                  </a:cubicBezTo>
                  <a:cubicBezTo>
                    <a:pt x="125" y="117"/>
                    <a:pt x="125" y="117"/>
                    <a:pt x="125" y="117"/>
                  </a:cubicBezTo>
                  <a:cubicBezTo>
                    <a:pt x="124" y="119"/>
                    <a:pt x="123" y="120"/>
                    <a:pt x="121" y="122"/>
                  </a:cubicBezTo>
                  <a:cubicBezTo>
                    <a:pt x="121" y="122"/>
                    <a:pt x="120" y="123"/>
                    <a:pt x="120" y="123"/>
                  </a:cubicBezTo>
                  <a:cubicBezTo>
                    <a:pt x="119" y="125"/>
                    <a:pt x="118" y="126"/>
                    <a:pt x="117" y="127"/>
                  </a:cubicBezTo>
                  <a:cubicBezTo>
                    <a:pt x="116" y="128"/>
                    <a:pt x="116" y="128"/>
                    <a:pt x="115" y="129"/>
                  </a:cubicBezTo>
                  <a:cubicBezTo>
                    <a:pt x="114" y="130"/>
                    <a:pt x="113" y="132"/>
                    <a:pt x="111" y="133"/>
                  </a:cubicBezTo>
                  <a:cubicBezTo>
                    <a:pt x="111" y="134"/>
                    <a:pt x="110" y="134"/>
                    <a:pt x="110" y="135"/>
                  </a:cubicBezTo>
                  <a:cubicBezTo>
                    <a:pt x="108" y="137"/>
                    <a:pt x="106" y="138"/>
                    <a:pt x="104" y="140"/>
                  </a:cubicBezTo>
                  <a:cubicBezTo>
                    <a:pt x="104" y="141"/>
                    <a:pt x="103" y="141"/>
                    <a:pt x="103" y="142"/>
                  </a:cubicBezTo>
                  <a:cubicBezTo>
                    <a:pt x="101" y="143"/>
                    <a:pt x="100" y="145"/>
                    <a:pt x="98" y="146"/>
                  </a:cubicBezTo>
                  <a:cubicBezTo>
                    <a:pt x="97" y="147"/>
                    <a:pt x="97" y="148"/>
                    <a:pt x="96" y="149"/>
                  </a:cubicBezTo>
                  <a:cubicBezTo>
                    <a:pt x="94" y="150"/>
                    <a:pt x="92" y="151"/>
                    <a:pt x="91" y="153"/>
                  </a:cubicBezTo>
                  <a:cubicBezTo>
                    <a:pt x="90" y="154"/>
                    <a:pt x="89" y="154"/>
                    <a:pt x="89" y="155"/>
                  </a:cubicBezTo>
                  <a:cubicBezTo>
                    <a:pt x="86" y="157"/>
                    <a:pt x="84" y="159"/>
                    <a:pt x="81" y="161"/>
                  </a:cubicBezTo>
                  <a:cubicBezTo>
                    <a:pt x="80" y="162"/>
                    <a:pt x="80" y="162"/>
                    <a:pt x="80" y="162"/>
                  </a:cubicBezTo>
                  <a:cubicBezTo>
                    <a:pt x="78" y="164"/>
                    <a:pt x="75" y="166"/>
                    <a:pt x="73" y="168"/>
                  </a:cubicBezTo>
                  <a:cubicBezTo>
                    <a:pt x="72" y="169"/>
                    <a:pt x="71" y="169"/>
                    <a:pt x="70" y="170"/>
                  </a:cubicBezTo>
                  <a:cubicBezTo>
                    <a:pt x="68" y="172"/>
                    <a:pt x="66" y="173"/>
                    <a:pt x="64" y="175"/>
                  </a:cubicBezTo>
                  <a:cubicBezTo>
                    <a:pt x="63" y="176"/>
                    <a:pt x="62" y="176"/>
                    <a:pt x="61" y="177"/>
                  </a:cubicBezTo>
                  <a:cubicBezTo>
                    <a:pt x="58" y="179"/>
                    <a:pt x="56" y="181"/>
                    <a:pt x="53" y="183"/>
                  </a:cubicBezTo>
                  <a:cubicBezTo>
                    <a:pt x="52" y="183"/>
                    <a:pt x="52" y="184"/>
                    <a:pt x="51" y="184"/>
                  </a:cubicBezTo>
                  <a:cubicBezTo>
                    <a:pt x="47" y="187"/>
                    <a:pt x="44" y="189"/>
                    <a:pt x="40" y="191"/>
                  </a:cubicBezTo>
                  <a:cubicBezTo>
                    <a:pt x="39" y="192"/>
                    <a:pt x="39" y="193"/>
                    <a:pt x="38" y="193"/>
                  </a:cubicBezTo>
                  <a:cubicBezTo>
                    <a:pt x="35" y="195"/>
                    <a:pt x="32" y="197"/>
                    <a:pt x="29" y="199"/>
                  </a:cubicBezTo>
                  <a:cubicBezTo>
                    <a:pt x="28" y="200"/>
                    <a:pt x="27" y="201"/>
                    <a:pt x="25" y="202"/>
                  </a:cubicBezTo>
                  <a:cubicBezTo>
                    <a:pt x="23" y="203"/>
                    <a:pt x="20" y="205"/>
                    <a:pt x="17" y="207"/>
                  </a:cubicBezTo>
                  <a:cubicBezTo>
                    <a:pt x="16" y="208"/>
                    <a:pt x="14" y="209"/>
                    <a:pt x="13" y="209"/>
                  </a:cubicBezTo>
                  <a:cubicBezTo>
                    <a:pt x="9" y="212"/>
                    <a:pt x="5" y="215"/>
                    <a:pt x="0" y="217"/>
                  </a:cubicBezTo>
                  <a:cubicBezTo>
                    <a:pt x="35" y="202"/>
                    <a:pt x="578" y="176"/>
                    <a:pt x="578" y="151"/>
                  </a:cubicBezTo>
                  <a:cubicBezTo>
                    <a:pt x="514" y="38"/>
                    <a:pt x="514" y="38"/>
                    <a:pt x="514" y="38"/>
                  </a:cubicBezTo>
                  <a:lnTo>
                    <a:pt x="272"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3" name="Freeform 250"/>
            <p:cNvSpPr>
              <a:spLocks/>
            </p:cNvSpPr>
            <p:nvPr/>
          </p:nvSpPr>
          <p:spPr bwMode="auto">
            <a:xfrm>
              <a:off x="5394490" y="4310998"/>
              <a:ext cx="1784511" cy="623567"/>
            </a:xfrm>
            <a:custGeom>
              <a:avLst/>
              <a:gdLst>
                <a:gd name="T0" fmla="*/ 990 w 1005"/>
                <a:gd name="T1" fmla="*/ 352 h 352"/>
                <a:gd name="T2" fmla="*/ 990 w 1005"/>
                <a:gd name="T3" fmla="*/ 233 h 352"/>
                <a:gd name="T4" fmla="*/ 990 w 1005"/>
                <a:gd name="T5" fmla="*/ 233 h 352"/>
                <a:gd name="T6" fmla="*/ 988 w 1005"/>
                <a:gd name="T7" fmla="*/ 237 h 352"/>
                <a:gd name="T8" fmla="*/ 984 w 1005"/>
                <a:gd name="T9" fmla="*/ 240 h 352"/>
                <a:gd name="T10" fmla="*/ 978 w 1005"/>
                <a:gd name="T11" fmla="*/ 243 h 352"/>
                <a:gd name="T12" fmla="*/ 970 w 1005"/>
                <a:gd name="T13" fmla="*/ 246 h 352"/>
                <a:gd name="T14" fmla="*/ 960 w 1005"/>
                <a:gd name="T15" fmla="*/ 249 h 352"/>
                <a:gd name="T16" fmla="*/ 952 w 1005"/>
                <a:gd name="T17" fmla="*/ 251 h 352"/>
                <a:gd name="T18" fmla="*/ 952 w 1005"/>
                <a:gd name="T19" fmla="*/ 218 h 352"/>
                <a:gd name="T20" fmla="*/ 948 w 1005"/>
                <a:gd name="T21" fmla="*/ 219 h 352"/>
                <a:gd name="T22" fmla="*/ 933 w 1005"/>
                <a:gd name="T23" fmla="*/ 222 h 352"/>
                <a:gd name="T24" fmla="*/ 915 w 1005"/>
                <a:gd name="T25" fmla="*/ 225 h 352"/>
                <a:gd name="T26" fmla="*/ 892 w 1005"/>
                <a:gd name="T27" fmla="*/ 228 h 352"/>
                <a:gd name="T28" fmla="*/ 861 w 1005"/>
                <a:gd name="T29" fmla="*/ 232 h 352"/>
                <a:gd name="T30" fmla="*/ 844 w 1005"/>
                <a:gd name="T31" fmla="*/ 234 h 352"/>
                <a:gd name="T32" fmla="*/ 844 w 1005"/>
                <a:gd name="T33" fmla="*/ 200 h 352"/>
                <a:gd name="T34" fmla="*/ 813 w 1005"/>
                <a:gd name="T35" fmla="*/ 203 h 352"/>
                <a:gd name="T36" fmla="*/ 687 w 1005"/>
                <a:gd name="T37" fmla="*/ 211 h 352"/>
                <a:gd name="T38" fmla="*/ 686 w 1005"/>
                <a:gd name="T39" fmla="*/ 211 h 352"/>
                <a:gd name="T40" fmla="*/ 686 w 1005"/>
                <a:gd name="T41" fmla="*/ 177 h 352"/>
                <a:gd name="T42" fmla="*/ 640 w 1005"/>
                <a:gd name="T43" fmla="*/ 179 h 352"/>
                <a:gd name="T44" fmla="*/ 584 w 1005"/>
                <a:gd name="T45" fmla="*/ 180 h 352"/>
                <a:gd name="T46" fmla="*/ 543 w 1005"/>
                <a:gd name="T47" fmla="*/ 181 h 352"/>
                <a:gd name="T48" fmla="*/ 505 w 1005"/>
                <a:gd name="T49" fmla="*/ 181 h 352"/>
                <a:gd name="T50" fmla="*/ 494 w 1005"/>
                <a:gd name="T51" fmla="*/ 181 h 352"/>
                <a:gd name="T52" fmla="*/ 494 w 1005"/>
                <a:gd name="T53" fmla="*/ 148 h 352"/>
                <a:gd name="T54" fmla="*/ 470 w 1005"/>
                <a:gd name="T55" fmla="*/ 148 h 352"/>
                <a:gd name="T56" fmla="*/ 437 w 1005"/>
                <a:gd name="T57" fmla="*/ 148 h 352"/>
                <a:gd name="T58" fmla="*/ 405 w 1005"/>
                <a:gd name="T59" fmla="*/ 147 h 352"/>
                <a:gd name="T60" fmla="*/ 374 w 1005"/>
                <a:gd name="T61" fmla="*/ 146 h 352"/>
                <a:gd name="T62" fmla="*/ 344 w 1005"/>
                <a:gd name="T63" fmla="*/ 146 h 352"/>
                <a:gd name="T64" fmla="*/ 313 w 1005"/>
                <a:gd name="T65" fmla="*/ 145 h 352"/>
                <a:gd name="T66" fmla="*/ 307 w 1005"/>
                <a:gd name="T67" fmla="*/ 144 h 352"/>
                <a:gd name="T68" fmla="*/ 307 w 1005"/>
                <a:gd name="T69" fmla="*/ 111 h 352"/>
                <a:gd name="T70" fmla="*/ 282 w 1005"/>
                <a:gd name="T71" fmla="*/ 110 h 352"/>
                <a:gd name="T72" fmla="*/ 251 w 1005"/>
                <a:gd name="T73" fmla="*/ 108 h 352"/>
                <a:gd name="T74" fmla="*/ 218 w 1005"/>
                <a:gd name="T75" fmla="*/ 106 h 352"/>
                <a:gd name="T76" fmla="*/ 183 w 1005"/>
                <a:gd name="T77" fmla="*/ 104 h 352"/>
                <a:gd name="T78" fmla="*/ 144 w 1005"/>
                <a:gd name="T79" fmla="*/ 100 h 352"/>
                <a:gd name="T80" fmla="*/ 144 w 1005"/>
                <a:gd name="T81" fmla="*/ 67 h 352"/>
                <a:gd name="T82" fmla="*/ 39 w 1005"/>
                <a:gd name="T83" fmla="*/ 52 h 352"/>
                <a:gd name="T84" fmla="*/ 39 w 1005"/>
                <a:gd name="T85" fmla="*/ 18 h 352"/>
                <a:gd name="T86" fmla="*/ 0 w 1005"/>
                <a:gd name="T87" fmla="*/ 0 h 352"/>
                <a:gd name="T88" fmla="*/ 0 w 1005"/>
                <a:gd name="T89" fmla="*/ 87 h 352"/>
                <a:gd name="T90" fmla="*/ 640 w 1005"/>
                <a:gd name="T91" fmla="*/ 293 h 352"/>
                <a:gd name="T92" fmla="*/ 990 w 1005"/>
                <a:gd name="T9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5" h="352">
                  <a:moveTo>
                    <a:pt x="990" y="352"/>
                  </a:moveTo>
                  <a:cubicBezTo>
                    <a:pt x="990" y="233"/>
                    <a:pt x="990" y="233"/>
                    <a:pt x="990" y="233"/>
                  </a:cubicBezTo>
                  <a:cubicBezTo>
                    <a:pt x="990" y="233"/>
                    <a:pt x="990" y="233"/>
                    <a:pt x="990" y="233"/>
                  </a:cubicBezTo>
                  <a:cubicBezTo>
                    <a:pt x="990" y="234"/>
                    <a:pt x="988" y="235"/>
                    <a:pt x="988" y="237"/>
                  </a:cubicBezTo>
                  <a:cubicBezTo>
                    <a:pt x="987" y="238"/>
                    <a:pt x="985" y="239"/>
                    <a:pt x="984" y="240"/>
                  </a:cubicBezTo>
                  <a:cubicBezTo>
                    <a:pt x="982" y="241"/>
                    <a:pt x="980" y="242"/>
                    <a:pt x="978" y="243"/>
                  </a:cubicBezTo>
                  <a:cubicBezTo>
                    <a:pt x="976" y="244"/>
                    <a:pt x="973" y="245"/>
                    <a:pt x="970" y="246"/>
                  </a:cubicBezTo>
                  <a:cubicBezTo>
                    <a:pt x="967" y="247"/>
                    <a:pt x="964" y="248"/>
                    <a:pt x="960" y="249"/>
                  </a:cubicBezTo>
                  <a:cubicBezTo>
                    <a:pt x="958" y="250"/>
                    <a:pt x="955" y="250"/>
                    <a:pt x="952" y="251"/>
                  </a:cubicBezTo>
                  <a:cubicBezTo>
                    <a:pt x="952" y="218"/>
                    <a:pt x="952" y="218"/>
                    <a:pt x="952" y="218"/>
                  </a:cubicBezTo>
                  <a:cubicBezTo>
                    <a:pt x="951" y="218"/>
                    <a:pt x="950" y="218"/>
                    <a:pt x="948" y="219"/>
                  </a:cubicBezTo>
                  <a:cubicBezTo>
                    <a:pt x="944" y="220"/>
                    <a:pt x="939" y="221"/>
                    <a:pt x="933" y="222"/>
                  </a:cubicBezTo>
                  <a:cubicBezTo>
                    <a:pt x="928" y="223"/>
                    <a:pt x="922" y="224"/>
                    <a:pt x="915" y="225"/>
                  </a:cubicBezTo>
                  <a:cubicBezTo>
                    <a:pt x="908" y="226"/>
                    <a:pt x="900" y="227"/>
                    <a:pt x="892" y="228"/>
                  </a:cubicBezTo>
                  <a:cubicBezTo>
                    <a:pt x="882" y="229"/>
                    <a:pt x="872" y="231"/>
                    <a:pt x="861" y="232"/>
                  </a:cubicBezTo>
                  <a:cubicBezTo>
                    <a:pt x="856" y="233"/>
                    <a:pt x="850" y="233"/>
                    <a:pt x="844" y="234"/>
                  </a:cubicBezTo>
                  <a:cubicBezTo>
                    <a:pt x="844" y="200"/>
                    <a:pt x="844" y="200"/>
                    <a:pt x="844" y="200"/>
                  </a:cubicBezTo>
                  <a:cubicBezTo>
                    <a:pt x="834" y="201"/>
                    <a:pt x="824" y="202"/>
                    <a:pt x="813" y="203"/>
                  </a:cubicBezTo>
                  <a:cubicBezTo>
                    <a:pt x="775" y="206"/>
                    <a:pt x="733" y="209"/>
                    <a:pt x="687" y="211"/>
                  </a:cubicBezTo>
                  <a:cubicBezTo>
                    <a:pt x="686" y="211"/>
                    <a:pt x="686" y="211"/>
                    <a:pt x="686" y="211"/>
                  </a:cubicBezTo>
                  <a:cubicBezTo>
                    <a:pt x="686" y="177"/>
                    <a:pt x="686" y="177"/>
                    <a:pt x="686" y="177"/>
                  </a:cubicBezTo>
                  <a:cubicBezTo>
                    <a:pt x="671" y="178"/>
                    <a:pt x="656" y="179"/>
                    <a:pt x="640" y="179"/>
                  </a:cubicBezTo>
                  <a:cubicBezTo>
                    <a:pt x="622" y="180"/>
                    <a:pt x="603" y="180"/>
                    <a:pt x="584" y="180"/>
                  </a:cubicBezTo>
                  <a:cubicBezTo>
                    <a:pt x="571" y="181"/>
                    <a:pt x="557" y="181"/>
                    <a:pt x="543" y="181"/>
                  </a:cubicBezTo>
                  <a:cubicBezTo>
                    <a:pt x="530" y="181"/>
                    <a:pt x="518" y="181"/>
                    <a:pt x="505" y="181"/>
                  </a:cubicBezTo>
                  <a:cubicBezTo>
                    <a:pt x="501" y="181"/>
                    <a:pt x="498" y="181"/>
                    <a:pt x="494" y="181"/>
                  </a:cubicBezTo>
                  <a:cubicBezTo>
                    <a:pt x="494" y="148"/>
                    <a:pt x="494" y="148"/>
                    <a:pt x="494" y="148"/>
                  </a:cubicBezTo>
                  <a:cubicBezTo>
                    <a:pt x="486" y="148"/>
                    <a:pt x="478" y="148"/>
                    <a:pt x="470" y="148"/>
                  </a:cubicBezTo>
                  <a:cubicBezTo>
                    <a:pt x="459" y="148"/>
                    <a:pt x="448" y="148"/>
                    <a:pt x="437" y="148"/>
                  </a:cubicBezTo>
                  <a:cubicBezTo>
                    <a:pt x="426" y="147"/>
                    <a:pt x="416" y="147"/>
                    <a:pt x="405" y="147"/>
                  </a:cubicBezTo>
                  <a:cubicBezTo>
                    <a:pt x="395" y="147"/>
                    <a:pt x="385" y="147"/>
                    <a:pt x="374" y="146"/>
                  </a:cubicBezTo>
                  <a:cubicBezTo>
                    <a:pt x="364" y="146"/>
                    <a:pt x="354" y="146"/>
                    <a:pt x="344" y="146"/>
                  </a:cubicBezTo>
                  <a:cubicBezTo>
                    <a:pt x="333" y="145"/>
                    <a:pt x="323" y="145"/>
                    <a:pt x="313" y="145"/>
                  </a:cubicBezTo>
                  <a:cubicBezTo>
                    <a:pt x="311" y="144"/>
                    <a:pt x="309" y="144"/>
                    <a:pt x="307" y="144"/>
                  </a:cubicBezTo>
                  <a:cubicBezTo>
                    <a:pt x="307" y="111"/>
                    <a:pt x="307" y="111"/>
                    <a:pt x="307" y="111"/>
                  </a:cubicBezTo>
                  <a:cubicBezTo>
                    <a:pt x="298" y="111"/>
                    <a:pt x="290" y="110"/>
                    <a:pt x="282" y="110"/>
                  </a:cubicBezTo>
                  <a:cubicBezTo>
                    <a:pt x="272" y="109"/>
                    <a:pt x="261" y="109"/>
                    <a:pt x="251" y="108"/>
                  </a:cubicBezTo>
                  <a:cubicBezTo>
                    <a:pt x="240" y="108"/>
                    <a:pt x="229" y="107"/>
                    <a:pt x="218" y="106"/>
                  </a:cubicBezTo>
                  <a:cubicBezTo>
                    <a:pt x="206" y="106"/>
                    <a:pt x="194" y="105"/>
                    <a:pt x="183" y="104"/>
                  </a:cubicBezTo>
                  <a:cubicBezTo>
                    <a:pt x="169" y="103"/>
                    <a:pt x="156" y="102"/>
                    <a:pt x="144" y="100"/>
                  </a:cubicBezTo>
                  <a:cubicBezTo>
                    <a:pt x="144" y="67"/>
                    <a:pt x="144" y="67"/>
                    <a:pt x="144" y="67"/>
                  </a:cubicBezTo>
                  <a:cubicBezTo>
                    <a:pt x="100" y="63"/>
                    <a:pt x="64" y="57"/>
                    <a:pt x="39" y="52"/>
                  </a:cubicBezTo>
                  <a:cubicBezTo>
                    <a:pt x="39" y="18"/>
                    <a:pt x="39" y="18"/>
                    <a:pt x="39" y="18"/>
                  </a:cubicBezTo>
                  <a:cubicBezTo>
                    <a:pt x="14" y="13"/>
                    <a:pt x="0" y="6"/>
                    <a:pt x="0" y="0"/>
                  </a:cubicBezTo>
                  <a:cubicBezTo>
                    <a:pt x="0" y="87"/>
                    <a:pt x="0" y="87"/>
                    <a:pt x="0" y="87"/>
                  </a:cubicBezTo>
                  <a:cubicBezTo>
                    <a:pt x="0" y="201"/>
                    <a:pt x="289" y="258"/>
                    <a:pt x="640" y="293"/>
                  </a:cubicBezTo>
                  <a:cubicBezTo>
                    <a:pt x="1005" y="330"/>
                    <a:pt x="986" y="339"/>
                    <a:pt x="990" y="352"/>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54" name="Freeform 251"/>
            <p:cNvSpPr>
              <a:spLocks/>
            </p:cNvSpPr>
            <p:nvPr/>
          </p:nvSpPr>
          <p:spPr bwMode="auto">
            <a:xfrm>
              <a:off x="5394490" y="4312497"/>
              <a:ext cx="665538" cy="33727"/>
            </a:xfrm>
            <a:custGeom>
              <a:avLst/>
              <a:gdLst>
                <a:gd name="T0" fmla="*/ 365 w 375"/>
                <a:gd name="T1" fmla="*/ 0 h 19"/>
                <a:gd name="T2" fmla="*/ 375 w 375"/>
                <a:gd name="T3" fmla="*/ 5 h 19"/>
                <a:gd name="T4" fmla="*/ 39 w 375"/>
                <a:gd name="T5" fmla="*/ 19 h 19"/>
                <a:gd name="T6" fmla="*/ 0 w 375"/>
                <a:gd name="T7" fmla="*/ 0 h 19"/>
                <a:gd name="T8" fmla="*/ 365 w 375"/>
                <a:gd name="T9" fmla="*/ 0 h 19"/>
              </a:gdLst>
              <a:ahLst/>
              <a:cxnLst>
                <a:cxn ang="0">
                  <a:pos x="T0" y="T1"/>
                </a:cxn>
                <a:cxn ang="0">
                  <a:pos x="T2" y="T3"/>
                </a:cxn>
                <a:cxn ang="0">
                  <a:pos x="T4" y="T5"/>
                </a:cxn>
                <a:cxn ang="0">
                  <a:pos x="T6" y="T7"/>
                </a:cxn>
                <a:cxn ang="0">
                  <a:pos x="T8" y="T9"/>
                </a:cxn>
              </a:cxnLst>
              <a:rect l="0" t="0" r="r" b="b"/>
              <a:pathLst>
                <a:path w="375" h="19">
                  <a:moveTo>
                    <a:pt x="365" y="0"/>
                  </a:moveTo>
                  <a:cubicBezTo>
                    <a:pt x="365" y="2"/>
                    <a:pt x="369" y="3"/>
                    <a:pt x="375" y="5"/>
                  </a:cubicBezTo>
                  <a:cubicBezTo>
                    <a:pt x="39" y="19"/>
                    <a:pt x="39" y="19"/>
                    <a:pt x="39" y="19"/>
                  </a:cubicBezTo>
                  <a:cubicBezTo>
                    <a:pt x="14" y="13"/>
                    <a:pt x="0" y="7"/>
                    <a:pt x="0" y="0"/>
                  </a:cubicBezTo>
                  <a:lnTo>
                    <a:pt x="3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5" name="Freeform 252"/>
            <p:cNvSpPr>
              <a:spLocks/>
            </p:cNvSpPr>
            <p:nvPr/>
          </p:nvSpPr>
          <p:spPr bwMode="auto">
            <a:xfrm>
              <a:off x="5463442" y="4321491"/>
              <a:ext cx="596586" cy="83192"/>
            </a:xfrm>
            <a:custGeom>
              <a:avLst/>
              <a:gdLst>
                <a:gd name="T0" fmla="*/ 796 w 796"/>
                <a:gd name="T1" fmla="*/ 78 h 111"/>
                <a:gd name="T2" fmla="*/ 0 w 796"/>
                <a:gd name="T3" fmla="*/ 111 h 111"/>
                <a:gd name="T4" fmla="*/ 0 w 796"/>
                <a:gd name="T5" fmla="*/ 33 h 111"/>
                <a:gd name="T6" fmla="*/ 796 w 796"/>
                <a:gd name="T7" fmla="*/ 0 h 111"/>
                <a:gd name="T8" fmla="*/ 796 w 796"/>
                <a:gd name="T9" fmla="*/ 78 h 111"/>
              </a:gdLst>
              <a:ahLst/>
              <a:cxnLst>
                <a:cxn ang="0">
                  <a:pos x="T0" y="T1"/>
                </a:cxn>
                <a:cxn ang="0">
                  <a:pos x="T2" y="T3"/>
                </a:cxn>
                <a:cxn ang="0">
                  <a:pos x="T4" y="T5"/>
                </a:cxn>
                <a:cxn ang="0">
                  <a:pos x="T6" y="T7"/>
                </a:cxn>
                <a:cxn ang="0">
                  <a:pos x="T8" y="T9"/>
                </a:cxn>
              </a:cxnLst>
              <a:rect l="0" t="0" r="r" b="b"/>
              <a:pathLst>
                <a:path w="796" h="111">
                  <a:moveTo>
                    <a:pt x="796" y="78"/>
                  </a:moveTo>
                  <a:lnTo>
                    <a:pt x="0" y="111"/>
                  </a:lnTo>
                  <a:lnTo>
                    <a:pt x="0" y="33"/>
                  </a:lnTo>
                  <a:lnTo>
                    <a:pt x="796" y="0"/>
                  </a:lnTo>
                  <a:lnTo>
                    <a:pt x="796" y="7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6" name="Freeform 253"/>
            <p:cNvSpPr>
              <a:spLocks/>
            </p:cNvSpPr>
            <p:nvPr/>
          </p:nvSpPr>
          <p:spPr bwMode="auto">
            <a:xfrm>
              <a:off x="6272880" y="2917716"/>
              <a:ext cx="378487" cy="74198"/>
            </a:xfrm>
            <a:custGeom>
              <a:avLst/>
              <a:gdLst>
                <a:gd name="T0" fmla="*/ 0 w 213"/>
                <a:gd name="T1" fmla="*/ 0 h 42"/>
                <a:gd name="T2" fmla="*/ 213 w 213"/>
                <a:gd name="T3" fmla="*/ 5 h 42"/>
                <a:gd name="T4" fmla="*/ 56 w 213"/>
                <a:gd name="T5" fmla="*/ 42 h 42"/>
                <a:gd name="T6" fmla="*/ 0 w 213"/>
                <a:gd name="T7" fmla="*/ 41 h 42"/>
                <a:gd name="T8" fmla="*/ 0 w 213"/>
                <a:gd name="T9" fmla="*/ 0 h 42"/>
              </a:gdLst>
              <a:ahLst/>
              <a:cxnLst>
                <a:cxn ang="0">
                  <a:pos x="T0" y="T1"/>
                </a:cxn>
                <a:cxn ang="0">
                  <a:pos x="T2" y="T3"/>
                </a:cxn>
                <a:cxn ang="0">
                  <a:pos x="T4" y="T5"/>
                </a:cxn>
                <a:cxn ang="0">
                  <a:pos x="T6" y="T7"/>
                </a:cxn>
                <a:cxn ang="0">
                  <a:pos x="T8" y="T9"/>
                </a:cxn>
              </a:cxnLst>
              <a:rect l="0" t="0" r="r" b="b"/>
              <a:pathLst>
                <a:path w="213" h="42">
                  <a:moveTo>
                    <a:pt x="0" y="0"/>
                  </a:moveTo>
                  <a:cubicBezTo>
                    <a:pt x="76" y="0"/>
                    <a:pt x="147" y="2"/>
                    <a:pt x="213" y="5"/>
                  </a:cubicBezTo>
                  <a:cubicBezTo>
                    <a:pt x="56" y="42"/>
                    <a:pt x="56" y="42"/>
                    <a:pt x="56" y="42"/>
                  </a:cubicBezTo>
                  <a:cubicBezTo>
                    <a:pt x="39" y="42"/>
                    <a:pt x="20" y="41"/>
                    <a:pt x="0" y="4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7" name="Freeform 254"/>
            <p:cNvSpPr>
              <a:spLocks/>
            </p:cNvSpPr>
            <p:nvPr/>
          </p:nvSpPr>
          <p:spPr bwMode="auto">
            <a:xfrm>
              <a:off x="6372561" y="2859257"/>
              <a:ext cx="605579" cy="72699"/>
            </a:xfrm>
            <a:custGeom>
              <a:avLst/>
              <a:gdLst>
                <a:gd name="T0" fmla="*/ 157 w 341"/>
                <a:gd name="T1" fmla="*/ 0 h 41"/>
                <a:gd name="T2" fmla="*/ 341 w 341"/>
                <a:gd name="T3" fmla="*/ 12 h 41"/>
                <a:gd name="T4" fmla="*/ 49 w 341"/>
                <a:gd name="T5" fmla="*/ 41 h 41"/>
                <a:gd name="T6" fmla="*/ 0 w 341"/>
                <a:gd name="T7" fmla="*/ 38 h 41"/>
                <a:gd name="T8" fmla="*/ 157 w 341"/>
                <a:gd name="T9" fmla="*/ 0 h 41"/>
              </a:gdLst>
              <a:ahLst/>
              <a:cxnLst>
                <a:cxn ang="0">
                  <a:pos x="T0" y="T1"/>
                </a:cxn>
                <a:cxn ang="0">
                  <a:pos x="T2" y="T3"/>
                </a:cxn>
                <a:cxn ang="0">
                  <a:pos x="T4" y="T5"/>
                </a:cxn>
                <a:cxn ang="0">
                  <a:pos x="T6" y="T7"/>
                </a:cxn>
                <a:cxn ang="0">
                  <a:pos x="T8" y="T9"/>
                </a:cxn>
              </a:cxnLst>
              <a:rect l="0" t="0" r="r" b="b"/>
              <a:pathLst>
                <a:path w="341" h="41">
                  <a:moveTo>
                    <a:pt x="157" y="0"/>
                  </a:moveTo>
                  <a:cubicBezTo>
                    <a:pt x="226" y="3"/>
                    <a:pt x="289" y="7"/>
                    <a:pt x="341" y="12"/>
                  </a:cubicBezTo>
                  <a:cubicBezTo>
                    <a:pt x="49" y="41"/>
                    <a:pt x="49" y="41"/>
                    <a:pt x="49" y="41"/>
                  </a:cubicBezTo>
                  <a:cubicBezTo>
                    <a:pt x="35" y="39"/>
                    <a:pt x="18" y="38"/>
                    <a:pt x="0" y="38"/>
                  </a:cubicBezTo>
                  <a:lnTo>
                    <a:pt x="1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8" name="Freeform 255"/>
            <p:cNvSpPr>
              <a:spLocks/>
            </p:cNvSpPr>
            <p:nvPr/>
          </p:nvSpPr>
          <p:spPr bwMode="auto">
            <a:xfrm>
              <a:off x="6458002" y="2812789"/>
              <a:ext cx="732991" cy="60708"/>
            </a:xfrm>
            <a:custGeom>
              <a:avLst/>
              <a:gdLst>
                <a:gd name="T0" fmla="*/ 293 w 413"/>
                <a:gd name="T1" fmla="*/ 0 h 34"/>
                <a:gd name="T2" fmla="*/ 413 w 413"/>
                <a:gd name="T3" fmla="*/ 18 h 34"/>
                <a:gd name="T4" fmla="*/ 32 w 413"/>
                <a:gd name="T5" fmla="*/ 34 h 34"/>
                <a:gd name="T6" fmla="*/ 0 w 413"/>
                <a:gd name="T7" fmla="*/ 29 h 34"/>
                <a:gd name="T8" fmla="*/ 293 w 413"/>
                <a:gd name="T9" fmla="*/ 0 h 34"/>
              </a:gdLst>
              <a:ahLst/>
              <a:cxnLst>
                <a:cxn ang="0">
                  <a:pos x="T0" y="T1"/>
                </a:cxn>
                <a:cxn ang="0">
                  <a:pos x="T2" y="T3"/>
                </a:cxn>
                <a:cxn ang="0">
                  <a:pos x="T4" y="T5"/>
                </a:cxn>
                <a:cxn ang="0">
                  <a:pos x="T6" y="T7"/>
                </a:cxn>
                <a:cxn ang="0">
                  <a:pos x="T8" y="T9"/>
                </a:cxn>
              </a:cxnLst>
              <a:rect l="0" t="0" r="r" b="b"/>
              <a:pathLst>
                <a:path w="413" h="34">
                  <a:moveTo>
                    <a:pt x="293" y="0"/>
                  </a:moveTo>
                  <a:cubicBezTo>
                    <a:pt x="344" y="5"/>
                    <a:pt x="385" y="11"/>
                    <a:pt x="413" y="18"/>
                  </a:cubicBezTo>
                  <a:cubicBezTo>
                    <a:pt x="32" y="34"/>
                    <a:pt x="32" y="34"/>
                    <a:pt x="32" y="34"/>
                  </a:cubicBezTo>
                  <a:cubicBezTo>
                    <a:pt x="24" y="32"/>
                    <a:pt x="13" y="30"/>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59" name="Freeform 256"/>
            <p:cNvSpPr>
              <a:spLocks/>
            </p:cNvSpPr>
            <p:nvPr/>
          </p:nvSpPr>
          <p:spPr bwMode="auto">
            <a:xfrm>
              <a:off x="6514962" y="2777564"/>
              <a:ext cx="753976" cy="37474"/>
            </a:xfrm>
            <a:custGeom>
              <a:avLst/>
              <a:gdLst>
                <a:gd name="T0" fmla="*/ 381 w 425"/>
                <a:gd name="T1" fmla="*/ 0 h 21"/>
                <a:gd name="T2" fmla="*/ 425 w 425"/>
                <a:gd name="T3" fmla="*/ 21 h 21"/>
                <a:gd name="T4" fmla="*/ 11 w 425"/>
                <a:gd name="T5" fmla="*/ 21 h 21"/>
                <a:gd name="T6" fmla="*/ 0 w 425"/>
                <a:gd name="T7" fmla="*/ 16 h 21"/>
                <a:gd name="T8" fmla="*/ 381 w 425"/>
                <a:gd name="T9" fmla="*/ 0 h 21"/>
              </a:gdLst>
              <a:ahLst/>
              <a:cxnLst>
                <a:cxn ang="0">
                  <a:pos x="T0" y="T1"/>
                </a:cxn>
                <a:cxn ang="0">
                  <a:pos x="T2" y="T3"/>
                </a:cxn>
                <a:cxn ang="0">
                  <a:pos x="T4" y="T5"/>
                </a:cxn>
                <a:cxn ang="0">
                  <a:pos x="T6" y="T7"/>
                </a:cxn>
                <a:cxn ang="0">
                  <a:pos x="T8" y="T9"/>
                </a:cxn>
              </a:cxnLst>
              <a:rect l="0" t="0" r="r" b="b"/>
              <a:pathLst>
                <a:path w="425" h="21">
                  <a:moveTo>
                    <a:pt x="381" y="0"/>
                  </a:moveTo>
                  <a:cubicBezTo>
                    <a:pt x="409" y="7"/>
                    <a:pt x="425" y="14"/>
                    <a:pt x="425" y="21"/>
                  </a:cubicBezTo>
                  <a:cubicBezTo>
                    <a:pt x="11" y="21"/>
                    <a:pt x="11" y="21"/>
                    <a:pt x="11" y="21"/>
                  </a:cubicBezTo>
                  <a:cubicBezTo>
                    <a:pt x="11" y="19"/>
                    <a:pt x="7" y="17"/>
                    <a:pt x="0" y="16"/>
                  </a:cubicBezTo>
                  <a:lnTo>
                    <a:pt x="3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0" name="Freeform 257"/>
            <p:cNvSpPr>
              <a:spLocks/>
            </p:cNvSpPr>
            <p:nvPr/>
          </p:nvSpPr>
          <p:spPr bwMode="auto">
            <a:xfrm>
              <a:off x="5887648" y="2985170"/>
              <a:ext cx="385232" cy="74198"/>
            </a:xfrm>
            <a:custGeom>
              <a:avLst/>
              <a:gdLst>
                <a:gd name="T0" fmla="*/ 217 w 217"/>
                <a:gd name="T1" fmla="*/ 0 h 42"/>
                <a:gd name="T2" fmla="*/ 217 w 217"/>
                <a:gd name="T3" fmla="*/ 41 h 42"/>
                <a:gd name="T4" fmla="*/ 160 w 217"/>
                <a:gd name="T5" fmla="*/ 42 h 42"/>
                <a:gd name="T6" fmla="*/ 0 w 217"/>
                <a:gd name="T7" fmla="*/ 5 h 42"/>
                <a:gd name="T8" fmla="*/ 217 w 217"/>
                <a:gd name="T9" fmla="*/ 0 h 42"/>
              </a:gdLst>
              <a:ahLst/>
              <a:cxnLst>
                <a:cxn ang="0">
                  <a:pos x="T0" y="T1"/>
                </a:cxn>
                <a:cxn ang="0">
                  <a:pos x="T2" y="T3"/>
                </a:cxn>
                <a:cxn ang="0">
                  <a:pos x="T4" y="T5"/>
                </a:cxn>
                <a:cxn ang="0">
                  <a:pos x="T6" y="T7"/>
                </a:cxn>
                <a:cxn ang="0">
                  <a:pos x="T8" y="T9"/>
                </a:cxn>
              </a:cxnLst>
              <a:rect l="0" t="0" r="r" b="b"/>
              <a:pathLst>
                <a:path w="217" h="42">
                  <a:moveTo>
                    <a:pt x="217" y="0"/>
                  </a:moveTo>
                  <a:cubicBezTo>
                    <a:pt x="217" y="41"/>
                    <a:pt x="217" y="41"/>
                    <a:pt x="217" y="41"/>
                  </a:cubicBezTo>
                  <a:cubicBezTo>
                    <a:pt x="197" y="41"/>
                    <a:pt x="178" y="41"/>
                    <a:pt x="160" y="42"/>
                  </a:cubicBezTo>
                  <a:cubicBezTo>
                    <a:pt x="0" y="5"/>
                    <a:pt x="0" y="5"/>
                    <a:pt x="0" y="5"/>
                  </a:cubicBezTo>
                  <a:cubicBezTo>
                    <a:pt x="67" y="2"/>
                    <a:pt x="140" y="0"/>
                    <a:pt x="2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1" name="Freeform 258"/>
            <p:cNvSpPr>
              <a:spLocks/>
            </p:cNvSpPr>
            <p:nvPr/>
          </p:nvSpPr>
          <p:spPr bwMode="auto">
            <a:xfrm>
              <a:off x="5569868" y="3059368"/>
              <a:ext cx="601832" cy="72699"/>
            </a:xfrm>
            <a:custGeom>
              <a:avLst/>
              <a:gdLst>
                <a:gd name="T0" fmla="*/ 179 w 339"/>
                <a:gd name="T1" fmla="*/ 0 h 41"/>
                <a:gd name="T2" fmla="*/ 339 w 339"/>
                <a:gd name="T3" fmla="*/ 38 h 41"/>
                <a:gd name="T4" fmla="*/ 292 w 339"/>
                <a:gd name="T5" fmla="*/ 41 h 41"/>
                <a:gd name="T6" fmla="*/ 0 w 339"/>
                <a:gd name="T7" fmla="*/ 12 h 41"/>
                <a:gd name="T8" fmla="*/ 179 w 339"/>
                <a:gd name="T9" fmla="*/ 0 h 41"/>
              </a:gdLst>
              <a:ahLst/>
              <a:cxnLst>
                <a:cxn ang="0">
                  <a:pos x="T0" y="T1"/>
                </a:cxn>
                <a:cxn ang="0">
                  <a:pos x="T2" y="T3"/>
                </a:cxn>
                <a:cxn ang="0">
                  <a:pos x="T4" y="T5"/>
                </a:cxn>
                <a:cxn ang="0">
                  <a:pos x="T6" y="T7"/>
                </a:cxn>
                <a:cxn ang="0">
                  <a:pos x="T8" y="T9"/>
                </a:cxn>
              </a:cxnLst>
              <a:rect l="0" t="0" r="r" b="b"/>
              <a:pathLst>
                <a:path w="339" h="41">
                  <a:moveTo>
                    <a:pt x="179" y="0"/>
                  </a:moveTo>
                  <a:cubicBezTo>
                    <a:pt x="339" y="38"/>
                    <a:pt x="339" y="38"/>
                    <a:pt x="339" y="38"/>
                  </a:cubicBezTo>
                  <a:cubicBezTo>
                    <a:pt x="322" y="38"/>
                    <a:pt x="306" y="40"/>
                    <a:pt x="292" y="41"/>
                  </a:cubicBezTo>
                  <a:cubicBezTo>
                    <a:pt x="0" y="12"/>
                    <a:pt x="0" y="12"/>
                    <a:pt x="0" y="12"/>
                  </a:cubicBezTo>
                  <a:cubicBezTo>
                    <a:pt x="51" y="7"/>
                    <a:pt x="112" y="3"/>
                    <a:pt x="17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2" name="Freeform 259"/>
            <p:cNvSpPr>
              <a:spLocks/>
            </p:cNvSpPr>
            <p:nvPr/>
          </p:nvSpPr>
          <p:spPr bwMode="auto">
            <a:xfrm>
              <a:off x="5351770" y="3146308"/>
              <a:ext cx="736738" cy="59958"/>
            </a:xfrm>
            <a:custGeom>
              <a:avLst/>
              <a:gdLst>
                <a:gd name="T0" fmla="*/ 123 w 415"/>
                <a:gd name="T1" fmla="*/ 0 h 34"/>
                <a:gd name="T2" fmla="*/ 415 w 415"/>
                <a:gd name="T3" fmla="*/ 29 h 34"/>
                <a:gd name="T4" fmla="*/ 383 w 415"/>
                <a:gd name="T5" fmla="*/ 34 h 34"/>
                <a:gd name="T6" fmla="*/ 0 w 415"/>
                <a:gd name="T7" fmla="*/ 18 h 34"/>
                <a:gd name="T8" fmla="*/ 123 w 415"/>
                <a:gd name="T9" fmla="*/ 0 h 34"/>
              </a:gdLst>
              <a:ahLst/>
              <a:cxnLst>
                <a:cxn ang="0">
                  <a:pos x="T0" y="T1"/>
                </a:cxn>
                <a:cxn ang="0">
                  <a:pos x="T2" y="T3"/>
                </a:cxn>
                <a:cxn ang="0">
                  <a:pos x="T4" y="T5"/>
                </a:cxn>
                <a:cxn ang="0">
                  <a:pos x="T6" y="T7"/>
                </a:cxn>
                <a:cxn ang="0">
                  <a:pos x="T8" y="T9"/>
                </a:cxn>
              </a:cxnLst>
              <a:rect l="0" t="0" r="r" b="b"/>
              <a:pathLst>
                <a:path w="415" h="34">
                  <a:moveTo>
                    <a:pt x="123" y="0"/>
                  </a:moveTo>
                  <a:cubicBezTo>
                    <a:pt x="415" y="29"/>
                    <a:pt x="415" y="29"/>
                    <a:pt x="415" y="29"/>
                  </a:cubicBezTo>
                  <a:cubicBezTo>
                    <a:pt x="401" y="30"/>
                    <a:pt x="391" y="32"/>
                    <a:pt x="383" y="34"/>
                  </a:cubicBezTo>
                  <a:cubicBezTo>
                    <a:pt x="0" y="18"/>
                    <a:pt x="0" y="18"/>
                    <a:pt x="0" y="18"/>
                  </a:cubicBezTo>
                  <a:cubicBezTo>
                    <a:pt x="28" y="11"/>
                    <a:pt x="70" y="5"/>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3" name="Freeform 260"/>
            <p:cNvSpPr>
              <a:spLocks/>
            </p:cNvSpPr>
            <p:nvPr/>
          </p:nvSpPr>
          <p:spPr bwMode="auto">
            <a:xfrm>
              <a:off x="5276822" y="3245239"/>
              <a:ext cx="754726" cy="37474"/>
            </a:xfrm>
            <a:custGeom>
              <a:avLst/>
              <a:gdLst>
                <a:gd name="T0" fmla="*/ 42 w 425"/>
                <a:gd name="T1" fmla="*/ 0 h 21"/>
                <a:gd name="T2" fmla="*/ 0 w 425"/>
                <a:gd name="T3" fmla="*/ 21 h 21"/>
                <a:gd name="T4" fmla="*/ 414 w 425"/>
                <a:gd name="T5" fmla="*/ 21 h 21"/>
                <a:gd name="T6" fmla="*/ 425 w 425"/>
                <a:gd name="T7" fmla="*/ 16 h 21"/>
                <a:gd name="T8" fmla="*/ 42 w 425"/>
                <a:gd name="T9" fmla="*/ 0 h 21"/>
              </a:gdLst>
              <a:ahLst/>
              <a:cxnLst>
                <a:cxn ang="0">
                  <a:pos x="T0" y="T1"/>
                </a:cxn>
                <a:cxn ang="0">
                  <a:pos x="T2" y="T3"/>
                </a:cxn>
                <a:cxn ang="0">
                  <a:pos x="T4" y="T5"/>
                </a:cxn>
                <a:cxn ang="0">
                  <a:pos x="T6" y="T7"/>
                </a:cxn>
                <a:cxn ang="0">
                  <a:pos x="T8" y="T9"/>
                </a:cxn>
              </a:cxnLst>
              <a:rect l="0" t="0" r="r" b="b"/>
              <a:pathLst>
                <a:path w="425" h="21">
                  <a:moveTo>
                    <a:pt x="42" y="0"/>
                  </a:moveTo>
                  <a:cubicBezTo>
                    <a:pt x="15" y="7"/>
                    <a:pt x="0" y="14"/>
                    <a:pt x="0" y="21"/>
                  </a:cubicBezTo>
                  <a:cubicBezTo>
                    <a:pt x="414" y="21"/>
                    <a:pt x="414" y="21"/>
                    <a:pt x="414" y="21"/>
                  </a:cubicBezTo>
                  <a:cubicBezTo>
                    <a:pt x="414" y="19"/>
                    <a:pt x="418" y="18"/>
                    <a:pt x="425" y="16"/>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4" name="Rectangle 261"/>
            <p:cNvSpPr>
              <a:spLocks noChangeArrowheads="1"/>
            </p:cNvSpPr>
            <p:nvPr/>
          </p:nvSpPr>
          <p:spPr bwMode="auto">
            <a:xfrm>
              <a:off x="5276822" y="3282713"/>
              <a:ext cx="735239" cy="67453"/>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5" name="Freeform 262"/>
            <p:cNvSpPr>
              <a:spLocks/>
            </p:cNvSpPr>
            <p:nvPr/>
          </p:nvSpPr>
          <p:spPr bwMode="auto">
            <a:xfrm>
              <a:off x="5351770" y="3180034"/>
              <a:ext cx="679778" cy="93685"/>
            </a:xfrm>
            <a:custGeom>
              <a:avLst/>
              <a:gdLst>
                <a:gd name="T0" fmla="*/ 907 w 907"/>
                <a:gd name="T1" fmla="*/ 125 h 125"/>
                <a:gd name="T2" fmla="*/ 0 w 907"/>
                <a:gd name="T3" fmla="*/ 87 h 125"/>
                <a:gd name="T4" fmla="*/ 0 w 907"/>
                <a:gd name="T5" fmla="*/ 0 h 125"/>
                <a:gd name="T6" fmla="*/ 907 w 907"/>
                <a:gd name="T7" fmla="*/ 35 h 125"/>
                <a:gd name="T8" fmla="*/ 907 w 907"/>
                <a:gd name="T9" fmla="*/ 125 h 125"/>
              </a:gdLst>
              <a:ahLst/>
              <a:cxnLst>
                <a:cxn ang="0">
                  <a:pos x="T0" y="T1"/>
                </a:cxn>
                <a:cxn ang="0">
                  <a:pos x="T2" y="T3"/>
                </a:cxn>
                <a:cxn ang="0">
                  <a:pos x="T4" y="T5"/>
                </a:cxn>
                <a:cxn ang="0">
                  <a:pos x="T6" y="T7"/>
                </a:cxn>
                <a:cxn ang="0">
                  <a:pos x="T8" y="T9"/>
                </a:cxn>
              </a:cxnLst>
              <a:rect l="0" t="0" r="r" b="b"/>
              <a:pathLst>
                <a:path w="907" h="125">
                  <a:moveTo>
                    <a:pt x="907" y="125"/>
                  </a:moveTo>
                  <a:lnTo>
                    <a:pt x="0" y="87"/>
                  </a:lnTo>
                  <a:lnTo>
                    <a:pt x="0" y="0"/>
                  </a:lnTo>
                  <a:lnTo>
                    <a:pt x="907" y="35"/>
                  </a:lnTo>
                  <a:lnTo>
                    <a:pt x="907" y="12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6" name="Freeform 263"/>
            <p:cNvSpPr>
              <a:spLocks/>
            </p:cNvSpPr>
            <p:nvPr/>
          </p:nvSpPr>
          <p:spPr bwMode="auto">
            <a:xfrm>
              <a:off x="5569868" y="3080353"/>
              <a:ext cx="518640" cy="119167"/>
            </a:xfrm>
            <a:custGeom>
              <a:avLst/>
              <a:gdLst>
                <a:gd name="T0" fmla="*/ 692 w 692"/>
                <a:gd name="T1" fmla="*/ 159 h 159"/>
                <a:gd name="T2" fmla="*/ 0 w 692"/>
                <a:gd name="T3" fmla="*/ 88 h 159"/>
                <a:gd name="T4" fmla="*/ 0 w 692"/>
                <a:gd name="T5" fmla="*/ 0 h 159"/>
                <a:gd name="T6" fmla="*/ 692 w 692"/>
                <a:gd name="T7" fmla="*/ 69 h 159"/>
                <a:gd name="T8" fmla="*/ 692 w 692"/>
                <a:gd name="T9" fmla="*/ 159 h 159"/>
              </a:gdLst>
              <a:ahLst/>
              <a:cxnLst>
                <a:cxn ang="0">
                  <a:pos x="T0" y="T1"/>
                </a:cxn>
                <a:cxn ang="0">
                  <a:pos x="T2" y="T3"/>
                </a:cxn>
                <a:cxn ang="0">
                  <a:pos x="T4" y="T5"/>
                </a:cxn>
                <a:cxn ang="0">
                  <a:pos x="T6" y="T7"/>
                </a:cxn>
                <a:cxn ang="0">
                  <a:pos x="T8" y="T9"/>
                </a:cxn>
              </a:cxnLst>
              <a:rect l="0" t="0" r="r" b="b"/>
              <a:pathLst>
                <a:path w="692" h="159">
                  <a:moveTo>
                    <a:pt x="692" y="159"/>
                  </a:moveTo>
                  <a:lnTo>
                    <a:pt x="0" y="88"/>
                  </a:lnTo>
                  <a:lnTo>
                    <a:pt x="0" y="0"/>
                  </a:lnTo>
                  <a:lnTo>
                    <a:pt x="692" y="69"/>
                  </a:lnTo>
                  <a:lnTo>
                    <a:pt x="692" y="15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7" name="Freeform 264"/>
            <p:cNvSpPr>
              <a:spLocks/>
            </p:cNvSpPr>
            <p:nvPr/>
          </p:nvSpPr>
          <p:spPr bwMode="auto">
            <a:xfrm>
              <a:off x="5887648" y="2991915"/>
              <a:ext cx="284053" cy="134906"/>
            </a:xfrm>
            <a:custGeom>
              <a:avLst/>
              <a:gdLst>
                <a:gd name="T0" fmla="*/ 379 w 379"/>
                <a:gd name="T1" fmla="*/ 180 h 180"/>
                <a:gd name="T2" fmla="*/ 0 w 379"/>
                <a:gd name="T3" fmla="*/ 90 h 180"/>
                <a:gd name="T4" fmla="*/ 0 w 379"/>
                <a:gd name="T5" fmla="*/ 0 h 180"/>
                <a:gd name="T6" fmla="*/ 379 w 379"/>
                <a:gd name="T7" fmla="*/ 90 h 180"/>
                <a:gd name="T8" fmla="*/ 379 w 379"/>
                <a:gd name="T9" fmla="*/ 180 h 180"/>
              </a:gdLst>
              <a:ahLst/>
              <a:cxnLst>
                <a:cxn ang="0">
                  <a:pos x="T0" y="T1"/>
                </a:cxn>
                <a:cxn ang="0">
                  <a:pos x="T2" y="T3"/>
                </a:cxn>
                <a:cxn ang="0">
                  <a:pos x="T4" y="T5"/>
                </a:cxn>
                <a:cxn ang="0">
                  <a:pos x="T6" y="T7"/>
                </a:cxn>
                <a:cxn ang="0">
                  <a:pos x="T8" y="T9"/>
                </a:cxn>
              </a:cxnLst>
              <a:rect l="0" t="0" r="r" b="b"/>
              <a:pathLst>
                <a:path w="379" h="180">
                  <a:moveTo>
                    <a:pt x="379" y="180"/>
                  </a:moveTo>
                  <a:lnTo>
                    <a:pt x="0" y="90"/>
                  </a:lnTo>
                  <a:lnTo>
                    <a:pt x="0" y="0"/>
                  </a:lnTo>
                  <a:lnTo>
                    <a:pt x="379" y="90"/>
                  </a:lnTo>
                  <a:lnTo>
                    <a:pt x="379" y="18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8" name="Freeform 265"/>
            <p:cNvSpPr>
              <a:spLocks/>
            </p:cNvSpPr>
            <p:nvPr/>
          </p:nvSpPr>
          <p:spPr bwMode="auto">
            <a:xfrm>
              <a:off x="5566121" y="3434857"/>
              <a:ext cx="522387" cy="116919"/>
            </a:xfrm>
            <a:custGeom>
              <a:avLst/>
              <a:gdLst>
                <a:gd name="T0" fmla="*/ 697 w 697"/>
                <a:gd name="T1" fmla="*/ 88 h 156"/>
                <a:gd name="T2" fmla="*/ 0 w 697"/>
                <a:gd name="T3" fmla="*/ 156 h 156"/>
                <a:gd name="T4" fmla="*/ 0 w 697"/>
                <a:gd name="T5" fmla="*/ 69 h 156"/>
                <a:gd name="T6" fmla="*/ 697 w 697"/>
                <a:gd name="T7" fmla="*/ 0 h 156"/>
                <a:gd name="T8" fmla="*/ 697 w 697"/>
                <a:gd name="T9" fmla="*/ 88 h 156"/>
              </a:gdLst>
              <a:ahLst/>
              <a:cxnLst>
                <a:cxn ang="0">
                  <a:pos x="T0" y="T1"/>
                </a:cxn>
                <a:cxn ang="0">
                  <a:pos x="T2" y="T3"/>
                </a:cxn>
                <a:cxn ang="0">
                  <a:pos x="T4" y="T5"/>
                </a:cxn>
                <a:cxn ang="0">
                  <a:pos x="T6" y="T7"/>
                </a:cxn>
                <a:cxn ang="0">
                  <a:pos x="T8" y="T9"/>
                </a:cxn>
              </a:cxnLst>
              <a:rect l="0" t="0" r="r" b="b"/>
              <a:pathLst>
                <a:path w="697" h="156">
                  <a:moveTo>
                    <a:pt x="697" y="88"/>
                  </a:moveTo>
                  <a:lnTo>
                    <a:pt x="0" y="156"/>
                  </a:lnTo>
                  <a:lnTo>
                    <a:pt x="0" y="69"/>
                  </a:lnTo>
                  <a:lnTo>
                    <a:pt x="697" y="0"/>
                  </a:lnTo>
                  <a:lnTo>
                    <a:pt x="697" y="8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69" name="Freeform 266"/>
            <p:cNvSpPr>
              <a:spLocks/>
            </p:cNvSpPr>
            <p:nvPr/>
          </p:nvSpPr>
          <p:spPr bwMode="auto">
            <a:xfrm>
              <a:off x="5895143" y="3507556"/>
              <a:ext cx="276558" cy="133407"/>
            </a:xfrm>
            <a:custGeom>
              <a:avLst/>
              <a:gdLst>
                <a:gd name="T0" fmla="*/ 369 w 369"/>
                <a:gd name="T1" fmla="*/ 88 h 178"/>
                <a:gd name="T2" fmla="*/ 0 w 369"/>
                <a:gd name="T3" fmla="*/ 178 h 178"/>
                <a:gd name="T4" fmla="*/ 0 w 369"/>
                <a:gd name="T5" fmla="*/ 88 h 178"/>
                <a:gd name="T6" fmla="*/ 369 w 369"/>
                <a:gd name="T7" fmla="*/ 0 h 178"/>
                <a:gd name="T8" fmla="*/ 369 w 369"/>
                <a:gd name="T9" fmla="*/ 88 h 178"/>
              </a:gdLst>
              <a:ahLst/>
              <a:cxnLst>
                <a:cxn ang="0">
                  <a:pos x="T0" y="T1"/>
                </a:cxn>
                <a:cxn ang="0">
                  <a:pos x="T2" y="T3"/>
                </a:cxn>
                <a:cxn ang="0">
                  <a:pos x="T4" y="T5"/>
                </a:cxn>
                <a:cxn ang="0">
                  <a:pos x="T6" y="T7"/>
                </a:cxn>
                <a:cxn ang="0">
                  <a:pos x="T8" y="T9"/>
                </a:cxn>
              </a:cxnLst>
              <a:rect l="0" t="0" r="r" b="b"/>
              <a:pathLst>
                <a:path w="369" h="178">
                  <a:moveTo>
                    <a:pt x="369" y="88"/>
                  </a:moveTo>
                  <a:lnTo>
                    <a:pt x="0" y="178"/>
                  </a:lnTo>
                  <a:lnTo>
                    <a:pt x="0" y="88"/>
                  </a:lnTo>
                  <a:lnTo>
                    <a:pt x="369" y="0"/>
                  </a:lnTo>
                  <a:lnTo>
                    <a:pt x="369" y="8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0" name="Freeform 267"/>
            <p:cNvSpPr>
              <a:spLocks/>
            </p:cNvSpPr>
            <p:nvPr/>
          </p:nvSpPr>
          <p:spPr bwMode="auto">
            <a:xfrm>
              <a:off x="5354768" y="3426613"/>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1" name="Freeform 268"/>
            <p:cNvSpPr>
              <a:spLocks/>
            </p:cNvSpPr>
            <p:nvPr/>
          </p:nvSpPr>
          <p:spPr bwMode="auto">
            <a:xfrm>
              <a:off x="5566121" y="3500811"/>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9"/>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2" name="Freeform 269"/>
            <p:cNvSpPr>
              <a:spLocks/>
            </p:cNvSpPr>
            <p:nvPr/>
          </p:nvSpPr>
          <p:spPr bwMode="auto">
            <a:xfrm>
              <a:off x="5895143" y="3573511"/>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3" name="Freeform 270"/>
            <p:cNvSpPr>
              <a:spLocks/>
            </p:cNvSpPr>
            <p:nvPr/>
          </p:nvSpPr>
          <p:spPr bwMode="auto">
            <a:xfrm>
              <a:off x="6512714" y="3817841"/>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8"/>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4" name="Freeform 271"/>
            <p:cNvSpPr>
              <a:spLocks/>
            </p:cNvSpPr>
            <p:nvPr/>
          </p:nvSpPr>
          <p:spPr bwMode="auto">
            <a:xfrm>
              <a:off x="6455753" y="3761630"/>
              <a:ext cx="736738" cy="58459"/>
            </a:xfrm>
            <a:custGeom>
              <a:avLst/>
              <a:gdLst>
                <a:gd name="T0" fmla="*/ 32 w 415"/>
                <a:gd name="T1" fmla="*/ 0 h 33"/>
                <a:gd name="T2" fmla="*/ 415 w 415"/>
                <a:gd name="T3" fmla="*/ 15 h 33"/>
                <a:gd name="T4" fmla="*/ 293 w 415"/>
                <a:gd name="T5" fmla="*/ 33 h 33"/>
                <a:gd name="T6" fmla="*/ 0 w 415"/>
                <a:gd name="T7" fmla="*/ 5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5"/>
                    <a:pt x="0" y="5"/>
                    <a:pt x="0" y="5"/>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5" name="Freeform 272"/>
            <p:cNvSpPr>
              <a:spLocks/>
            </p:cNvSpPr>
            <p:nvPr/>
          </p:nvSpPr>
          <p:spPr bwMode="auto">
            <a:xfrm>
              <a:off x="6372561" y="3702421"/>
              <a:ext cx="603331" cy="72699"/>
            </a:xfrm>
            <a:custGeom>
              <a:avLst/>
              <a:gdLst>
                <a:gd name="T0" fmla="*/ 47 w 340"/>
                <a:gd name="T1" fmla="*/ 0 h 41"/>
                <a:gd name="T2" fmla="*/ 340 w 340"/>
                <a:gd name="T3" fmla="*/ 29 h 41"/>
                <a:gd name="T4" fmla="*/ 160 w 340"/>
                <a:gd name="T5" fmla="*/ 41 h 41"/>
                <a:gd name="T6" fmla="*/ 0 w 340"/>
                <a:gd name="T7" fmla="*/ 3 h 41"/>
                <a:gd name="T8" fmla="*/ 47 w 340"/>
                <a:gd name="T9" fmla="*/ 0 h 41"/>
              </a:gdLst>
              <a:ahLst/>
              <a:cxnLst>
                <a:cxn ang="0">
                  <a:pos x="T0" y="T1"/>
                </a:cxn>
                <a:cxn ang="0">
                  <a:pos x="T2" y="T3"/>
                </a:cxn>
                <a:cxn ang="0">
                  <a:pos x="T4" y="T5"/>
                </a:cxn>
                <a:cxn ang="0">
                  <a:pos x="T6" y="T7"/>
                </a:cxn>
                <a:cxn ang="0">
                  <a:pos x="T8" y="T9"/>
                </a:cxn>
              </a:cxnLst>
              <a:rect l="0" t="0" r="r" b="b"/>
              <a:pathLst>
                <a:path w="340" h="41">
                  <a:moveTo>
                    <a:pt x="47" y="0"/>
                  </a:moveTo>
                  <a:cubicBezTo>
                    <a:pt x="340" y="29"/>
                    <a:pt x="340" y="29"/>
                    <a:pt x="340" y="29"/>
                  </a:cubicBezTo>
                  <a:cubicBezTo>
                    <a:pt x="289" y="34"/>
                    <a:pt x="228" y="38"/>
                    <a:pt x="160" y="41"/>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6" name="Freeform 273"/>
            <p:cNvSpPr>
              <a:spLocks/>
            </p:cNvSpPr>
            <p:nvPr/>
          </p:nvSpPr>
          <p:spPr bwMode="auto">
            <a:xfrm>
              <a:off x="6271381" y="3640964"/>
              <a:ext cx="385232" cy="74198"/>
            </a:xfrm>
            <a:custGeom>
              <a:avLst/>
              <a:gdLst>
                <a:gd name="T0" fmla="*/ 57 w 217"/>
                <a:gd name="T1" fmla="*/ 0 h 42"/>
                <a:gd name="T2" fmla="*/ 217 w 217"/>
                <a:gd name="T3" fmla="*/ 38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8"/>
                    <a:pt x="217" y="38"/>
                    <a:pt x="217" y="38"/>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7" name="Freeform 274"/>
            <p:cNvSpPr>
              <a:spLocks/>
            </p:cNvSpPr>
            <p:nvPr/>
          </p:nvSpPr>
          <p:spPr bwMode="auto">
            <a:xfrm>
              <a:off x="5566121" y="2357856"/>
              <a:ext cx="522387" cy="116919"/>
            </a:xfrm>
            <a:custGeom>
              <a:avLst/>
              <a:gdLst>
                <a:gd name="T0" fmla="*/ 697 w 697"/>
                <a:gd name="T1" fmla="*/ 87 h 156"/>
                <a:gd name="T2" fmla="*/ 0 w 697"/>
                <a:gd name="T3" fmla="*/ 156 h 156"/>
                <a:gd name="T4" fmla="*/ 0 w 697"/>
                <a:gd name="T5" fmla="*/ 68 h 156"/>
                <a:gd name="T6" fmla="*/ 697 w 697"/>
                <a:gd name="T7" fmla="*/ 0 h 156"/>
                <a:gd name="T8" fmla="*/ 697 w 697"/>
                <a:gd name="T9" fmla="*/ 87 h 156"/>
              </a:gdLst>
              <a:ahLst/>
              <a:cxnLst>
                <a:cxn ang="0">
                  <a:pos x="T0" y="T1"/>
                </a:cxn>
                <a:cxn ang="0">
                  <a:pos x="T2" y="T3"/>
                </a:cxn>
                <a:cxn ang="0">
                  <a:pos x="T4" y="T5"/>
                </a:cxn>
                <a:cxn ang="0">
                  <a:pos x="T6" y="T7"/>
                </a:cxn>
                <a:cxn ang="0">
                  <a:pos x="T8" y="T9"/>
                </a:cxn>
              </a:cxnLst>
              <a:rect l="0" t="0" r="r" b="b"/>
              <a:pathLst>
                <a:path w="697" h="156">
                  <a:moveTo>
                    <a:pt x="697" y="87"/>
                  </a:moveTo>
                  <a:lnTo>
                    <a:pt x="0" y="156"/>
                  </a:lnTo>
                  <a:lnTo>
                    <a:pt x="0" y="68"/>
                  </a:lnTo>
                  <a:lnTo>
                    <a:pt x="697" y="0"/>
                  </a:lnTo>
                  <a:lnTo>
                    <a:pt x="697" y="8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8" name="Freeform 275"/>
            <p:cNvSpPr>
              <a:spLocks/>
            </p:cNvSpPr>
            <p:nvPr/>
          </p:nvSpPr>
          <p:spPr bwMode="auto">
            <a:xfrm>
              <a:off x="5895143" y="2428307"/>
              <a:ext cx="276558" cy="134906"/>
            </a:xfrm>
            <a:custGeom>
              <a:avLst/>
              <a:gdLst>
                <a:gd name="T0" fmla="*/ 369 w 369"/>
                <a:gd name="T1" fmla="*/ 90 h 180"/>
                <a:gd name="T2" fmla="*/ 0 w 369"/>
                <a:gd name="T3" fmla="*/ 180 h 180"/>
                <a:gd name="T4" fmla="*/ 0 w 369"/>
                <a:gd name="T5" fmla="*/ 90 h 180"/>
                <a:gd name="T6" fmla="*/ 369 w 369"/>
                <a:gd name="T7" fmla="*/ 0 h 180"/>
                <a:gd name="T8" fmla="*/ 369 w 369"/>
                <a:gd name="T9" fmla="*/ 90 h 180"/>
              </a:gdLst>
              <a:ahLst/>
              <a:cxnLst>
                <a:cxn ang="0">
                  <a:pos x="T0" y="T1"/>
                </a:cxn>
                <a:cxn ang="0">
                  <a:pos x="T2" y="T3"/>
                </a:cxn>
                <a:cxn ang="0">
                  <a:pos x="T4" y="T5"/>
                </a:cxn>
                <a:cxn ang="0">
                  <a:pos x="T6" y="T7"/>
                </a:cxn>
                <a:cxn ang="0">
                  <a:pos x="T8" y="T9"/>
                </a:cxn>
              </a:cxnLst>
              <a:rect l="0" t="0" r="r" b="b"/>
              <a:pathLst>
                <a:path w="369" h="180">
                  <a:moveTo>
                    <a:pt x="369" y="90"/>
                  </a:moveTo>
                  <a:lnTo>
                    <a:pt x="0" y="180"/>
                  </a:lnTo>
                  <a:lnTo>
                    <a:pt x="0" y="90"/>
                  </a:lnTo>
                  <a:lnTo>
                    <a:pt x="369" y="0"/>
                  </a:lnTo>
                  <a:lnTo>
                    <a:pt x="369" y="9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79" name="Freeform 276"/>
            <p:cNvSpPr>
              <a:spLocks/>
            </p:cNvSpPr>
            <p:nvPr/>
          </p:nvSpPr>
          <p:spPr bwMode="auto">
            <a:xfrm>
              <a:off x="5354768" y="2348862"/>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0" name="Freeform 277"/>
            <p:cNvSpPr>
              <a:spLocks/>
            </p:cNvSpPr>
            <p:nvPr/>
          </p:nvSpPr>
          <p:spPr bwMode="auto">
            <a:xfrm>
              <a:off x="5566121" y="2423060"/>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8"/>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1" name="Freeform 278"/>
            <p:cNvSpPr>
              <a:spLocks/>
            </p:cNvSpPr>
            <p:nvPr/>
          </p:nvSpPr>
          <p:spPr bwMode="auto">
            <a:xfrm>
              <a:off x="5895143" y="2495760"/>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2" name="Freeform 279"/>
            <p:cNvSpPr>
              <a:spLocks/>
            </p:cNvSpPr>
            <p:nvPr/>
          </p:nvSpPr>
          <p:spPr bwMode="auto">
            <a:xfrm>
              <a:off x="6512714" y="2740090"/>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7"/>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3" name="Freeform 280"/>
            <p:cNvSpPr>
              <a:spLocks/>
            </p:cNvSpPr>
            <p:nvPr/>
          </p:nvSpPr>
          <p:spPr bwMode="auto">
            <a:xfrm>
              <a:off x="6455753" y="2683879"/>
              <a:ext cx="736738" cy="58459"/>
            </a:xfrm>
            <a:custGeom>
              <a:avLst/>
              <a:gdLst>
                <a:gd name="T0" fmla="*/ 32 w 415"/>
                <a:gd name="T1" fmla="*/ 0 h 33"/>
                <a:gd name="T2" fmla="*/ 415 w 415"/>
                <a:gd name="T3" fmla="*/ 15 h 33"/>
                <a:gd name="T4" fmla="*/ 293 w 415"/>
                <a:gd name="T5" fmla="*/ 33 h 33"/>
                <a:gd name="T6" fmla="*/ 0 w 415"/>
                <a:gd name="T7" fmla="*/ 4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4"/>
                    <a:pt x="0" y="4"/>
                    <a:pt x="0" y="4"/>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4" name="Freeform 281"/>
            <p:cNvSpPr>
              <a:spLocks/>
            </p:cNvSpPr>
            <p:nvPr/>
          </p:nvSpPr>
          <p:spPr bwMode="auto">
            <a:xfrm>
              <a:off x="6372561" y="2625420"/>
              <a:ext cx="603331" cy="70451"/>
            </a:xfrm>
            <a:custGeom>
              <a:avLst/>
              <a:gdLst>
                <a:gd name="T0" fmla="*/ 47 w 340"/>
                <a:gd name="T1" fmla="*/ 0 h 40"/>
                <a:gd name="T2" fmla="*/ 340 w 340"/>
                <a:gd name="T3" fmla="*/ 29 h 40"/>
                <a:gd name="T4" fmla="*/ 160 w 340"/>
                <a:gd name="T5" fmla="*/ 40 h 40"/>
                <a:gd name="T6" fmla="*/ 0 w 340"/>
                <a:gd name="T7" fmla="*/ 3 h 40"/>
                <a:gd name="T8" fmla="*/ 47 w 340"/>
                <a:gd name="T9" fmla="*/ 0 h 40"/>
              </a:gdLst>
              <a:ahLst/>
              <a:cxnLst>
                <a:cxn ang="0">
                  <a:pos x="T0" y="T1"/>
                </a:cxn>
                <a:cxn ang="0">
                  <a:pos x="T2" y="T3"/>
                </a:cxn>
                <a:cxn ang="0">
                  <a:pos x="T4" y="T5"/>
                </a:cxn>
                <a:cxn ang="0">
                  <a:pos x="T6" y="T7"/>
                </a:cxn>
                <a:cxn ang="0">
                  <a:pos x="T8" y="T9"/>
                </a:cxn>
              </a:cxnLst>
              <a:rect l="0" t="0" r="r" b="b"/>
              <a:pathLst>
                <a:path w="340" h="40">
                  <a:moveTo>
                    <a:pt x="47" y="0"/>
                  </a:moveTo>
                  <a:cubicBezTo>
                    <a:pt x="340" y="29"/>
                    <a:pt x="340" y="29"/>
                    <a:pt x="340" y="29"/>
                  </a:cubicBezTo>
                  <a:cubicBezTo>
                    <a:pt x="289" y="34"/>
                    <a:pt x="228" y="38"/>
                    <a:pt x="160" y="40"/>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5" name="Freeform 282"/>
            <p:cNvSpPr>
              <a:spLocks/>
            </p:cNvSpPr>
            <p:nvPr/>
          </p:nvSpPr>
          <p:spPr bwMode="auto">
            <a:xfrm>
              <a:off x="6271381" y="2563213"/>
              <a:ext cx="385232" cy="74198"/>
            </a:xfrm>
            <a:custGeom>
              <a:avLst/>
              <a:gdLst>
                <a:gd name="T0" fmla="*/ 57 w 217"/>
                <a:gd name="T1" fmla="*/ 0 h 42"/>
                <a:gd name="T2" fmla="*/ 217 w 217"/>
                <a:gd name="T3" fmla="*/ 37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7"/>
                    <a:pt x="217" y="37"/>
                    <a:pt x="217" y="37"/>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6" name="Freeform 283"/>
            <p:cNvSpPr>
              <a:spLocks/>
            </p:cNvSpPr>
            <p:nvPr/>
          </p:nvSpPr>
          <p:spPr bwMode="auto">
            <a:xfrm>
              <a:off x="6008314" y="2864503"/>
              <a:ext cx="523886" cy="542623"/>
            </a:xfrm>
            <a:custGeom>
              <a:avLst/>
              <a:gdLst>
                <a:gd name="T0" fmla="*/ 284 w 295"/>
                <a:gd name="T1" fmla="*/ 4 h 306"/>
                <a:gd name="T2" fmla="*/ 253 w 295"/>
                <a:gd name="T3" fmla="*/ 0 h 306"/>
                <a:gd name="T4" fmla="*/ 253 w 295"/>
                <a:gd name="T5" fmla="*/ 38 h 306"/>
                <a:gd name="T6" fmla="*/ 242 w 295"/>
                <a:gd name="T7" fmla="*/ 37 h 306"/>
                <a:gd name="T8" fmla="*/ 232 w 295"/>
                <a:gd name="T9" fmla="*/ 36 h 306"/>
                <a:gd name="T10" fmla="*/ 222 w 295"/>
                <a:gd name="T11" fmla="*/ 35 h 306"/>
                <a:gd name="T12" fmla="*/ 213 w 295"/>
                <a:gd name="T13" fmla="*/ 35 h 306"/>
                <a:gd name="T14" fmla="*/ 205 w 295"/>
                <a:gd name="T15" fmla="*/ 35 h 306"/>
                <a:gd name="T16" fmla="*/ 205 w 295"/>
                <a:gd name="T17" fmla="*/ 72 h 306"/>
                <a:gd name="T18" fmla="*/ 203 w 295"/>
                <a:gd name="T19" fmla="*/ 72 h 306"/>
                <a:gd name="T20" fmla="*/ 194 w 295"/>
                <a:gd name="T21" fmla="*/ 72 h 306"/>
                <a:gd name="T22" fmla="*/ 185 w 295"/>
                <a:gd name="T23" fmla="*/ 72 h 306"/>
                <a:gd name="T24" fmla="*/ 176 w 295"/>
                <a:gd name="T25" fmla="*/ 71 h 306"/>
                <a:gd name="T26" fmla="*/ 166 w 295"/>
                <a:gd name="T27" fmla="*/ 71 h 306"/>
                <a:gd name="T28" fmla="*/ 156 w 295"/>
                <a:gd name="T29" fmla="*/ 71 h 306"/>
                <a:gd name="T30" fmla="*/ 149 w 295"/>
                <a:gd name="T31" fmla="*/ 71 h 306"/>
                <a:gd name="T32" fmla="*/ 149 w 295"/>
                <a:gd name="T33" fmla="*/ 109 h 306"/>
                <a:gd name="T34" fmla="*/ 146 w 295"/>
                <a:gd name="T35" fmla="*/ 109 h 306"/>
                <a:gd name="T36" fmla="*/ 135 w 295"/>
                <a:gd name="T37" fmla="*/ 109 h 306"/>
                <a:gd name="T38" fmla="*/ 122 w 295"/>
                <a:gd name="T39" fmla="*/ 109 h 306"/>
                <a:gd name="T40" fmla="*/ 106 w 295"/>
                <a:gd name="T41" fmla="*/ 110 h 306"/>
                <a:gd name="T42" fmla="*/ 92 w 295"/>
                <a:gd name="T43" fmla="*/ 110 h 306"/>
                <a:gd name="T44" fmla="*/ 92 w 295"/>
                <a:gd name="T45" fmla="*/ 148 h 306"/>
                <a:gd name="T46" fmla="*/ 54 w 295"/>
                <a:gd name="T47" fmla="*/ 150 h 306"/>
                <a:gd name="T48" fmla="*/ 45 w 295"/>
                <a:gd name="T49" fmla="*/ 151 h 306"/>
                <a:gd name="T50" fmla="*/ 45 w 295"/>
                <a:gd name="T51" fmla="*/ 188 h 306"/>
                <a:gd name="T52" fmla="*/ 40 w 295"/>
                <a:gd name="T53" fmla="*/ 188 h 306"/>
                <a:gd name="T54" fmla="*/ 31 w 295"/>
                <a:gd name="T55" fmla="*/ 190 h 306"/>
                <a:gd name="T56" fmla="*/ 24 w 295"/>
                <a:gd name="T57" fmla="*/ 191 h 306"/>
                <a:gd name="T58" fmla="*/ 19 w 295"/>
                <a:gd name="T59" fmla="*/ 192 h 306"/>
                <a:gd name="T60" fmla="*/ 14 w 295"/>
                <a:gd name="T61" fmla="*/ 192 h 306"/>
                <a:gd name="T62" fmla="*/ 13 w 295"/>
                <a:gd name="T63" fmla="*/ 193 h 306"/>
                <a:gd name="T64" fmla="*/ 13 w 295"/>
                <a:gd name="T65" fmla="*/ 231 h 306"/>
                <a:gd name="T66" fmla="*/ 13 w 295"/>
                <a:gd name="T67" fmla="*/ 231 h 306"/>
                <a:gd name="T68" fmla="*/ 11 w 295"/>
                <a:gd name="T69" fmla="*/ 231 h 306"/>
                <a:gd name="T70" fmla="*/ 8 w 295"/>
                <a:gd name="T71" fmla="*/ 232 h 306"/>
                <a:gd name="T72" fmla="*/ 5 w 295"/>
                <a:gd name="T73" fmla="*/ 233 h 306"/>
                <a:gd name="T74" fmla="*/ 4 w 295"/>
                <a:gd name="T75" fmla="*/ 234 h 306"/>
                <a:gd name="T76" fmla="*/ 2 w 295"/>
                <a:gd name="T77" fmla="*/ 235 h 306"/>
                <a:gd name="T78" fmla="*/ 2 w 295"/>
                <a:gd name="T79" fmla="*/ 236 h 306"/>
                <a:gd name="T80" fmla="*/ 2 w 295"/>
                <a:gd name="T81" fmla="*/ 274 h 306"/>
                <a:gd name="T82" fmla="*/ 13 w 295"/>
                <a:gd name="T83" fmla="*/ 306 h 306"/>
                <a:gd name="T84" fmla="*/ 127 w 295"/>
                <a:gd name="T85" fmla="*/ 176 h 306"/>
                <a:gd name="T86" fmla="*/ 127 w 295"/>
                <a:gd name="T87" fmla="*/ 176 h 306"/>
                <a:gd name="T88" fmla="*/ 284 w 295"/>
                <a:gd name="T89"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306">
                  <a:moveTo>
                    <a:pt x="284" y="4"/>
                  </a:moveTo>
                  <a:cubicBezTo>
                    <a:pt x="276" y="3"/>
                    <a:pt x="266" y="1"/>
                    <a:pt x="253" y="0"/>
                  </a:cubicBezTo>
                  <a:cubicBezTo>
                    <a:pt x="253" y="38"/>
                    <a:pt x="253" y="38"/>
                    <a:pt x="253" y="38"/>
                  </a:cubicBezTo>
                  <a:cubicBezTo>
                    <a:pt x="250" y="37"/>
                    <a:pt x="246" y="37"/>
                    <a:pt x="242" y="37"/>
                  </a:cubicBezTo>
                  <a:cubicBezTo>
                    <a:pt x="239" y="36"/>
                    <a:pt x="235" y="36"/>
                    <a:pt x="232" y="36"/>
                  </a:cubicBezTo>
                  <a:cubicBezTo>
                    <a:pt x="228" y="36"/>
                    <a:pt x="225" y="36"/>
                    <a:pt x="222" y="35"/>
                  </a:cubicBezTo>
                  <a:cubicBezTo>
                    <a:pt x="219" y="35"/>
                    <a:pt x="216" y="35"/>
                    <a:pt x="213" y="35"/>
                  </a:cubicBezTo>
                  <a:cubicBezTo>
                    <a:pt x="210" y="35"/>
                    <a:pt x="208" y="35"/>
                    <a:pt x="205" y="35"/>
                  </a:cubicBezTo>
                  <a:cubicBezTo>
                    <a:pt x="205" y="72"/>
                    <a:pt x="205" y="72"/>
                    <a:pt x="205" y="72"/>
                  </a:cubicBezTo>
                  <a:cubicBezTo>
                    <a:pt x="204" y="72"/>
                    <a:pt x="204" y="72"/>
                    <a:pt x="203" y="72"/>
                  </a:cubicBezTo>
                  <a:cubicBezTo>
                    <a:pt x="200" y="72"/>
                    <a:pt x="197" y="72"/>
                    <a:pt x="194" y="72"/>
                  </a:cubicBezTo>
                  <a:cubicBezTo>
                    <a:pt x="191" y="72"/>
                    <a:pt x="188" y="72"/>
                    <a:pt x="185" y="72"/>
                  </a:cubicBezTo>
                  <a:cubicBezTo>
                    <a:pt x="182" y="72"/>
                    <a:pt x="179" y="71"/>
                    <a:pt x="176" y="71"/>
                  </a:cubicBezTo>
                  <a:cubicBezTo>
                    <a:pt x="173" y="71"/>
                    <a:pt x="169" y="71"/>
                    <a:pt x="166" y="71"/>
                  </a:cubicBezTo>
                  <a:cubicBezTo>
                    <a:pt x="163" y="71"/>
                    <a:pt x="160" y="71"/>
                    <a:pt x="156" y="71"/>
                  </a:cubicBezTo>
                  <a:cubicBezTo>
                    <a:pt x="154" y="71"/>
                    <a:pt x="152" y="71"/>
                    <a:pt x="149" y="71"/>
                  </a:cubicBezTo>
                  <a:cubicBezTo>
                    <a:pt x="149" y="109"/>
                    <a:pt x="149" y="109"/>
                    <a:pt x="149" y="109"/>
                  </a:cubicBezTo>
                  <a:cubicBezTo>
                    <a:pt x="148" y="109"/>
                    <a:pt x="147" y="109"/>
                    <a:pt x="146" y="109"/>
                  </a:cubicBezTo>
                  <a:cubicBezTo>
                    <a:pt x="142" y="109"/>
                    <a:pt x="139" y="109"/>
                    <a:pt x="135" y="109"/>
                  </a:cubicBezTo>
                  <a:cubicBezTo>
                    <a:pt x="131" y="109"/>
                    <a:pt x="126" y="109"/>
                    <a:pt x="122" y="109"/>
                  </a:cubicBezTo>
                  <a:cubicBezTo>
                    <a:pt x="117" y="109"/>
                    <a:pt x="111" y="109"/>
                    <a:pt x="106" y="110"/>
                  </a:cubicBezTo>
                  <a:cubicBezTo>
                    <a:pt x="101" y="110"/>
                    <a:pt x="97" y="110"/>
                    <a:pt x="92" y="110"/>
                  </a:cubicBezTo>
                  <a:cubicBezTo>
                    <a:pt x="92" y="148"/>
                    <a:pt x="92" y="148"/>
                    <a:pt x="92" y="148"/>
                  </a:cubicBezTo>
                  <a:cubicBezTo>
                    <a:pt x="78" y="148"/>
                    <a:pt x="66" y="149"/>
                    <a:pt x="54" y="150"/>
                  </a:cubicBezTo>
                  <a:cubicBezTo>
                    <a:pt x="51" y="150"/>
                    <a:pt x="48" y="151"/>
                    <a:pt x="45" y="151"/>
                  </a:cubicBezTo>
                  <a:cubicBezTo>
                    <a:pt x="45" y="188"/>
                    <a:pt x="45" y="188"/>
                    <a:pt x="45" y="188"/>
                  </a:cubicBezTo>
                  <a:cubicBezTo>
                    <a:pt x="43" y="188"/>
                    <a:pt x="42" y="188"/>
                    <a:pt x="40" y="188"/>
                  </a:cubicBezTo>
                  <a:cubicBezTo>
                    <a:pt x="37" y="189"/>
                    <a:pt x="34" y="189"/>
                    <a:pt x="31" y="190"/>
                  </a:cubicBezTo>
                  <a:cubicBezTo>
                    <a:pt x="29" y="190"/>
                    <a:pt x="26" y="190"/>
                    <a:pt x="24" y="191"/>
                  </a:cubicBezTo>
                  <a:cubicBezTo>
                    <a:pt x="22" y="191"/>
                    <a:pt x="20" y="191"/>
                    <a:pt x="19" y="192"/>
                  </a:cubicBezTo>
                  <a:cubicBezTo>
                    <a:pt x="17" y="192"/>
                    <a:pt x="16" y="192"/>
                    <a:pt x="14" y="192"/>
                  </a:cubicBezTo>
                  <a:cubicBezTo>
                    <a:pt x="14" y="193"/>
                    <a:pt x="13" y="193"/>
                    <a:pt x="13" y="193"/>
                  </a:cubicBezTo>
                  <a:cubicBezTo>
                    <a:pt x="13" y="231"/>
                    <a:pt x="13" y="231"/>
                    <a:pt x="13" y="231"/>
                  </a:cubicBezTo>
                  <a:cubicBezTo>
                    <a:pt x="13" y="231"/>
                    <a:pt x="13" y="231"/>
                    <a:pt x="13" y="231"/>
                  </a:cubicBezTo>
                  <a:cubicBezTo>
                    <a:pt x="12" y="231"/>
                    <a:pt x="11" y="231"/>
                    <a:pt x="11" y="231"/>
                  </a:cubicBezTo>
                  <a:cubicBezTo>
                    <a:pt x="10" y="232"/>
                    <a:pt x="9" y="232"/>
                    <a:pt x="8" y="232"/>
                  </a:cubicBezTo>
                  <a:cubicBezTo>
                    <a:pt x="7" y="233"/>
                    <a:pt x="6" y="233"/>
                    <a:pt x="5" y="233"/>
                  </a:cubicBezTo>
                  <a:cubicBezTo>
                    <a:pt x="5" y="234"/>
                    <a:pt x="4" y="234"/>
                    <a:pt x="4" y="234"/>
                  </a:cubicBezTo>
                  <a:cubicBezTo>
                    <a:pt x="3" y="234"/>
                    <a:pt x="3" y="235"/>
                    <a:pt x="2" y="235"/>
                  </a:cubicBezTo>
                  <a:cubicBezTo>
                    <a:pt x="2" y="236"/>
                    <a:pt x="2" y="236"/>
                    <a:pt x="2" y="236"/>
                  </a:cubicBezTo>
                  <a:cubicBezTo>
                    <a:pt x="2" y="274"/>
                    <a:pt x="2" y="274"/>
                    <a:pt x="2" y="274"/>
                  </a:cubicBezTo>
                  <a:cubicBezTo>
                    <a:pt x="13" y="306"/>
                    <a:pt x="13" y="306"/>
                    <a:pt x="13" y="306"/>
                  </a:cubicBezTo>
                  <a:cubicBezTo>
                    <a:pt x="13" y="306"/>
                    <a:pt x="0" y="233"/>
                    <a:pt x="127" y="176"/>
                  </a:cubicBezTo>
                  <a:cubicBezTo>
                    <a:pt x="127" y="176"/>
                    <a:pt x="127" y="176"/>
                    <a:pt x="127" y="176"/>
                  </a:cubicBezTo>
                  <a:cubicBezTo>
                    <a:pt x="263" y="92"/>
                    <a:pt x="295" y="39"/>
                    <a:pt x="284" y="4"/>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87" name="Freeform 284"/>
            <p:cNvSpPr>
              <a:spLocks/>
            </p:cNvSpPr>
            <p:nvPr/>
          </p:nvSpPr>
          <p:spPr bwMode="auto">
            <a:xfrm>
              <a:off x="5276822" y="2272415"/>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8" name="Freeform 285"/>
            <p:cNvSpPr>
              <a:spLocks/>
            </p:cNvSpPr>
            <p:nvPr/>
          </p:nvSpPr>
          <p:spPr bwMode="auto">
            <a:xfrm>
              <a:off x="5354768" y="2281409"/>
              <a:ext cx="678279" cy="95933"/>
            </a:xfrm>
            <a:custGeom>
              <a:avLst/>
              <a:gdLst>
                <a:gd name="T0" fmla="*/ 905 w 905"/>
                <a:gd name="T1" fmla="*/ 90 h 128"/>
                <a:gd name="T2" fmla="*/ 0 w 905"/>
                <a:gd name="T3" fmla="*/ 128 h 128"/>
                <a:gd name="T4" fmla="*/ 0 w 905"/>
                <a:gd name="T5" fmla="*/ 38 h 128"/>
                <a:gd name="T6" fmla="*/ 905 w 905"/>
                <a:gd name="T7" fmla="*/ 0 h 128"/>
                <a:gd name="T8" fmla="*/ 905 w 905"/>
                <a:gd name="T9" fmla="*/ 90 h 128"/>
              </a:gdLst>
              <a:ahLst/>
              <a:cxnLst>
                <a:cxn ang="0">
                  <a:pos x="T0" y="T1"/>
                </a:cxn>
                <a:cxn ang="0">
                  <a:pos x="T2" y="T3"/>
                </a:cxn>
                <a:cxn ang="0">
                  <a:pos x="T4" y="T5"/>
                </a:cxn>
                <a:cxn ang="0">
                  <a:pos x="T6" y="T7"/>
                </a:cxn>
                <a:cxn ang="0">
                  <a:pos x="T8" y="T9"/>
                </a:cxn>
              </a:cxnLst>
              <a:rect l="0" t="0" r="r" b="b"/>
              <a:pathLst>
                <a:path w="905" h="128">
                  <a:moveTo>
                    <a:pt x="905" y="90"/>
                  </a:moveTo>
                  <a:lnTo>
                    <a:pt x="0" y="128"/>
                  </a:lnTo>
                  <a:lnTo>
                    <a:pt x="0" y="38"/>
                  </a:lnTo>
                  <a:lnTo>
                    <a:pt x="905" y="0"/>
                  </a:lnTo>
                  <a:lnTo>
                    <a:pt x="905" y="9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89" name="Freeform 286"/>
            <p:cNvSpPr>
              <a:spLocks/>
            </p:cNvSpPr>
            <p:nvPr/>
          </p:nvSpPr>
          <p:spPr bwMode="auto">
            <a:xfrm>
              <a:off x="5276822" y="3350166"/>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0" name="Freeform 287"/>
            <p:cNvSpPr>
              <a:spLocks/>
            </p:cNvSpPr>
            <p:nvPr/>
          </p:nvSpPr>
          <p:spPr bwMode="auto">
            <a:xfrm>
              <a:off x="5354768" y="3358998"/>
              <a:ext cx="678279" cy="93685"/>
            </a:xfrm>
            <a:custGeom>
              <a:avLst/>
              <a:gdLst>
                <a:gd name="T0" fmla="*/ 905 w 905"/>
                <a:gd name="T1" fmla="*/ 88 h 125"/>
                <a:gd name="T2" fmla="*/ 0 w 905"/>
                <a:gd name="T3" fmla="*/ 125 h 125"/>
                <a:gd name="T4" fmla="*/ 0 w 905"/>
                <a:gd name="T5" fmla="*/ 36 h 125"/>
                <a:gd name="T6" fmla="*/ 905 w 905"/>
                <a:gd name="T7" fmla="*/ 0 h 125"/>
                <a:gd name="T8" fmla="*/ 905 w 905"/>
                <a:gd name="T9" fmla="*/ 88 h 125"/>
              </a:gdLst>
              <a:ahLst/>
              <a:cxnLst>
                <a:cxn ang="0">
                  <a:pos x="T0" y="T1"/>
                </a:cxn>
                <a:cxn ang="0">
                  <a:pos x="T2" y="T3"/>
                </a:cxn>
                <a:cxn ang="0">
                  <a:pos x="T4" y="T5"/>
                </a:cxn>
                <a:cxn ang="0">
                  <a:pos x="T6" y="T7"/>
                </a:cxn>
                <a:cxn ang="0">
                  <a:pos x="T8" y="T9"/>
                </a:cxn>
              </a:cxnLst>
              <a:rect l="0" t="0" r="r" b="b"/>
              <a:pathLst>
                <a:path w="905" h="125">
                  <a:moveTo>
                    <a:pt x="905" y="88"/>
                  </a:moveTo>
                  <a:lnTo>
                    <a:pt x="0" y="125"/>
                  </a:lnTo>
                  <a:lnTo>
                    <a:pt x="0" y="36"/>
                  </a:lnTo>
                  <a:lnTo>
                    <a:pt x="905" y="0"/>
                  </a:lnTo>
                  <a:lnTo>
                    <a:pt x="905" y="8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1" name="Freeform 288"/>
            <p:cNvSpPr>
              <a:spLocks/>
            </p:cNvSpPr>
            <p:nvPr/>
          </p:nvSpPr>
          <p:spPr bwMode="auto">
            <a:xfrm>
              <a:off x="5276822" y="3339445"/>
              <a:ext cx="2022845" cy="706759"/>
            </a:xfrm>
            <a:custGeom>
              <a:avLst/>
              <a:gdLst>
                <a:gd name="T0" fmla="*/ 1122 w 1139"/>
                <a:gd name="T1" fmla="*/ 399 h 399"/>
                <a:gd name="T2" fmla="*/ 1122 w 1139"/>
                <a:gd name="T3" fmla="*/ 265 h 399"/>
                <a:gd name="T4" fmla="*/ 1122 w 1139"/>
                <a:gd name="T5" fmla="*/ 265 h 399"/>
                <a:gd name="T6" fmla="*/ 1119 w 1139"/>
                <a:gd name="T7" fmla="*/ 269 h 399"/>
                <a:gd name="T8" fmla="*/ 1115 w 1139"/>
                <a:gd name="T9" fmla="*/ 273 h 399"/>
                <a:gd name="T10" fmla="*/ 1108 w 1139"/>
                <a:gd name="T11" fmla="*/ 276 h 399"/>
                <a:gd name="T12" fmla="*/ 1099 w 1139"/>
                <a:gd name="T13" fmla="*/ 280 h 399"/>
                <a:gd name="T14" fmla="*/ 1088 w 1139"/>
                <a:gd name="T15" fmla="*/ 283 h 399"/>
                <a:gd name="T16" fmla="*/ 1079 w 1139"/>
                <a:gd name="T17" fmla="*/ 285 h 399"/>
                <a:gd name="T18" fmla="*/ 1079 w 1139"/>
                <a:gd name="T19" fmla="*/ 248 h 399"/>
                <a:gd name="T20" fmla="*/ 1075 w 1139"/>
                <a:gd name="T21" fmla="*/ 249 h 399"/>
                <a:gd name="T22" fmla="*/ 1058 w 1139"/>
                <a:gd name="T23" fmla="*/ 252 h 399"/>
                <a:gd name="T24" fmla="*/ 1037 w 1139"/>
                <a:gd name="T25" fmla="*/ 256 h 399"/>
                <a:gd name="T26" fmla="*/ 1011 w 1139"/>
                <a:gd name="T27" fmla="*/ 259 h 399"/>
                <a:gd name="T28" fmla="*/ 976 w 1139"/>
                <a:gd name="T29" fmla="*/ 264 h 399"/>
                <a:gd name="T30" fmla="*/ 957 w 1139"/>
                <a:gd name="T31" fmla="*/ 266 h 399"/>
                <a:gd name="T32" fmla="*/ 957 w 1139"/>
                <a:gd name="T33" fmla="*/ 228 h 399"/>
                <a:gd name="T34" fmla="*/ 921 w 1139"/>
                <a:gd name="T35" fmla="*/ 231 h 399"/>
                <a:gd name="T36" fmla="*/ 778 w 1139"/>
                <a:gd name="T37" fmla="*/ 240 h 399"/>
                <a:gd name="T38" fmla="*/ 777 w 1139"/>
                <a:gd name="T39" fmla="*/ 240 h 399"/>
                <a:gd name="T40" fmla="*/ 777 w 1139"/>
                <a:gd name="T41" fmla="*/ 202 h 399"/>
                <a:gd name="T42" fmla="*/ 725 w 1139"/>
                <a:gd name="T43" fmla="*/ 204 h 399"/>
                <a:gd name="T44" fmla="*/ 662 w 1139"/>
                <a:gd name="T45" fmla="*/ 205 h 399"/>
                <a:gd name="T46" fmla="*/ 615 w 1139"/>
                <a:gd name="T47" fmla="*/ 206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8 h 399"/>
                <a:gd name="T60" fmla="*/ 424 w 1139"/>
                <a:gd name="T61" fmla="*/ 167 h 399"/>
                <a:gd name="T62" fmla="*/ 390 w 1139"/>
                <a:gd name="T63" fmla="*/ 166 h 399"/>
                <a:gd name="T64" fmla="*/ 355 w 1139"/>
                <a:gd name="T65" fmla="*/ 165 h 399"/>
                <a:gd name="T66" fmla="*/ 348 w 1139"/>
                <a:gd name="T67" fmla="*/ 164 h 399"/>
                <a:gd name="T68" fmla="*/ 348 w 1139"/>
                <a:gd name="T69" fmla="*/ 127 h 399"/>
                <a:gd name="T70" fmla="*/ 320 w 1139"/>
                <a:gd name="T71" fmla="*/ 125 h 399"/>
                <a:gd name="T72" fmla="*/ 284 w 1139"/>
                <a:gd name="T73" fmla="*/ 124 h 399"/>
                <a:gd name="T74" fmla="*/ 247 w 1139"/>
                <a:gd name="T75" fmla="*/ 121 h 399"/>
                <a:gd name="T76" fmla="*/ 207 w 1139"/>
                <a:gd name="T77" fmla="*/ 118 h 399"/>
                <a:gd name="T78" fmla="*/ 163 w 1139"/>
                <a:gd name="T79" fmla="*/ 115 h 399"/>
                <a:gd name="T80" fmla="*/ 163 w 1139"/>
                <a:gd name="T81" fmla="*/ 77 h 399"/>
                <a:gd name="T82" fmla="*/ 44 w 1139"/>
                <a:gd name="T83" fmla="*/ 59 h 399"/>
                <a:gd name="T84" fmla="*/ 44 w 1139"/>
                <a:gd name="T85" fmla="*/ 22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5"/>
                    <a:pt x="1122" y="265"/>
                    <a:pt x="1122" y="265"/>
                  </a:cubicBezTo>
                  <a:cubicBezTo>
                    <a:pt x="1122" y="265"/>
                    <a:pt x="1122" y="265"/>
                    <a:pt x="1122" y="265"/>
                  </a:cubicBezTo>
                  <a:cubicBezTo>
                    <a:pt x="1122" y="266"/>
                    <a:pt x="1120" y="268"/>
                    <a:pt x="1119" y="269"/>
                  </a:cubicBezTo>
                  <a:cubicBezTo>
                    <a:pt x="1118" y="270"/>
                    <a:pt x="1117" y="272"/>
                    <a:pt x="1115" y="273"/>
                  </a:cubicBezTo>
                  <a:cubicBezTo>
                    <a:pt x="1113" y="274"/>
                    <a:pt x="1111" y="275"/>
                    <a:pt x="1108" y="276"/>
                  </a:cubicBezTo>
                  <a:cubicBezTo>
                    <a:pt x="1106" y="277"/>
                    <a:pt x="1103" y="279"/>
                    <a:pt x="1099" y="280"/>
                  </a:cubicBezTo>
                  <a:cubicBezTo>
                    <a:pt x="1096" y="281"/>
                    <a:pt x="1092" y="282"/>
                    <a:pt x="1088" y="283"/>
                  </a:cubicBezTo>
                  <a:cubicBezTo>
                    <a:pt x="1085" y="284"/>
                    <a:pt x="1083" y="285"/>
                    <a:pt x="1079" y="285"/>
                  </a:cubicBezTo>
                  <a:cubicBezTo>
                    <a:pt x="1079" y="248"/>
                    <a:pt x="1079" y="248"/>
                    <a:pt x="1079" y="248"/>
                  </a:cubicBezTo>
                  <a:cubicBezTo>
                    <a:pt x="1078" y="248"/>
                    <a:pt x="1076" y="248"/>
                    <a:pt x="1075" y="249"/>
                  </a:cubicBezTo>
                  <a:cubicBezTo>
                    <a:pt x="1069" y="250"/>
                    <a:pt x="1064" y="251"/>
                    <a:pt x="1058" y="252"/>
                  </a:cubicBezTo>
                  <a:cubicBezTo>
                    <a:pt x="1051" y="253"/>
                    <a:pt x="1044" y="255"/>
                    <a:pt x="1037" y="256"/>
                  </a:cubicBezTo>
                  <a:cubicBezTo>
                    <a:pt x="1029" y="257"/>
                    <a:pt x="1020" y="258"/>
                    <a:pt x="1011" y="259"/>
                  </a:cubicBezTo>
                  <a:cubicBezTo>
                    <a:pt x="1000" y="261"/>
                    <a:pt x="988" y="262"/>
                    <a:pt x="976" y="264"/>
                  </a:cubicBezTo>
                  <a:cubicBezTo>
                    <a:pt x="970" y="264"/>
                    <a:pt x="963" y="265"/>
                    <a:pt x="957" y="266"/>
                  </a:cubicBezTo>
                  <a:cubicBezTo>
                    <a:pt x="957" y="228"/>
                    <a:pt x="957" y="228"/>
                    <a:pt x="957" y="228"/>
                  </a:cubicBezTo>
                  <a:cubicBezTo>
                    <a:pt x="945" y="229"/>
                    <a:pt x="934" y="230"/>
                    <a:pt x="921" y="231"/>
                  </a:cubicBezTo>
                  <a:cubicBezTo>
                    <a:pt x="879" y="235"/>
                    <a:pt x="830" y="238"/>
                    <a:pt x="778" y="240"/>
                  </a:cubicBezTo>
                  <a:cubicBezTo>
                    <a:pt x="777" y="240"/>
                    <a:pt x="777" y="240"/>
                    <a:pt x="777" y="240"/>
                  </a:cubicBezTo>
                  <a:cubicBezTo>
                    <a:pt x="777" y="202"/>
                    <a:pt x="777" y="202"/>
                    <a:pt x="777" y="202"/>
                  </a:cubicBezTo>
                  <a:cubicBezTo>
                    <a:pt x="760" y="203"/>
                    <a:pt x="743" y="203"/>
                    <a:pt x="725" y="204"/>
                  </a:cubicBezTo>
                  <a:cubicBezTo>
                    <a:pt x="705" y="204"/>
                    <a:pt x="684" y="205"/>
                    <a:pt x="662" y="205"/>
                  </a:cubicBezTo>
                  <a:cubicBezTo>
                    <a:pt x="647" y="206"/>
                    <a:pt x="631" y="206"/>
                    <a:pt x="615" y="206"/>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8"/>
                    <a:pt x="459" y="168"/>
                  </a:cubicBezTo>
                  <a:cubicBezTo>
                    <a:pt x="448" y="167"/>
                    <a:pt x="436" y="167"/>
                    <a:pt x="424" y="167"/>
                  </a:cubicBezTo>
                  <a:cubicBezTo>
                    <a:pt x="413" y="167"/>
                    <a:pt x="401" y="166"/>
                    <a:pt x="390" y="166"/>
                  </a:cubicBezTo>
                  <a:cubicBezTo>
                    <a:pt x="378" y="165"/>
                    <a:pt x="366" y="165"/>
                    <a:pt x="355" y="165"/>
                  </a:cubicBezTo>
                  <a:cubicBezTo>
                    <a:pt x="353" y="165"/>
                    <a:pt x="350" y="164"/>
                    <a:pt x="348" y="164"/>
                  </a:cubicBezTo>
                  <a:cubicBezTo>
                    <a:pt x="348" y="127"/>
                    <a:pt x="348" y="127"/>
                    <a:pt x="348" y="127"/>
                  </a:cubicBezTo>
                  <a:cubicBezTo>
                    <a:pt x="338" y="126"/>
                    <a:pt x="329" y="126"/>
                    <a:pt x="320" y="125"/>
                  </a:cubicBezTo>
                  <a:cubicBezTo>
                    <a:pt x="308" y="125"/>
                    <a:pt x="296" y="124"/>
                    <a:pt x="284" y="124"/>
                  </a:cubicBezTo>
                  <a:cubicBezTo>
                    <a:pt x="272" y="123"/>
                    <a:pt x="259" y="122"/>
                    <a:pt x="247" y="121"/>
                  </a:cubicBezTo>
                  <a:cubicBezTo>
                    <a:pt x="234" y="120"/>
                    <a:pt x="220" y="119"/>
                    <a:pt x="207" y="118"/>
                  </a:cubicBezTo>
                  <a:cubicBezTo>
                    <a:pt x="192" y="117"/>
                    <a:pt x="177" y="116"/>
                    <a:pt x="163" y="115"/>
                  </a:cubicBezTo>
                  <a:cubicBezTo>
                    <a:pt x="163" y="77"/>
                    <a:pt x="163" y="77"/>
                    <a:pt x="163" y="77"/>
                  </a:cubicBezTo>
                  <a:cubicBezTo>
                    <a:pt x="113" y="72"/>
                    <a:pt x="72" y="66"/>
                    <a:pt x="44" y="59"/>
                  </a:cubicBezTo>
                  <a:cubicBezTo>
                    <a:pt x="44" y="22"/>
                    <a:pt x="44" y="22"/>
                    <a:pt x="44" y="22"/>
                  </a:cubicBezTo>
                  <a:cubicBezTo>
                    <a:pt x="16" y="15"/>
                    <a:pt x="0" y="8"/>
                    <a:pt x="0" y="0"/>
                  </a:cubicBezTo>
                  <a:cubicBezTo>
                    <a:pt x="0" y="99"/>
                    <a:pt x="0" y="99"/>
                    <a:pt x="0" y="99"/>
                  </a:cubicBezTo>
                  <a:cubicBezTo>
                    <a:pt x="0" y="229"/>
                    <a:pt x="328" y="293"/>
                    <a:pt x="726" y="333"/>
                  </a:cubicBezTo>
                  <a:cubicBezTo>
                    <a:pt x="1139" y="375"/>
                    <a:pt x="1117" y="385"/>
                    <a:pt x="1122" y="399"/>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92" name="Freeform 289"/>
            <p:cNvSpPr>
              <a:spLocks/>
            </p:cNvSpPr>
            <p:nvPr/>
          </p:nvSpPr>
          <p:spPr bwMode="auto">
            <a:xfrm>
              <a:off x="6224685" y="2740090"/>
              <a:ext cx="1033532" cy="436197"/>
            </a:xfrm>
            <a:custGeom>
              <a:avLst/>
              <a:gdLst>
                <a:gd name="T0" fmla="*/ 308 w 582"/>
                <a:gd name="T1" fmla="*/ 42 h 246"/>
                <a:gd name="T2" fmla="*/ 310 w 582"/>
                <a:gd name="T3" fmla="*/ 36 h 246"/>
                <a:gd name="T4" fmla="*/ 163 w 582"/>
                <a:gd name="T5" fmla="*/ 0 h 246"/>
                <a:gd name="T6" fmla="*/ 15 w 582"/>
                <a:gd name="T7" fmla="*/ 14 h 246"/>
                <a:gd name="T8" fmla="*/ 157 w 582"/>
                <a:gd name="T9" fmla="*/ 74 h 246"/>
                <a:gd name="T10" fmla="*/ 158 w 582"/>
                <a:gd name="T11" fmla="*/ 78 h 246"/>
                <a:gd name="T12" fmla="*/ 158 w 582"/>
                <a:gd name="T13" fmla="*/ 79 h 246"/>
                <a:gd name="T14" fmla="*/ 158 w 582"/>
                <a:gd name="T15" fmla="*/ 82 h 246"/>
                <a:gd name="T16" fmla="*/ 159 w 582"/>
                <a:gd name="T17" fmla="*/ 84 h 246"/>
                <a:gd name="T18" fmla="*/ 159 w 582"/>
                <a:gd name="T19" fmla="*/ 87 h 246"/>
                <a:gd name="T20" fmla="*/ 159 w 582"/>
                <a:gd name="T21" fmla="*/ 88 h 246"/>
                <a:gd name="T22" fmla="*/ 159 w 582"/>
                <a:gd name="T23" fmla="*/ 92 h 246"/>
                <a:gd name="T24" fmla="*/ 158 w 582"/>
                <a:gd name="T25" fmla="*/ 93 h 246"/>
                <a:gd name="T26" fmla="*/ 158 w 582"/>
                <a:gd name="T27" fmla="*/ 97 h 246"/>
                <a:gd name="T28" fmla="*/ 158 w 582"/>
                <a:gd name="T29" fmla="*/ 98 h 246"/>
                <a:gd name="T30" fmla="*/ 157 w 582"/>
                <a:gd name="T31" fmla="*/ 101 h 246"/>
                <a:gd name="T32" fmla="*/ 156 w 582"/>
                <a:gd name="T33" fmla="*/ 103 h 246"/>
                <a:gd name="T34" fmla="*/ 155 w 582"/>
                <a:gd name="T35" fmla="*/ 107 h 246"/>
                <a:gd name="T36" fmla="*/ 155 w 582"/>
                <a:gd name="T37" fmla="*/ 108 h 246"/>
                <a:gd name="T38" fmla="*/ 152 w 582"/>
                <a:gd name="T39" fmla="*/ 113 h 246"/>
                <a:gd name="T40" fmla="*/ 152 w 582"/>
                <a:gd name="T41" fmla="*/ 115 h 246"/>
                <a:gd name="T42" fmla="*/ 150 w 582"/>
                <a:gd name="T43" fmla="*/ 118 h 246"/>
                <a:gd name="T44" fmla="*/ 149 w 582"/>
                <a:gd name="T45" fmla="*/ 120 h 246"/>
                <a:gd name="T46" fmla="*/ 146 w 582"/>
                <a:gd name="T47" fmla="*/ 124 h 246"/>
                <a:gd name="T48" fmla="*/ 145 w 582"/>
                <a:gd name="T49" fmla="*/ 126 h 246"/>
                <a:gd name="T50" fmla="*/ 141 w 582"/>
                <a:gd name="T51" fmla="*/ 132 h 246"/>
                <a:gd name="T52" fmla="*/ 141 w 582"/>
                <a:gd name="T53" fmla="*/ 133 h 246"/>
                <a:gd name="T54" fmla="*/ 137 w 582"/>
                <a:gd name="T55" fmla="*/ 138 h 246"/>
                <a:gd name="T56" fmla="*/ 135 w 582"/>
                <a:gd name="T57" fmla="*/ 140 h 246"/>
                <a:gd name="T58" fmla="*/ 132 w 582"/>
                <a:gd name="T59" fmla="*/ 144 h 246"/>
                <a:gd name="T60" fmla="*/ 130 w 582"/>
                <a:gd name="T61" fmla="*/ 146 h 246"/>
                <a:gd name="T62" fmla="*/ 125 w 582"/>
                <a:gd name="T63" fmla="*/ 151 h 246"/>
                <a:gd name="T64" fmla="*/ 124 w 582"/>
                <a:gd name="T65" fmla="*/ 152 h 246"/>
                <a:gd name="T66" fmla="*/ 118 w 582"/>
                <a:gd name="T67" fmla="*/ 159 h 246"/>
                <a:gd name="T68" fmla="*/ 116 w 582"/>
                <a:gd name="T69" fmla="*/ 161 h 246"/>
                <a:gd name="T70" fmla="*/ 110 w 582"/>
                <a:gd name="T71" fmla="*/ 166 h 246"/>
                <a:gd name="T72" fmla="*/ 108 w 582"/>
                <a:gd name="T73" fmla="*/ 168 h 246"/>
                <a:gd name="T74" fmla="*/ 102 w 582"/>
                <a:gd name="T75" fmla="*/ 173 h 246"/>
                <a:gd name="T76" fmla="*/ 100 w 582"/>
                <a:gd name="T77" fmla="*/ 175 h 246"/>
                <a:gd name="T78" fmla="*/ 91 w 582"/>
                <a:gd name="T79" fmla="*/ 182 h 246"/>
                <a:gd name="T80" fmla="*/ 90 w 582"/>
                <a:gd name="T81" fmla="*/ 183 h 246"/>
                <a:gd name="T82" fmla="*/ 82 w 582"/>
                <a:gd name="T83" fmla="*/ 190 h 246"/>
                <a:gd name="T84" fmla="*/ 79 w 582"/>
                <a:gd name="T85" fmla="*/ 192 h 246"/>
                <a:gd name="T86" fmla="*/ 71 w 582"/>
                <a:gd name="T87" fmla="*/ 198 h 246"/>
                <a:gd name="T88" fmla="*/ 68 w 582"/>
                <a:gd name="T89" fmla="*/ 200 h 246"/>
                <a:gd name="T90" fmla="*/ 59 w 582"/>
                <a:gd name="T91" fmla="*/ 207 h 246"/>
                <a:gd name="T92" fmla="*/ 57 w 582"/>
                <a:gd name="T93" fmla="*/ 209 h 246"/>
                <a:gd name="T94" fmla="*/ 45 w 582"/>
                <a:gd name="T95" fmla="*/ 217 h 246"/>
                <a:gd name="T96" fmla="*/ 42 w 582"/>
                <a:gd name="T97" fmla="*/ 219 h 246"/>
                <a:gd name="T98" fmla="*/ 32 w 582"/>
                <a:gd name="T99" fmla="*/ 225 h 246"/>
                <a:gd name="T100" fmla="*/ 28 w 582"/>
                <a:gd name="T101" fmla="*/ 228 h 246"/>
                <a:gd name="T102" fmla="*/ 18 w 582"/>
                <a:gd name="T103" fmla="*/ 234 h 246"/>
                <a:gd name="T104" fmla="*/ 14 w 582"/>
                <a:gd name="T105" fmla="*/ 237 h 246"/>
                <a:gd name="T106" fmla="*/ 0 w 582"/>
                <a:gd name="T107" fmla="*/ 246 h 246"/>
                <a:gd name="T108" fmla="*/ 582 w 582"/>
                <a:gd name="T109" fmla="*/ 138 h 246"/>
                <a:gd name="T110" fmla="*/ 582 w 582"/>
                <a:gd name="T111" fmla="*/ 42 h 246"/>
                <a:gd name="T112" fmla="*/ 308 w 582"/>
                <a:gd name="T113" fmla="*/ 4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2" h="246">
                  <a:moveTo>
                    <a:pt x="308" y="42"/>
                  </a:moveTo>
                  <a:cubicBezTo>
                    <a:pt x="310" y="36"/>
                    <a:pt x="310" y="36"/>
                    <a:pt x="310" y="36"/>
                  </a:cubicBezTo>
                  <a:cubicBezTo>
                    <a:pt x="163" y="0"/>
                    <a:pt x="163" y="0"/>
                    <a:pt x="163" y="0"/>
                  </a:cubicBezTo>
                  <a:cubicBezTo>
                    <a:pt x="15" y="14"/>
                    <a:pt x="15" y="14"/>
                    <a:pt x="15" y="14"/>
                  </a:cubicBezTo>
                  <a:cubicBezTo>
                    <a:pt x="15" y="14"/>
                    <a:pt x="139" y="21"/>
                    <a:pt x="157" y="74"/>
                  </a:cubicBezTo>
                  <a:cubicBezTo>
                    <a:pt x="157" y="76"/>
                    <a:pt x="157" y="77"/>
                    <a:pt x="158" y="78"/>
                  </a:cubicBezTo>
                  <a:cubicBezTo>
                    <a:pt x="158" y="79"/>
                    <a:pt x="158" y="79"/>
                    <a:pt x="158" y="79"/>
                  </a:cubicBezTo>
                  <a:cubicBezTo>
                    <a:pt x="158" y="80"/>
                    <a:pt x="158" y="81"/>
                    <a:pt x="158" y="82"/>
                  </a:cubicBezTo>
                  <a:cubicBezTo>
                    <a:pt x="158" y="83"/>
                    <a:pt x="159" y="83"/>
                    <a:pt x="159" y="84"/>
                  </a:cubicBezTo>
                  <a:cubicBezTo>
                    <a:pt x="159" y="85"/>
                    <a:pt x="159" y="86"/>
                    <a:pt x="159" y="87"/>
                  </a:cubicBezTo>
                  <a:cubicBezTo>
                    <a:pt x="159" y="87"/>
                    <a:pt x="159" y="87"/>
                    <a:pt x="159" y="88"/>
                  </a:cubicBezTo>
                  <a:cubicBezTo>
                    <a:pt x="159" y="89"/>
                    <a:pt x="159" y="91"/>
                    <a:pt x="159" y="92"/>
                  </a:cubicBezTo>
                  <a:cubicBezTo>
                    <a:pt x="159" y="92"/>
                    <a:pt x="158" y="93"/>
                    <a:pt x="158" y="93"/>
                  </a:cubicBezTo>
                  <a:cubicBezTo>
                    <a:pt x="158" y="94"/>
                    <a:pt x="158" y="96"/>
                    <a:pt x="158" y="97"/>
                  </a:cubicBezTo>
                  <a:cubicBezTo>
                    <a:pt x="158" y="97"/>
                    <a:pt x="158" y="98"/>
                    <a:pt x="158" y="98"/>
                  </a:cubicBezTo>
                  <a:cubicBezTo>
                    <a:pt x="157" y="99"/>
                    <a:pt x="157" y="100"/>
                    <a:pt x="157" y="101"/>
                  </a:cubicBezTo>
                  <a:cubicBezTo>
                    <a:pt x="157" y="102"/>
                    <a:pt x="156" y="103"/>
                    <a:pt x="156" y="103"/>
                  </a:cubicBezTo>
                  <a:cubicBezTo>
                    <a:pt x="156" y="104"/>
                    <a:pt x="155" y="106"/>
                    <a:pt x="155" y="107"/>
                  </a:cubicBezTo>
                  <a:cubicBezTo>
                    <a:pt x="155" y="108"/>
                    <a:pt x="155" y="108"/>
                    <a:pt x="155" y="108"/>
                  </a:cubicBezTo>
                  <a:cubicBezTo>
                    <a:pt x="154" y="110"/>
                    <a:pt x="153" y="111"/>
                    <a:pt x="152" y="113"/>
                  </a:cubicBezTo>
                  <a:cubicBezTo>
                    <a:pt x="152" y="114"/>
                    <a:pt x="152" y="114"/>
                    <a:pt x="152" y="115"/>
                  </a:cubicBezTo>
                  <a:cubicBezTo>
                    <a:pt x="151" y="116"/>
                    <a:pt x="150" y="117"/>
                    <a:pt x="150" y="118"/>
                  </a:cubicBezTo>
                  <a:cubicBezTo>
                    <a:pt x="149" y="119"/>
                    <a:pt x="149" y="120"/>
                    <a:pt x="149" y="120"/>
                  </a:cubicBezTo>
                  <a:cubicBezTo>
                    <a:pt x="148" y="122"/>
                    <a:pt x="147" y="123"/>
                    <a:pt x="146" y="124"/>
                  </a:cubicBezTo>
                  <a:cubicBezTo>
                    <a:pt x="146" y="125"/>
                    <a:pt x="146" y="125"/>
                    <a:pt x="145" y="126"/>
                  </a:cubicBezTo>
                  <a:cubicBezTo>
                    <a:pt x="144" y="128"/>
                    <a:pt x="143" y="130"/>
                    <a:pt x="141" y="132"/>
                  </a:cubicBezTo>
                  <a:cubicBezTo>
                    <a:pt x="141" y="133"/>
                    <a:pt x="141" y="133"/>
                    <a:pt x="141" y="133"/>
                  </a:cubicBezTo>
                  <a:cubicBezTo>
                    <a:pt x="139" y="134"/>
                    <a:pt x="138" y="136"/>
                    <a:pt x="137" y="138"/>
                  </a:cubicBezTo>
                  <a:cubicBezTo>
                    <a:pt x="136" y="138"/>
                    <a:pt x="136" y="139"/>
                    <a:pt x="135" y="140"/>
                  </a:cubicBezTo>
                  <a:cubicBezTo>
                    <a:pt x="134" y="141"/>
                    <a:pt x="133" y="142"/>
                    <a:pt x="132" y="144"/>
                  </a:cubicBezTo>
                  <a:cubicBezTo>
                    <a:pt x="131" y="145"/>
                    <a:pt x="131" y="145"/>
                    <a:pt x="130" y="146"/>
                  </a:cubicBezTo>
                  <a:cubicBezTo>
                    <a:pt x="128" y="148"/>
                    <a:pt x="127" y="149"/>
                    <a:pt x="125" y="151"/>
                  </a:cubicBezTo>
                  <a:cubicBezTo>
                    <a:pt x="125" y="151"/>
                    <a:pt x="124" y="152"/>
                    <a:pt x="124" y="152"/>
                  </a:cubicBezTo>
                  <a:cubicBezTo>
                    <a:pt x="122" y="154"/>
                    <a:pt x="120" y="157"/>
                    <a:pt x="118" y="159"/>
                  </a:cubicBezTo>
                  <a:cubicBezTo>
                    <a:pt x="117" y="159"/>
                    <a:pt x="116" y="160"/>
                    <a:pt x="116" y="161"/>
                  </a:cubicBezTo>
                  <a:cubicBezTo>
                    <a:pt x="114" y="162"/>
                    <a:pt x="112" y="164"/>
                    <a:pt x="110" y="166"/>
                  </a:cubicBezTo>
                  <a:cubicBezTo>
                    <a:pt x="110" y="167"/>
                    <a:pt x="109" y="167"/>
                    <a:pt x="108" y="168"/>
                  </a:cubicBezTo>
                  <a:cubicBezTo>
                    <a:pt x="106" y="170"/>
                    <a:pt x="104" y="171"/>
                    <a:pt x="102" y="173"/>
                  </a:cubicBezTo>
                  <a:cubicBezTo>
                    <a:pt x="101" y="174"/>
                    <a:pt x="101" y="175"/>
                    <a:pt x="100" y="175"/>
                  </a:cubicBezTo>
                  <a:cubicBezTo>
                    <a:pt x="97" y="178"/>
                    <a:pt x="94" y="180"/>
                    <a:pt x="91" y="182"/>
                  </a:cubicBezTo>
                  <a:cubicBezTo>
                    <a:pt x="90" y="183"/>
                    <a:pt x="90" y="183"/>
                    <a:pt x="90" y="183"/>
                  </a:cubicBezTo>
                  <a:cubicBezTo>
                    <a:pt x="88" y="185"/>
                    <a:pt x="85" y="188"/>
                    <a:pt x="82" y="190"/>
                  </a:cubicBezTo>
                  <a:cubicBezTo>
                    <a:pt x="81" y="191"/>
                    <a:pt x="80" y="192"/>
                    <a:pt x="79" y="192"/>
                  </a:cubicBezTo>
                  <a:cubicBezTo>
                    <a:pt x="76" y="194"/>
                    <a:pt x="74" y="196"/>
                    <a:pt x="71" y="198"/>
                  </a:cubicBezTo>
                  <a:cubicBezTo>
                    <a:pt x="70" y="199"/>
                    <a:pt x="69" y="200"/>
                    <a:pt x="68" y="200"/>
                  </a:cubicBezTo>
                  <a:cubicBezTo>
                    <a:pt x="65" y="203"/>
                    <a:pt x="62" y="205"/>
                    <a:pt x="59" y="207"/>
                  </a:cubicBezTo>
                  <a:cubicBezTo>
                    <a:pt x="58" y="207"/>
                    <a:pt x="58" y="208"/>
                    <a:pt x="57" y="209"/>
                  </a:cubicBezTo>
                  <a:cubicBezTo>
                    <a:pt x="53" y="211"/>
                    <a:pt x="49" y="214"/>
                    <a:pt x="45" y="217"/>
                  </a:cubicBezTo>
                  <a:cubicBezTo>
                    <a:pt x="44" y="217"/>
                    <a:pt x="43" y="218"/>
                    <a:pt x="42" y="219"/>
                  </a:cubicBezTo>
                  <a:cubicBezTo>
                    <a:pt x="39" y="221"/>
                    <a:pt x="36" y="223"/>
                    <a:pt x="32" y="225"/>
                  </a:cubicBezTo>
                  <a:cubicBezTo>
                    <a:pt x="31" y="226"/>
                    <a:pt x="29" y="227"/>
                    <a:pt x="28" y="228"/>
                  </a:cubicBezTo>
                  <a:cubicBezTo>
                    <a:pt x="25" y="230"/>
                    <a:pt x="22" y="232"/>
                    <a:pt x="18" y="234"/>
                  </a:cubicBezTo>
                  <a:cubicBezTo>
                    <a:pt x="17" y="235"/>
                    <a:pt x="16" y="236"/>
                    <a:pt x="14" y="237"/>
                  </a:cubicBezTo>
                  <a:cubicBezTo>
                    <a:pt x="9" y="240"/>
                    <a:pt x="5" y="243"/>
                    <a:pt x="0" y="246"/>
                  </a:cubicBezTo>
                  <a:cubicBezTo>
                    <a:pt x="38" y="229"/>
                    <a:pt x="582" y="166"/>
                    <a:pt x="582" y="138"/>
                  </a:cubicBezTo>
                  <a:cubicBezTo>
                    <a:pt x="582" y="42"/>
                    <a:pt x="582" y="42"/>
                    <a:pt x="582" y="42"/>
                  </a:cubicBezTo>
                  <a:lnTo>
                    <a:pt x="308" y="42"/>
                  </a:ln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93" name="Freeform 290"/>
            <p:cNvSpPr>
              <a:spLocks/>
            </p:cNvSpPr>
            <p:nvPr/>
          </p:nvSpPr>
          <p:spPr bwMode="auto">
            <a:xfrm>
              <a:off x="5276822" y="2263193"/>
              <a:ext cx="2022845" cy="707508"/>
            </a:xfrm>
            <a:custGeom>
              <a:avLst/>
              <a:gdLst>
                <a:gd name="T0" fmla="*/ 1122 w 1139"/>
                <a:gd name="T1" fmla="*/ 399 h 399"/>
                <a:gd name="T2" fmla="*/ 1122 w 1139"/>
                <a:gd name="T3" fmla="*/ 264 h 399"/>
                <a:gd name="T4" fmla="*/ 1122 w 1139"/>
                <a:gd name="T5" fmla="*/ 265 h 399"/>
                <a:gd name="T6" fmla="*/ 1119 w 1139"/>
                <a:gd name="T7" fmla="*/ 269 h 399"/>
                <a:gd name="T8" fmla="*/ 1115 w 1139"/>
                <a:gd name="T9" fmla="*/ 272 h 399"/>
                <a:gd name="T10" fmla="*/ 1108 w 1139"/>
                <a:gd name="T11" fmla="*/ 276 h 399"/>
                <a:gd name="T12" fmla="*/ 1099 w 1139"/>
                <a:gd name="T13" fmla="*/ 279 h 399"/>
                <a:gd name="T14" fmla="*/ 1088 w 1139"/>
                <a:gd name="T15" fmla="*/ 283 h 399"/>
                <a:gd name="T16" fmla="*/ 1079 w 1139"/>
                <a:gd name="T17" fmla="*/ 285 h 399"/>
                <a:gd name="T18" fmla="*/ 1079 w 1139"/>
                <a:gd name="T19" fmla="*/ 247 h 399"/>
                <a:gd name="T20" fmla="*/ 1075 w 1139"/>
                <a:gd name="T21" fmla="*/ 248 h 399"/>
                <a:gd name="T22" fmla="*/ 1058 w 1139"/>
                <a:gd name="T23" fmla="*/ 252 h 399"/>
                <a:gd name="T24" fmla="*/ 1037 w 1139"/>
                <a:gd name="T25" fmla="*/ 255 h 399"/>
                <a:gd name="T26" fmla="*/ 1011 w 1139"/>
                <a:gd name="T27" fmla="*/ 259 h 399"/>
                <a:gd name="T28" fmla="*/ 976 w 1139"/>
                <a:gd name="T29" fmla="*/ 263 h 399"/>
                <a:gd name="T30" fmla="*/ 957 w 1139"/>
                <a:gd name="T31" fmla="*/ 265 h 399"/>
                <a:gd name="T32" fmla="*/ 957 w 1139"/>
                <a:gd name="T33" fmla="*/ 228 h 399"/>
                <a:gd name="T34" fmla="*/ 921 w 1139"/>
                <a:gd name="T35" fmla="*/ 231 h 399"/>
                <a:gd name="T36" fmla="*/ 778 w 1139"/>
                <a:gd name="T37" fmla="*/ 239 h 399"/>
                <a:gd name="T38" fmla="*/ 777 w 1139"/>
                <a:gd name="T39" fmla="*/ 239 h 399"/>
                <a:gd name="T40" fmla="*/ 777 w 1139"/>
                <a:gd name="T41" fmla="*/ 201 h 399"/>
                <a:gd name="T42" fmla="*/ 725 w 1139"/>
                <a:gd name="T43" fmla="*/ 203 h 399"/>
                <a:gd name="T44" fmla="*/ 662 w 1139"/>
                <a:gd name="T45" fmla="*/ 205 h 399"/>
                <a:gd name="T46" fmla="*/ 615 w 1139"/>
                <a:gd name="T47" fmla="*/ 205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7 h 399"/>
                <a:gd name="T60" fmla="*/ 424 w 1139"/>
                <a:gd name="T61" fmla="*/ 166 h 399"/>
                <a:gd name="T62" fmla="*/ 390 w 1139"/>
                <a:gd name="T63" fmla="*/ 165 h 399"/>
                <a:gd name="T64" fmla="*/ 355 w 1139"/>
                <a:gd name="T65" fmla="*/ 164 h 399"/>
                <a:gd name="T66" fmla="*/ 348 w 1139"/>
                <a:gd name="T67" fmla="*/ 164 h 399"/>
                <a:gd name="T68" fmla="*/ 348 w 1139"/>
                <a:gd name="T69" fmla="*/ 126 h 399"/>
                <a:gd name="T70" fmla="*/ 320 w 1139"/>
                <a:gd name="T71" fmla="*/ 125 h 399"/>
                <a:gd name="T72" fmla="*/ 284 w 1139"/>
                <a:gd name="T73" fmla="*/ 123 h 399"/>
                <a:gd name="T74" fmla="*/ 247 w 1139"/>
                <a:gd name="T75" fmla="*/ 121 h 399"/>
                <a:gd name="T76" fmla="*/ 207 w 1139"/>
                <a:gd name="T77" fmla="*/ 118 h 399"/>
                <a:gd name="T78" fmla="*/ 163 w 1139"/>
                <a:gd name="T79" fmla="*/ 114 h 399"/>
                <a:gd name="T80" fmla="*/ 163 w 1139"/>
                <a:gd name="T81" fmla="*/ 77 h 399"/>
                <a:gd name="T82" fmla="*/ 44 w 1139"/>
                <a:gd name="T83" fmla="*/ 59 h 399"/>
                <a:gd name="T84" fmla="*/ 44 w 1139"/>
                <a:gd name="T85" fmla="*/ 21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4"/>
                    <a:pt x="1122" y="264"/>
                    <a:pt x="1122" y="264"/>
                  </a:cubicBezTo>
                  <a:cubicBezTo>
                    <a:pt x="1122" y="265"/>
                    <a:pt x="1122" y="265"/>
                    <a:pt x="1122" y="265"/>
                  </a:cubicBezTo>
                  <a:cubicBezTo>
                    <a:pt x="1122" y="266"/>
                    <a:pt x="1120" y="267"/>
                    <a:pt x="1119" y="269"/>
                  </a:cubicBezTo>
                  <a:cubicBezTo>
                    <a:pt x="1118" y="270"/>
                    <a:pt x="1117" y="271"/>
                    <a:pt x="1115" y="272"/>
                  </a:cubicBezTo>
                  <a:cubicBezTo>
                    <a:pt x="1113" y="273"/>
                    <a:pt x="1111" y="275"/>
                    <a:pt x="1108" y="276"/>
                  </a:cubicBezTo>
                  <a:cubicBezTo>
                    <a:pt x="1106" y="277"/>
                    <a:pt x="1103" y="278"/>
                    <a:pt x="1099" y="279"/>
                  </a:cubicBezTo>
                  <a:cubicBezTo>
                    <a:pt x="1096" y="280"/>
                    <a:pt x="1092" y="282"/>
                    <a:pt x="1088" y="283"/>
                  </a:cubicBezTo>
                  <a:cubicBezTo>
                    <a:pt x="1085" y="283"/>
                    <a:pt x="1083" y="284"/>
                    <a:pt x="1079" y="285"/>
                  </a:cubicBezTo>
                  <a:cubicBezTo>
                    <a:pt x="1079" y="247"/>
                    <a:pt x="1079" y="247"/>
                    <a:pt x="1079" y="247"/>
                  </a:cubicBezTo>
                  <a:cubicBezTo>
                    <a:pt x="1078" y="247"/>
                    <a:pt x="1076" y="248"/>
                    <a:pt x="1075" y="248"/>
                  </a:cubicBezTo>
                  <a:cubicBezTo>
                    <a:pt x="1069" y="249"/>
                    <a:pt x="1064" y="251"/>
                    <a:pt x="1058" y="252"/>
                  </a:cubicBezTo>
                  <a:cubicBezTo>
                    <a:pt x="1051" y="253"/>
                    <a:pt x="1044" y="254"/>
                    <a:pt x="1037" y="255"/>
                  </a:cubicBezTo>
                  <a:cubicBezTo>
                    <a:pt x="1029" y="257"/>
                    <a:pt x="1020" y="258"/>
                    <a:pt x="1011" y="259"/>
                  </a:cubicBezTo>
                  <a:cubicBezTo>
                    <a:pt x="1000" y="261"/>
                    <a:pt x="988" y="262"/>
                    <a:pt x="976" y="263"/>
                  </a:cubicBezTo>
                  <a:cubicBezTo>
                    <a:pt x="970" y="264"/>
                    <a:pt x="963" y="265"/>
                    <a:pt x="957" y="265"/>
                  </a:cubicBezTo>
                  <a:cubicBezTo>
                    <a:pt x="957" y="228"/>
                    <a:pt x="957" y="228"/>
                    <a:pt x="957" y="228"/>
                  </a:cubicBezTo>
                  <a:cubicBezTo>
                    <a:pt x="945" y="229"/>
                    <a:pt x="934" y="230"/>
                    <a:pt x="921" y="231"/>
                  </a:cubicBezTo>
                  <a:cubicBezTo>
                    <a:pt x="879" y="234"/>
                    <a:pt x="830" y="237"/>
                    <a:pt x="778" y="239"/>
                  </a:cubicBezTo>
                  <a:cubicBezTo>
                    <a:pt x="777" y="239"/>
                    <a:pt x="777" y="239"/>
                    <a:pt x="777" y="239"/>
                  </a:cubicBezTo>
                  <a:cubicBezTo>
                    <a:pt x="777" y="201"/>
                    <a:pt x="777" y="201"/>
                    <a:pt x="777" y="201"/>
                  </a:cubicBezTo>
                  <a:cubicBezTo>
                    <a:pt x="760" y="202"/>
                    <a:pt x="743" y="203"/>
                    <a:pt x="725" y="203"/>
                  </a:cubicBezTo>
                  <a:cubicBezTo>
                    <a:pt x="705" y="204"/>
                    <a:pt x="684" y="204"/>
                    <a:pt x="662" y="205"/>
                  </a:cubicBezTo>
                  <a:cubicBezTo>
                    <a:pt x="647" y="205"/>
                    <a:pt x="631" y="205"/>
                    <a:pt x="615" y="205"/>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7"/>
                    <a:pt x="459" y="167"/>
                  </a:cubicBezTo>
                  <a:cubicBezTo>
                    <a:pt x="448" y="167"/>
                    <a:pt x="436" y="167"/>
                    <a:pt x="424" y="166"/>
                  </a:cubicBezTo>
                  <a:cubicBezTo>
                    <a:pt x="413" y="166"/>
                    <a:pt x="401" y="166"/>
                    <a:pt x="390" y="165"/>
                  </a:cubicBezTo>
                  <a:cubicBezTo>
                    <a:pt x="378" y="165"/>
                    <a:pt x="366" y="165"/>
                    <a:pt x="355" y="164"/>
                  </a:cubicBezTo>
                  <a:cubicBezTo>
                    <a:pt x="353" y="164"/>
                    <a:pt x="350" y="164"/>
                    <a:pt x="348" y="164"/>
                  </a:cubicBezTo>
                  <a:cubicBezTo>
                    <a:pt x="348" y="126"/>
                    <a:pt x="348" y="126"/>
                    <a:pt x="348" y="126"/>
                  </a:cubicBezTo>
                  <a:cubicBezTo>
                    <a:pt x="338" y="126"/>
                    <a:pt x="329" y="125"/>
                    <a:pt x="320" y="125"/>
                  </a:cubicBezTo>
                  <a:cubicBezTo>
                    <a:pt x="308" y="124"/>
                    <a:pt x="296" y="124"/>
                    <a:pt x="284" y="123"/>
                  </a:cubicBezTo>
                  <a:cubicBezTo>
                    <a:pt x="272" y="122"/>
                    <a:pt x="259" y="122"/>
                    <a:pt x="247" y="121"/>
                  </a:cubicBezTo>
                  <a:cubicBezTo>
                    <a:pt x="234" y="120"/>
                    <a:pt x="220" y="119"/>
                    <a:pt x="207" y="118"/>
                  </a:cubicBezTo>
                  <a:cubicBezTo>
                    <a:pt x="192" y="117"/>
                    <a:pt x="177" y="116"/>
                    <a:pt x="163" y="114"/>
                  </a:cubicBezTo>
                  <a:cubicBezTo>
                    <a:pt x="163" y="77"/>
                    <a:pt x="163" y="77"/>
                    <a:pt x="163" y="77"/>
                  </a:cubicBezTo>
                  <a:cubicBezTo>
                    <a:pt x="113" y="72"/>
                    <a:pt x="72" y="66"/>
                    <a:pt x="44" y="59"/>
                  </a:cubicBezTo>
                  <a:cubicBezTo>
                    <a:pt x="44" y="21"/>
                    <a:pt x="44" y="21"/>
                    <a:pt x="44" y="21"/>
                  </a:cubicBezTo>
                  <a:cubicBezTo>
                    <a:pt x="16" y="15"/>
                    <a:pt x="0" y="8"/>
                    <a:pt x="0" y="0"/>
                  </a:cubicBezTo>
                  <a:cubicBezTo>
                    <a:pt x="0" y="99"/>
                    <a:pt x="0" y="99"/>
                    <a:pt x="0" y="99"/>
                  </a:cubicBezTo>
                  <a:cubicBezTo>
                    <a:pt x="0" y="228"/>
                    <a:pt x="328" y="293"/>
                    <a:pt x="726" y="333"/>
                  </a:cubicBezTo>
                  <a:cubicBezTo>
                    <a:pt x="1139" y="374"/>
                    <a:pt x="1117" y="385"/>
                    <a:pt x="1122" y="399"/>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94" name="Freeform 291"/>
            <p:cNvSpPr>
              <a:spLocks/>
            </p:cNvSpPr>
            <p:nvPr/>
          </p:nvSpPr>
          <p:spPr bwMode="auto">
            <a:xfrm>
              <a:off x="5937863" y="5597104"/>
              <a:ext cx="5246" cy="0"/>
            </a:xfrm>
            <a:custGeom>
              <a:avLst/>
              <a:gdLst>
                <a:gd name="T0" fmla="*/ 3 w 3"/>
                <a:gd name="T1" fmla="*/ 2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2" y="0"/>
                  </a:cubicBezTo>
                  <a:cubicBezTo>
                    <a:pt x="1" y="0"/>
                    <a:pt x="1" y="0"/>
                    <a:pt x="0" y="0"/>
                  </a:cubicBezTo>
                  <a:cubicBezTo>
                    <a:pt x="1"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5" name="Freeform 292"/>
            <p:cNvSpPr>
              <a:spLocks/>
            </p:cNvSpPr>
            <p:nvPr/>
          </p:nvSpPr>
          <p:spPr bwMode="auto">
            <a:xfrm>
              <a:off x="5816447" y="552815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6" name="Freeform 293"/>
            <p:cNvSpPr>
              <a:spLocks/>
            </p:cNvSpPr>
            <p:nvPr/>
          </p:nvSpPr>
          <p:spPr bwMode="auto">
            <a:xfrm>
              <a:off x="5816447" y="5528152"/>
              <a:ext cx="0" cy="14240"/>
            </a:xfrm>
            <a:custGeom>
              <a:avLst/>
              <a:gdLst>
                <a:gd name="T0" fmla="*/ 0 h 8"/>
                <a:gd name="T1" fmla="*/ 0 h 8"/>
                <a:gd name="T2" fmla="*/ 8 h 8"/>
                <a:gd name="T3" fmla="*/ 8 h 8"/>
                <a:gd name="T4" fmla="*/ 0 h 8"/>
              </a:gdLst>
              <a:ahLst/>
              <a:cxnLst>
                <a:cxn ang="0">
                  <a:pos x="0" y="T0"/>
                </a:cxn>
                <a:cxn ang="0">
                  <a:pos x="0" y="T1"/>
                </a:cxn>
                <a:cxn ang="0">
                  <a:pos x="0" y="T2"/>
                </a:cxn>
                <a:cxn ang="0">
                  <a:pos x="0" y="T3"/>
                </a:cxn>
                <a:cxn ang="0">
                  <a:pos x="0" y="T4"/>
                </a:cxn>
              </a:cxnLst>
              <a:rect l="0" t="0" r="r" b="b"/>
              <a:pathLst>
                <a:path h="8">
                  <a:moveTo>
                    <a:pt x="0" y="0"/>
                  </a:moveTo>
                  <a:cubicBezTo>
                    <a:pt x="0" y="0"/>
                    <a:pt x="0" y="0"/>
                    <a:pt x="0" y="0"/>
                  </a:cubicBezTo>
                  <a:cubicBezTo>
                    <a:pt x="0" y="3"/>
                    <a:pt x="0" y="5"/>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7" name="Freeform 294"/>
            <p:cNvSpPr>
              <a:spLocks/>
            </p:cNvSpPr>
            <p:nvPr/>
          </p:nvSpPr>
          <p:spPr bwMode="auto">
            <a:xfrm>
              <a:off x="6942165" y="5535647"/>
              <a:ext cx="0" cy="8994"/>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2"/>
                    <a:pt x="0" y="4"/>
                    <a:pt x="0" y="5"/>
                  </a:cubicBezTo>
                  <a:cubicBezTo>
                    <a:pt x="0" y="5"/>
                    <a:pt x="0" y="5"/>
                    <a:pt x="0" y="5"/>
                  </a:cubicBezTo>
                  <a:cubicBezTo>
                    <a:pt x="0" y="4"/>
                    <a:pt x="0" y="2"/>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8" name="Freeform 296"/>
            <p:cNvSpPr>
              <a:spLocks/>
            </p:cNvSpPr>
            <p:nvPr/>
          </p:nvSpPr>
          <p:spPr bwMode="auto">
            <a:xfrm>
              <a:off x="5816447" y="551765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299" name="Freeform 303"/>
            <p:cNvSpPr>
              <a:spLocks/>
            </p:cNvSpPr>
            <p:nvPr/>
          </p:nvSpPr>
          <p:spPr bwMode="auto">
            <a:xfrm>
              <a:off x="6651367" y="5496674"/>
              <a:ext cx="1499" cy="11992"/>
            </a:xfrm>
            <a:custGeom>
              <a:avLst/>
              <a:gdLst>
                <a:gd name="T0" fmla="*/ 0 w 1"/>
                <a:gd name="T1" fmla="*/ 0 h 7"/>
                <a:gd name="T2" fmla="*/ 0 w 1"/>
                <a:gd name="T3" fmla="*/ 6 h 7"/>
                <a:gd name="T4" fmla="*/ 1 w 1"/>
                <a:gd name="T5" fmla="*/ 7 h 7"/>
                <a:gd name="T6" fmla="*/ 1 w 1"/>
                <a:gd name="T7" fmla="*/ 1 h 7"/>
                <a:gd name="T8" fmla="*/ 0 w 1"/>
                <a:gd name="T9" fmla="*/ 0 h 7"/>
              </a:gdLst>
              <a:ahLst/>
              <a:cxnLst>
                <a:cxn ang="0">
                  <a:pos x="T0" y="T1"/>
                </a:cxn>
                <a:cxn ang="0">
                  <a:pos x="T2" y="T3"/>
                </a:cxn>
                <a:cxn ang="0">
                  <a:pos x="T4" y="T5"/>
                </a:cxn>
                <a:cxn ang="0">
                  <a:pos x="T6" y="T7"/>
                </a:cxn>
                <a:cxn ang="0">
                  <a:pos x="T8" y="T9"/>
                </a:cxn>
              </a:cxnLst>
              <a:rect l="0" t="0" r="r" b="b"/>
              <a:pathLst>
                <a:path w="1" h="7">
                  <a:moveTo>
                    <a:pt x="0" y="0"/>
                  </a:moveTo>
                  <a:cubicBezTo>
                    <a:pt x="0" y="6"/>
                    <a:pt x="0" y="6"/>
                    <a:pt x="0" y="6"/>
                  </a:cubicBezTo>
                  <a:cubicBezTo>
                    <a:pt x="0" y="7"/>
                    <a:pt x="1" y="7"/>
                    <a:pt x="1" y="7"/>
                  </a:cubicBezTo>
                  <a:cubicBezTo>
                    <a:pt x="1" y="1"/>
                    <a:pt x="1" y="1"/>
                    <a:pt x="1" y="1"/>
                  </a:cubicBezTo>
                  <a:cubicBezTo>
                    <a:pt x="1" y="1"/>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00" name="Freeform 304"/>
            <p:cNvSpPr>
              <a:spLocks/>
            </p:cNvSpPr>
            <p:nvPr/>
          </p:nvSpPr>
          <p:spPr bwMode="auto">
            <a:xfrm>
              <a:off x="6642374" y="5489179"/>
              <a:ext cx="8994" cy="28480"/>
            </a:xfrm>
            <a:custGeom>
              <a:avLst/>
              <a:gdLst>
                <a:gd name="T0" fmla="*/ 4 w 5"/>
                <a:gd name="T1" fmla="*/ 0 h 16"/>
                <a:gd name="T2" fmla="*/ 0 w 5"/>
                <a:gd name="T3" fmla="*/ 10 h 16"/>
                <a:gd name="T4" fmla="*/ 0 w 5"/>
                <a:gd name="T5" fmla="*/ 16 h 16"/>
                <a:gd name="T6" fmla="*/ 4 w 5"/>
                <a:gd name="T7" fmla="*/ 7 h 16"/>
                <a:gd name="T8" fmla="*/ 5 w 5"/>
                <a:gd name="T9" fmla="*/ 10 h 16"/>
                <a:gd name="T10" fmla="*/ 5 w 5"/>
                <a:gd name="T11" fmla="*/ 4 h 16"/>
                <a:gd name="T12" fmla="*/ 4 w 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5" h="16">
                  <a:moveTo>
                    <a:pt x="4" y="0"/>
                  </a:moveTo>
                  <a:cubicBezTo>
                    <a:pt x="4" y="0"/>
                    <a:pt x="2" y="4"/>
                    <a:pt x="0" y="10"/>
                  </a:cubicBezTo>
                  <a:cubicBezTo>
                    <a:pt x="0" y="16"/>
                    <a:pt x="0" y="16"/>
                    <a:pt x="0" y="16"/>
                  </a:cubicBezTo>
                  <a:cubicBezTo>
                    <a:pt x="2" y="10"/>
                    <a:pt x="4" y="7"/>
                    <a:pt x="4" y="7"/>
                  </a:cubicBezTo>
                  <a:cubicBezTo>
                    <a:pt x="4" y="7"/>
                    <a:pt x="4" y="8"/>
                    <a:pt x="5" y="10"/>
                  </a:cubicBezTo>
                  <a:cubicBezTo>
                    <a:pt x="5" y="4"/>
                    <a:pt x="5" y="4"/>
                    <a:pt x="5" y="4"/>
                  </a:cubicBezTo>
                  <a:cubicBezTo>
                    <a:pt x="4" y="2"/>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01" name="Freeform 305"/>
            <p:cNvSpPr>
              <a:spLocks/>
            </p:cNvSpPr>
            <p:nvPr/>
          </p:nvSpPr>
          <p:spPr bwMode="auto">
            <a:xfrm>
              <a:off x="6367315" y="5487680"/>
              <a:ext cx="1499" cy="19486"/>
            </a:xfrm>
            <a:custGeom>
              <a:avLst/>
              <a:gdLst>
                <a:gd name="T0" fmla="*/ 1 w 1"/>
                <a:gd name="T1" fmla="*/ 0 h 11"/>
                <a:gd name="T2" fmla="*/ 0 w 1"/>
                <a:gd name="T3" fmla="*/ 4 h 11"/>
                <a:gd name="T4" fmla="*/ 0 w 1"/>
                <a:gd name="T5" fmla="*/ 11 h 11"/>
                <a:gd name="T6" fmla="*/ 1 w 1"/>
                <a:gd name="T7" fmla="*/ 7 h 11"/>
                <a:gd name="T8" fmla="*/ 1 w 1"/>
                <a:gd name="T9" fmla="*/ 9 h 11"/>
                <a:gd name="T10" fmla="*/ 1 w 1"/>
                <a:gd name="T11" fmla="*/ 3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1" y="0"/>
                    <a:pt x="1" y="2"/>
                    <a:pt x="0" y="4"/>
                  </a:cubicBezTo>
                  <a:cubicBezTo>
                    <a:pt x="0" y="11"/>
                    <a:pt x="0" y="11"/>
                    <a:pt x="0" y="11"/>
                  </a:cubicBezTo>
                  <a:cubicBezTo>
                    <a:pt x="1" y="8"/>
                    <a:pt x="1" y="7"/>
                    <a:pt x="1" y="7"/>
                  </a:cubicBezTo>
                  <a:cubicBezTo>
                    <a:pt x="1" y="7"/>
                    <a:pt x="1" y="8"/>
                    <a:pt x="1" y="9"/>
                  </a:cubicBezTo>
                  <a:cubicBezTo>
                    <a:pt x="1" y="3"/>
                    <a:pt x="1" y="3"/>
                    <a:pt x="1" y="3"/>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sp>
          <p:nvSpPr>
            <p:cNvPr id="302" name="Freeform 307"/>
            <p:cNvSpPr>
              <a:spLocks/>
            </p:cNvSpPr>
            <p:nvPr/>
          </p:nvSpPr>
          <p:spPr bwMode="auto">
            <a:xfrm>
              <a:off x="5940861" y="5597104"/>
              <a:ext cx="11242" cy="0"/>
            </a:xfrm>
            <a:custGeom>
              <a:avLst/>
              <a:gdLst>
                <a:gd name="T0" fmla="*/ 6 w 6"/>
                <a:gd name="T1" fmla="*/ 0 w 6"/>
                <a:gd name="T2" fmla="*/ 1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4" y="0"/>
                    <a:pt x="2" y="0"/>
                    <a:pt x="0" y="0"/>
                  </a:cubicBezTo>
                  <a:cubicBezTo>
                    <a:pt x="1" y="0"/>
                    <a:pt x="1" y="0"/>
                    <a:pt x="1" y="0"/>
                  </a:cubicBezTo>
                  <a:cubicBezTo>
                    <a:pt x="2" y="0"/>
                    <a:pt x="4" y="0"/>
                    <a:pt x="6" y="0"/>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prstClr val="black"/>
                </a:solidFill>
                <a:ea typeface="Adobe 黑体 Std R" panose="020B0400000000000000" pitchFamily="34" charset="-122"/>
              </a:endParaRPr>
            </a:p>
          </p:txBody>
        </p:sp>
      </p:grpSp>
      <p:sp>
        <p:nvSpPr>
          <p:cNvPr id="303" name="椭圆 302"/>
          <p:cNvSpPr/>
          <p:nvPr/>
        </p:nvSpPr>
        <p:spPr>
          <a:xfrm>
            <a:off x="5612270" y="6173013"/>
            <a:ext cx="1400881" cy="378675"/>
          </a:xfrm>
          <a:prstGeom prst="ellipse">
            <a:avLst/>
          </a:prstGeom>
          <a:gradFill flip="none" rotWithShape="1">
            <a:gsLst>
              <a:gs pos="100000">
                <a:schemeClr val="tx1">
                  <a:alpha val="69000"/>
                </a:schemeClr>
              </a:gs>
              <a:gs pos="0">
                <a:schemeClr val="tx1">
                  <a:lumMod val="95000"/>
                  <a:lumOff val="5000"/>
                  <a:alpha val="0"/>
                </a:schemeClr>
              </a:gs>
            </a:gsLst>
            <a:lin ang="4800000" scaled="0"/>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white"/>
              </a:solidFill>
              <a:ea typeface="Adobe 黑体 Std R" panose="020B0400000000000000" pitchFamily="34" charset="-122"/>
            </a:endParaRPr>
          </a:p>
        </p:txBody>
      </p:sp>
      <p:grpSp>
        <p:nvGrpSpPr>
          <p:cNvPr id="4" name="组合 3"/>
          <p:cNvGrpSpPr/>
          <p:nvPr/>
        </p:nvGrpSpPr>
        <p:grpSpPr>
          <a:xfrm>
            <a:off x="4060437" y="1913473"/>
            <a:ext cx="491319" cy="491319"/>
            <a:chOff x="4060435" y="1913471"/>
            <a:chExt cx="491319" cy="491319"/>
          </a:xfrm>
        </p:grpSpPr>
        <p:sp>
          <p:nvSpPr>
            <p:cNvPr id="308" name="椭圆 307"/>
            <p:cNvSpPr/>
            <p:nvPr/>
          </p:nvSpPr>
          <p:spPr>
            <a:xfrm>
              <a:off x="4060435" y="1913471"/>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309" name="加号 308"/>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grpSp>
      <p:grpSp>
        <p:nvGrpSpPr>
          <p:cNvPr id="2" name="组合 1"/>
          <p:cNvGrpSpPr/>
          <p:nvPr/>
        </p:nvGrpSpPr>
        <p:grpSpPr>
          <a:xfrm>
            <a:off x="7790958" y="1526587"/>
            <a:ext cx="491319" cy="491319"/>
            <a:chOff x="7790956" y="1526586"/>
            <a:chExt cx="491319" cy="491319"/>
          </a:xfrm>
        </p:grpSpPr>
        <p:sp>
          <p:nvSpPr>
            <p:cNvPr id="311" name="椭圆 310"/>
            <p:cNvSpPr/>
            <p:nvPr/>
          </p:nvSpPr>
          <p:spPr>
            <a:xfrm>
              <a:off x="7790956" y="1526586"/>
              <a:ext cx="491319" cy="491319"/>
            </a:xfrm>
            <a:prstGeom prst="ellipse">
              <a:avLst/>
            </a:prstGeom>
            <a:gradFill>
              <a:gsLst>
                <a:gs pos="0">
                  <a:srgbClr val="2C344B"/>
                </a:gs>
                <a:gs pos="100000">
                  <a:srgbClr val="21273E"/>
                </a:gs>
              </a:gsLst>
            </a:gradFill>
            <a:ln w="25400">
              <a:no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312" name="加号 311"/>
            <p:cNvSpPr/>
            <p:nvPr/>
          </p:nvSpPr>
          <p:spPr>
            <a:xfrm>
              <a:off x="7916575" y="1633687"/>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grpSp>
      <p:grpSp>
        <p:nvGrpSpPr>
          <p:cNvPr id="3" name="组合 2"/>
          <p:cNvGrpSpPr/>
          <p:nvPr/>
        </p:nvGrpSpPr>
        <p:grpSpPr>
          <a:xfrm>
            <a:off x="7752570" y="4290582"/>
            <a:ext cx="491319" cy="491319"/>
            <a:chOff x="7752568" y="4290581"/>
            <a:chExt cx="491319" cy="491319"/>
          </a:xfrm>
        </p:grpSpPr>
        <p:sp>
          <p:nvSpPr>
            <p:cNvPr id="314" name="椭圆 313"/>
            <p:cNvSpPr/>
            <p:nvPr/>
          </p:nvSpPr>
          <p:spPr>
            <a:xfrm>
              <a:off x="7752568" y="4290581"/>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315" name="加号 314"/>
            <p:cNvSpPr/>
            <p:nvPr/>
          </p:nvSpPr>
          <p:spPr>
            <a:xfrm>
              <a:off x="7860201" y="4424588"/>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grpSp>
      <p:grpSp>
        <p:nvGrpSpPr>
          <p:cNvPr id="5" name="组合 4"/>
          <p:cNvGrpSpPr/>
          <p:nvPr/>
        </p:nvGrpSpPr>
        <p:grpSpPr>
          <a:xfrm>
            <a:off x="4230862" y="5233339"/>
            <a:ext cx="491319" cy="491319"/>
            <a:chOff x="4230861" y="5233338"/>
            <a:chExt cx="491319" cy="491319"/>
          </a:xfrm>
        </p:grpSpPr>
        <p:sp>
          <p:nvSpPr>
            <p:cNvPr id="317" name="椭圆 316"/>
            <p:cNvSpPr/>
            <p:nvPr/>
          </p:nvSpPr>
          <p:spPr>
            <a:xfrm>
              <a:off x="4230861" y="5233338"/>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318" name="加号 317"/>
            <p:cNvSpPr/>
            <p:nvPr/>
          </p:nvSpPr>
          <p:spPr>
            <a:xfrm>
              <a:off x="4341294" y="5370262"/>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grpSp>
      <p:sp>
        <p:nvSpPr>
          <p:cNvPr id="3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622893" y="1533994"/>
            <a:ext cx="2664033" cy="575094"/>
          </a:xfrm>
          <a:prstGeom prst="rect">
            <a:avLst/>
          </a:prstGeom>
        </p:spPr>
        <p:txBody>
          <a:bodyPr wrap="square">
            <a:spAutoFit/>
          </a:bodyPr>
          <a:lstStyle/>
          <a:p>
            <a:pPr>
              <a:lnSpc>
                <a:spcPct val="200000"/>
              </a:lnSpc>
            </a:pPr>
            <a:r>
              <a:rPr lang="zh-CN" altLang="en-US"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rPr>
              <a:t>專利說明書</a:t>
            </a:r>
            <a:endParaRPr lang="en-US" sz="1200"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endParaRPr>
          </a:p>
        </p:txBody>
      </p:sp>
      <p:sp>
        <p:nvSpPr>
          <p:cNvPr id="32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4670" y="1530160"/>
            <a:ext cx="2751063" cy="575094"/>
          </a:xfrm>
          <a:prstGeom prst="rect">
            <a:avLst/>
          </a:prstGeom>
        </p:spPr>
        <p:txBody>
          <a:bodyPr wrap="square">
            <a:spAutoFit/>
          </a:bodyPr>
          <a:lstStyle/>
          <a:p>
            <a:pPr algn="r">
              <a:lnSpc>
                <a:spcPct val="200000"/>
              </a:lnSpc>
            </a:pPr>
            <a:r>
              <a:rPr lang="zh-CN" altLang="en-US"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rPr>
              <a:t>全球專利檢索系統</a:t>
            </a:r>
            <a:endParaRPr lang="en-US" sz="1200"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endParaRPr>
          </a:p>
        </p:txBody>
      </p:sp>
      <p:sp>
        <p:nvSpPr>
          <p:cNvPr id="32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622893" y="4712892"/>
            <a:ext cx="2664033" cy="575094"/>
          </a:xfrm>
          <a:prstGeom prst="rect">
            <a:avLst/>
          </a:prstGeom>
        </p:spPr>
        <p:txBody>
          <a:bodyPr wrap="square">
            <a:spAutoFit/>
          </a:bodyPr>
          <a:lstStyle/>
          <a:p>
            <a:pPr>
              <a:lnSpc>
                <a:spcPct val="200000"/>
              </a:lnSpc>
            </a:pPr>
            <a:r>
              <a:rPr lang="zh-CN" altLang="en-US"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rPr>
              <a:t>統整資料</a:t>
            </a:r>
            <a:endParaRPr lang="en-US" sz="1200"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endParaRPr>
          </a:p>
        </p:txBody>
      </p:sp>
      <p:sp>
        <p:nvSpPr>
          <p:cNvPr id="32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4670" y="4714692"/>
            <a:ext cx="2751063" cy="575094"/>
          </a:xfrm>
          <a:prstGeom prst="rect">
            <a:avLst/>
          </a:prstGeom>
        </p:spPr>
        <p:txBody>
          <a:bodyPr wrap="square">
            <a:spAutoFit/>
          </a:bodyPr>
          <a:lstStyle/>
          <a:p>
            <a:pPr algn="r">
              <a:lnSpc>
                <a:spcPct val="200000"/>
              </a:lnSpc>
            </a:pPr>
            <a:r>
              <a:rPr lang="zh-CN" altLang="en-US"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rPr>
              <a:t>熟悉領域</a:t>
            </a:r>
            <a:endParaRPr lang="en-US" sz="1200" b="1" dirty="0">
              <a:solidFill>
                <a:schemeClr val="tx1">
                  <a:lumMod val="50000"/>
                  <a:lumOff val="50000"/>
                </a:schemeClr>
              </a:solidFill>
              <a:latin typeface="Kaiti SC Black" panose="02010600040101010101" pitchFamily="2" charset="-122"/>
              <a:ea typeface="Kaiti SC Black" panose="02010600040101010101" pitchFamily="2" charset="-122"/>
              <a:cs typeface="Open Sans" panose="020B0606030504020204" pitchFamily="34" charset="0"/>
            </a:endParaRPr>
          </a:p>
        </p:txBody>
      </p:sp>
      <p:sp>
        <p:nvSpPr>
          <p:cNvPr id="310" name="PA_文本框 1">
            <a:extLst>
              <a:ext uri="{FF2B5EF4-FFF2-40B4-BE49-F238E27FC236}">
                <a16:creationId xmlns:a16="http://schemas.microsoft.com/office/drawing/2014/main" id="{390FB32D-1D83-E541-A09E-656798B3215F}"/>
              </a:ext>
            </a:extLst>
          </p:cNvPr>
          <p:cNvSpPr txBox="1"/>
          <p:nvPr>
            <p:custDataLst>
              <p:tags r:id="rId1"/>
            </p:custDataLst>
          </p:nvPr>
        </p:nvSpPr>
        <p:spPr>
          <a:xfrm>
            <a:off x="1015622" y="486971"/>
            <a:ext cx="1436291" cy="497059"/>
          </a:xfrm>
          <a:prstGeom prst="rect">
            <a:avLst/>
          </a:prstGeom>
          <a:noFill/>
        </p:spPr>
        <p:txBody>
          <a:bodyPr wrap="none" lIns="0" tIns="0" rIns="0" rtlCol="0">
            <a:spAutoFit/>
          </a:bodyPr>
          <a:lstStyle/>
          <a:p>
            <a:pPr>
              <a:lnSpc>
                <a:spcPts val="3600"/>
              </a:lnSpc>
            </a:pPr>
            <a:r>
              <a:rPr lang="zh-CN" altLang="en-US" sz="2800" b="1" dirty="0">
                <a:solidFill>
                  <a:srgbClr val="21273E"/>
                </a:solidFill>
                <a:latin typeface="Libian SC" panose="02010600040101010101" pitchFamily="2" charset="-122"/>
                <a:ea typeface="Libian SC" panose="02010600040101010101" pitchFamily="2" charset="-122"/>
                <a:cs typeface="+mn-ea"/>
                <a:sym typeface="+mn-lt"/>
              </a:rPr>
              <a:t>心得分享</a:t>
            </a:r>
          </a:p>
        </p:txBody>
      </p:sp>
    </p:spTree>
    <p:extLst>
      <p:ext uri="{BB962C8B-B14F-4D97-AF65-F5344CB8AC3E}">
        <p14:creationId xmlns:p14="http://schemas.microsoft.com/office/powerpoint/2010/main" val="15071612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 presetClass="entr" presetSubtype="1" fill="hold" nodeType="withEffect">
                                  <p:stCondLst>
                                    <p:cond delay="2000"/>
                                  </p:stCondLst>
                                  <p:childTnLst>
                                    <p:set>
                                      <p:cBhvr>
                                        <p:cTn id="9" dur="1" fill="hold">
                                          <p:stCondLst>
                                            <p:cond delay="0"/>
                                          </p:stCondLst>
                                        </p:cTn>
                                        <p:tgtEl>
                                          <p:spTgt spid="218"/>
                                        </p:tgtEl>
                                        <p:attrNameLst>
                                          <p:attrName>style.visibility</p:attrName>
                                        </p:attrNameLst>
                                      </p:cBhvr>
                                      <p:to>
                                        <p:strVal val="visible"/>
                                      </p:to>
                                    </p:set>
                                    <p:anim calcmode="lin" valueType="num">
                                      <p:cBhvr additive="base">
                                        <p:cTn id="10" dur="500" fill="hold"/>
                                        <p:tgtEl>
                                          <p:spTgt spid="218"/>
                                        </p:tgtEl>
                                        <p:attrNameLst>
                                          <p:attrName>ppt_x</p:attrName>
                                        </p:attrNameLst>
                                      </p:cBhvr>
                                      <p:tavLst>
                                        <p:tav tm="0">
                                          <p:val>
                                            <p:strVal val="#ppt_x"/>
                                          </p:val>
                                        </p:tav>
                                        <p:tav tm="100000">
                                          <p:val>
                                            <p:strVal val="#ppt_x"/>
                                          </p:val>
                                        </p:tav>
                                      </p:tavLst>
                                    </p:anim>
                                    <p:anim calcmode="lin" valueType="num">
                                      <p:cBhvr additive="base">
                                        <p:cTn id="11" dur="500" fill="hold"/>
                                        <p:tgtEl>
                                          <p:spTgt spid="218"/>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2500"/>
                                  </p:stCondLst>
                                  <p:childTnLst>
                                    <p:set>
                                      <p:cBhvr>
                                        <p:cTn id="13" dur="1" fill="hold">
                                          <p:stCondLst>
                                            <p:cond delay="0"/>
                                          </p:stCondLst>
                                        </p:cTn>
                                        <p:tgtEl>
                                          <p:spTgt spid="303"/>
                                        </p:tgtEl>
                                        <p:attrNameLst>
                                          <p:attrName>style.visibility</p:attrName>
                                        </p:attrNameLst>
                                      </p:cBhvr>
                                      <p:to>
                                        <p:strVal val="visible"/>
                                      </p:to>
                                    </p:set>
                                    <p:animEffect transition="in" filter="fade">
                                      <p:cBhvr>
                                        <p:cTn id="14" dur="500"/>
                                        <p:tgtEl>
                                          <p:spTgt spid="303"/>
                                        </p:tgtEl>
                                      </p:cBhvr>
                                    </p:animEffect>
                                  </p:childTnLst>
                                </p:cTn>
                              </p:par>
                              <p:par>
                                <p:cTn id="15" presetID="53" presetClass="entr" presetSubtype="16" fill="hold" nodeType="withEffect">
                                  <p:stCondLst>
                                    <p:cond delay="30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300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30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nodeType="withEffect">
                                  <p:stCondLst>
                                    <p:cond delay="30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par>
                                <p:cTn id="35" presetID="22" presetClass="entr" presetSubtype="2" fill="hold" grpId="0" nodeType="withEffect">
                                  <p:stCondLst>
                                    <p:cond delay="3000"/>
                                  </p:stCondLst>
                                  <p:childTnLst>
                                    <p:set>
                                      <p:cBhvr>
                                        <p:cTn id="36" dur="1" fill="hold">
                                          <p:stCondLst>
                                            <p:cond delay="0"/>
                                          </p:stCondLst>
                                        </p:cTn>
                                        <p:tgtEl>
                                          <p:spTgt spid="320"/>
                                        </p:tgtEl>
                                        <p:attrNameLst>
                                          <p:attrName>style.visibility</p:attrName>
                                        </p:attrNameLst>
                                      </p:cBhvr>
                                      <p:to>
                                        <p:strVal val="visible"/>
                                      </p:to>
                                    </p:set>
                                    <p:animEffect transition="in" filter="wipe(right)">
                                      <p:cBhvr>
                                        <p:cTn id="37" dur="1000"/>
                                        <p:tgtEl>
                                          <p:spTgt spid="320"/>
                                        </p:tgtEl>
                                      </p:cBhvr>
                                    </p:animEffect>
                                  </p:childTnLst>
                                </p:cTn>
                              </p:par>
                              <p:par>
                                <p:cTn id="38" presetID="22" presetClass="entr" presetSubtype="2" fill="hold" grpId="0" nodeType="withEffect">
                                  <p:stCondLst>
                                    <p:cond delay="3000"/>
                                  </p:stCondLst>
                                  <p:childTnLst>
                                    <p:set>
                                      <p:cBhvr>
                                        <p:cTn id="39" dur="1" fill="hold">
                                          <p:stCondLst>
                                            <p:cond delay="0"/>
                                          </p:stCondLst>
                                        </p:cTn>
                                        <p:tgtEl>
                                          <p:spTgt spid="322"/>
                                        </p:tgtEl>
                                        <p:attrNameLst>
                                          <p:attrName>style.visibility</p:attrName>
                                        </p:attrNameLst>
                                      </p:cBhvr>
                                      <p:to>
                                        <p:strVal val="visible"/>
                                      </p:to>
                                    </p:set>
                                    <p:animEffect transition="in" filter="wipe(right)">
                                      <p:cBhvr>
                                        <p:cTn id="40" dur="1000"/>
                                        <p:tgtEl>
                                          <p:spTgt spid="322"/>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319"/>
                                        </p:tgtEl>
                                        <p:attrNameLst>
                                          <p:attrName>style.visibility</p:attrName>
                                        </p:attrNameLst>
                                      </p:cBhvr>
                                      <p:to>
                                        <p:strVal val="visible"/>
                                      </p:to>
                                    </p:set>
                                    <p:animEffect transition="in" filter="wipe(left)">
                                      <p:cBhvr>
                                        <p:cTn id="43" dur="1000"/>
                                        <p:tgtEl>
                                          <p:spTgt spid="319"/>
                                        </p:tgtEl>
                                      </p:cBhvr>
                                    </p:animEffect>
                                  </p:childTnLst>
                                </p:cTn>
                              </p:par>
                              <p:par>
                                <p:cTn id="44" presetID="22" presetClass="entr" presetSubtype="8" fill="hold" grpId="0" nodeType="withEffect">
                                  <p:stCondLst>
                                    <p:cond delay="3000"/>
                                  </p:stCondLst>
                                  <p:childTnLst>
                                    <p:set>
                                      <p:cBhvr>
                                        <p:cTn id="45" dur="1" fill="hold">
                                          <p:stCondLst>
                                            <p:cond delay="0"/>
                                          </p:stCondLst>
                                        </p:cTn>
                                        <p:tgtEl>
                                          <p:spTgt spid="321"/>
                                        </p:tgtEl>
                                        <p:attrNameLst>
                                          <p:attrName>style.visibility</p:attrName>
                                        </p:attrNameLst>
                                      </p:cBhvr>
                                      <p:to>
                                        <p:strVal val="visible"/>
                                      </p:to>
                                    </p:set>
                                    <p:animEffect transition="in" filter="wipe(left)">
                                      <p:cBhvr>
                                        <p:cTn id="46" dur="10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19" grpId="0"/>
      <p:bldP spid="320" grpId="0"/>
      <p:bldP spid="321" grpId="0"/>
      <p:bldP spid="3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8" name="TextBox 30">
            <a:extLst>
              <a:ext uri="{FF2B5EF4-FFF2-40B4-BE49-F238E27FC236}">
                <a16:creationId xmlns:a16="http://schemas.microsoft.com/office/drawing/2014/main" id="{BA8EA202-F87D-45AF-91DB-F2B3A7B8F57B}"/>
              </a:ext>
            </a:extLst>
          </p:cNvPr>
          <p:cNvSpPr txBox="1"/>
          <p:nvPr/>
        </p:nvSpPr>
        <p:spPr>
          <a:xfrm>
            <a:off x="2464871" y="2594511"/>
            <a:ext cx="7262257" cy="1569660"/>
          </a:xfrm>
          <a:prstGeom prst="rect">
            <a:avLst/>
          </a:prstGeom>
          <a:noFill/>
        </p:spPr>
        <p:txBody>
          <a:bodyPr wrap="square" rtlCol="0">
            <a:spAutoFit/>
          </a:bodyPr>
          <a:lstStyle/>
          <a:p>
            <a:pPr algn="ctr" defTabSz="228600"/>
            <a:r>
              <a:rPr lang="en-US" altLang="zh-CN"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PARTFOUR</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991938"/>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dirty="0">
                <a:solidFill>
                  <a:schemeClr val="tx1">
                    <a:lumMod val="85000"/>
                    <a:lumOff val="15000"/>
                  </a:schemeClr>
                </a:solidFill>
                <a:latin typeface="Kaiti SC Black" panose="02010600040101010101" pitchFamily="2" charset="-122"/>
                <a:ea typeface="Kaiti SC Black" panose="02010600040101010101" pitchFamily="2" charset="-122"/>
              </a:rPr>
              <a:t>Q&amp;A</a:t>
            </a:r>
            <a:endParaRPr lang="zh-CN" altLang="en-US" sz="4800" b="1" dirty="0">
              <a:solidFill>
                <a:schemeClr val="tx1">
                  <a:lumMod val="85000"/>
                  <a:lumOff val="15000"/>
                </a:schemeClr>
              </a:solidFill>
              <a:latin typeface="Kaiti SC Black" panose="02010600040101010101" pitchFamily="2" charset="-122"/>
              <a:ea typeface="Kaiti SC Black" panose="02010600040101010101" pitchFamily="2"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16" name="PA-文本框 50">
            <a:extLst>
              <a:ext uri="{FF2B5EF4-FFF2-40B4-BE49-F238E27FC236}">
                <a16:creationId xmlns:a16="http://schemas.microsoft.com/office/drawing/2014/main" id="{D6D4F784-CA86-A04E-AA6A-328808BF5D3E}"/>
              </a:ext>
            </a:extLst>
          </p:cNvPr>
          <p:cNvSpPr txBox="1"/>
          <p:nvPr>
            <p:custDataLst>
              <p:tags r:id="rId1"/>
            </p:custDataLst>
          </p:nvPr>
        </p:nvSpPr>
        <p:spPr>
          <a:xfrm>
            <a:off x="3400346" y="4293535"/>
            <a:ext cx="5391308" cy="246221"/>
          </a:xfrm>
          <a:prstGeom prst="rect">
            <a:avLst/>
          </a:prstGeom>
          <a:noFill/>
        </p:spPr>
        <p:txBody>
          <a:bodyPr wrap="square" rtlCol="0">
            <a:spAutoFit/>
          </a:bodyPr>
          <a:lstStyle/>
          <a:p>
            <a:pPr algn="ctr"/>
            <a:r>
              <a:rPr lang="en-US" altLang="zh-CN" sz="1000" dirty="0" err="1">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rPr>
              <a:t>MixedGeneticAlgorithm</a:t>
            </a:r>
            <a:endParaRPr lang="en-US" altLang="zh-CN" sz="1000" dirty="0">
              <a:solidFill>
                <a:schemeClr val="bg1">
                  <a:lumMod val="65000"/>
                </a:schemeClr>
              </a:solidFill>
              <a:latin typeface="Lucida Handwriting" panose="03010101010101010101" pitchFamily="66" charset="0"/>
              <a:ea typeface="Adobe 黑体 Std R" panose="020B0400000000000000" pitchFamily="34" charset="-122"/>
              <a:cs typeface="Apple Chancery" panose="03020702040506060504" pitchFamily="66" charset="-79"/>
            </a:endParaRPr>
          </a:p>
        </p:txBody>
      </p:sp>
    </p:spTree>
    <p:extLst>
      <p:ext uri="{BB962C8B-B14F-4D97-AF65-F5344CB8AC3E}">
        <p14:creationId xmlns:p14="http://schemas.microsoft.com/office/powerpoint/2010/main" val="3991268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065325" y="2360581"/>
            <a:ext cx="8061350" cy="2691121"/>
          </a:xfrm>
          <a:prstGeom prst="rect">
            <a:avLst/>
          </a:prstGeom>
          <a:noFill/>
        </p:spPr>
        <p:txBody>
          <a:bodyPr wrap="square" rtlCol="0">
            <a:spAutoFit/>
          </a:bodyPr>
          <a:lstStyle/>
          <a:p>
            <a:pPr algn="ctr"/>
            <a:r>
              <a:rPr lang="en-US" altLang="zh-CN" sz="6000" dirty="0">
                <a:solidFill>
                  <a:srgbClr val="21273E"/>
                </a:solidFill>
                <a:effectLst>
                  <a:outerShdw blurRad="38100" dist="38100" dir="2700000" algn="tl">
                    <a:srgbClr val="000000">
                      <a:alpha val="30000"/>
                    </a:srgbClr>
                  </a:outerShdw>
                </a:effectLst>
                <a:latin typeface="Zapfino" panose="03030300040707070C03" pitchFamily="66" charset="0"/>
                <a:ea typeface="Adobe 黑体 Std R" panose="020B0400000000000000" pitchFamily="34" charset="-122"/>
                <a:cs typeface="Apple Chancery" panose="03020702040506060504" pitchFamily="66" charset="-79"/>
              </a:rPr>
              <a:t>Thank you!</a:t>
            </a:r>
            <a:endParaRPr lang="zh-CN" altLang="en-US" sz="6000" dirty="0">
              <a:solidFill>
                <a:srgbClr val="21273E"/>
              </a:solidFill>
              <a:effectLst>
                <a:outerShdw blurRad="38100" dist="38100" dir="2700000" algn="tl">
                  <a:srgbClr val="000000">
                    <a:alpha val="30000"/>
                  </a:srgbClr>
                </a:outerShdw>
              </a:effectLst>
              <a:latin typeface="Zapfino" panose="03030300040707070C03" pitchFamily="66" charset="0"/>
              <a:ea typeface="Adobe 黑体 Std R" panose="020B0400000000000000" pitchFamily="34" charset="-122"/>
              <a:cs typeface="Apple Chancery" panose="03020702040506060504" pitchFamily="66" charset="-79"/>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Tree>
    <p:extLst>
      <p:ext uri="{BB962C8B-B14F-4D97-AF65-F5344CB8AC3E}">
        <p14:creationId xmlns:p14="http://schemas.microsoft.com/office/powerpoint/2010/main" val="37226156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ppt_x"/>
                                              </p:val>
                                            </p:tav>
                                            <p:tav tm="100000">
                                              <p:val>
                                                <p:strVal val="#ppt_x"/>
                                              </p:val>
                                            </p:tav>
                                          </p:tavLst>
                                        </p:anim>
                                        <p:anim calcmode="lin" valueType="num">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81453" y="3116765"/>
            <a:ext cx="4547771" cy="2585323"/>
          </a:xfrm>
          <a:prstGeom prst="rect">
            <a:avLst/>
          </a:prstGeom>
        </p:spPr>
        <p:txBody>
          <a:bodyPr wrap="square">
            <a:spAutoFit/>
          </a:bodyPr>
          <a:lstStyle/>
          <a:p>
            <a:r>
              <a:rPr lang="zh-TW" altLang="zh-TW" dirty="0">
                <a:latin typeface="PingFang SC Light" panose="020B0300000000000000" pitchFamily="34" charset="-122"/>
                <a:ea typeface="PingFang SC Light" panose="020B0300000000000000" pitchFamily="34" charset="-122"/>
              </a:rPr>
              <a:t>解決</a:t>
            </a:r>
            <a:r>
              <a:rPr lang="zh-TW" altLang="zh-TW" b="1" dirty="0">
                <a:latin typeface="PingFang SC Light" panose="020B0300000000000000" pitchFamily="34" charset="-122"/>
                <a:ea typeface="PingFang SC Light" panose="020B0300000000000000" pitchFamily="34" charset="-122"/>
              </a:rPr>
              <a:t>基因演算法</a:t>
            </a:r>
            <a:r>
              <a:rPr lang="zh-TW" altLang="zh-TW" dirty="0">
                <a:latin typeface="PingFang SC Light" panose="020B0300000000000000" pitchFamily="34" charset="-122"/>
                <a:ea typeface="PingFang SC Light" panose="020B0300000000000000" pitchFamily="34" charset="-122"/>
              </a:rPr>
              <a:t>（</a:t>
            </a:r>
            <a:r>
              <a:rPr lang="en-US" altLang="zh-TW" dirty="0">
                <a:latin typeface="PingFang SC Light" panose="020B0300000000000000" pitchFamily="34" charset="-122"/>
                <a:ea typeface="PingFang SC Light" panose="020B0300000000000000" pitchFamily="34" charset="-122"/>
              </a:rPr>
              <a:t>Genetic Algorithm</a:t>
            </a:r>
            <a:r>
              <a:rPr lang="zh-TW" altLang="zh-TW" dirty="0">
                <a:latin typeface="PingFang SC Light" panose="020B0300000000000000" pitchFamily="34" charset="-122"/>
                <a:ea typeface="PingFang SC Light" panose="020B0300000000000000" pitchFamily="34" charset="-122"/>
              </a:rPr>
              <a:t>）於區域最佳化時，因搜索效率低而曠日費時，</a:t>
            </a:r>
            <a:r>
              <a:rPr lang="zh-TW" altLang="en-US" dirty="0">
                <a:latin typeface="PingFang SC Light" panose="020B0300000000000000" pitchFamily="34" charset="-122"/>
                <a:ea typeface="PingFang SC Light" panose="020B0300000000000000" pitchFamily="34" charset="-122"/>
              </a:rPr>
              <a:t>以及實務上</a:t>
            </a:r>
            <a:r>
              <a:rPr lang="zh-TW" altLang="zh-TW" dirty="0">
                <a:latin typeface="PingFang SC Light" panose="020B0300000000000000" pitchFamily="34" charset="-122"/>
                <a:ea typeface="PingFang SC Light" panose="020B0300000000000000" pitchFamily="34" charset="-122"/>
              </a:rPr>
              <a:t>過早收斂</a:t>
            </a:r>
            <a:r>
              <a:rPr lang="zh-TW" altLang="en-US" dirty="0">
                <a:latin typeface="PingFang SC Light" panose="020B0300000000000000" pitchFamily="34" charset="-122"/>
                <a:ea typeface="PingFang SC Light" panose="020B0300000000000000" pitchFamily="34" charset="-122"/>
              </a:rPr>
              <a:t>所</a:t>
            </a:r>
            <a:r>
              <a:rPr lang="zh-TW" altLang="zh-TW" dirty="0">
                <a:latin typeface="PingFang SC Light" panose="020B0300000000000000" pitchFamily="34" charset="-122"/>
                <a:ea typeface="PingFang SC Light" panose="020B0300000000000000" pitchFamily="34" charset="-122"/>
              </a:rPr>
              <a:t>造成</a:t>
            </a:r>
            <a:r>
              <a:rPr lang="zh-TW" altLang="en-US" dirty="0">
                <a:latin typeface="PingFang SC Light" panose="020B0300000000000000" pitchFamily="34" charset="-122"/>
                <a:ea typeface="PingFang SC Light" panose="020B0300000000000000" pitchFamily="34" charset="-122"/>
              </a:rPr>
              <a:t>誤</a:t>
            </a:r>
            <a:r>
              <a:rPr lang="zh-TW" altLang="zh-TW" dirty="0">
                <a:latin typeface="PingFang SC Light" panose="020B0300000000000000" pitchFamily="34" charset="-122"/>
                <a:ea typeface="PingFang SC Light" panose="020B0300000000000000" pitchFamily="34" charset="-122"/>
              </a:rPr>
              <a:t>算的問題；本發明提供一種</a:t>
            </a:r>
            <a:r>
              <a:rPr lang="zh-TW" altLang="zh-TW" b="1" dirty="0">
                <a:latin typeface="PingFang SC Light" panose="020B0300000000000000" pitchFamily="34" charset="-122"/>
                <a:ea typeface="PingFang SC Light" panose="020B0300000000000000" pitchFamily="34" charset="-122"/>
              </a:rPr>
              <a:t>混合式基因運算方法</a:t>
            </a:r>
            <a:r>
              <a:rPr lang="zh-TW" altLang="zh-TW" dirty="0">
                <a:latin typeface="PingFang SC Light" panose="020B0300000000000000" pitchFamily="34" charset="-122"/>
                <a:ea typeface="PingFang SC Light" panose="020B0300000000000000" pitchFamily="34" charset="-122"/>
              </a:rPr>
              <a:t>（</a:t>
            </a:r>
            <a:r>
              <a:rPr lang="en-US" altLang="zh-TW" dirty="0">
                <a:latin typeface="PingFang SC Light" panose="020B0300000000000000" pitchFamily="34" charset="-122"/>
                <a:ea typeface="PingFang SC Light" panose="020B0300000000000000" pitchFamily="34" charset="-122"/>
              </a:rPr>
              <a:t>Mixed Genetic Algorithm</a:t>
            </a:r>
            <a:r>
              <a:rPr lang="zh-TW" altLang="zh-TW" dirty="0">
                <a:latin typeface="PingFang SC Light" panose="020B0300000000000000" pitchFamily="34" charset="-122"/>
                <a:ea typeface="PingFang SC Light" panose="020B0300000000000000" pitchFamily="34" charset="-122"/>
              </a:rPr>
              <a:t>），使用</a:t>
            </a:r>
            <a:r>
              <a:rPr lang="zh-CN" altLang="en-US" dirty="0">
                <a:latin typeface="PingFang SC Light" panose="020B0300000000000000" pitchFamily="34" charset="-122"/>
                <a:ea typeface="PingFang SC Light" panose="020B0300000000000000" pitchFamily="34" charset="-122"/>
              </a:rPr>
              <a:t>基因演算法</a:t>
            </a:r>
            <a:r>
              <a:rPr lang="zh-TW" altLang="zh-TW" dirty="0">
                <a:latin typeface="PingFang SC Light" panose="020B0300000000000000" pitchFamily="34" charset="-122"/>
                <a:ea typeface="PingFang SC Light" panose="020B0300000000000000" pitchFamily="34" charset="-122"/>
              </a:rPr>
              <a:t>追尋目標，配合</a:t>
            </a:r>
            <a:r>
              <a:rPr lang="zh-TW" altLang="zh-TW" b="1" dirty="0">
                <a:latin typeface="PingFang SC Light" panose="020B0300000000000000" pitchFamily="34" charset="-122"/>
                <a:ea typeface="PingFang SC Light" panose="020B0300000000000000" pitchFamily="34" charset="-122"/>
              </a:rPr>
              <a:t>單點搜索運算</a:t>
            </a:r>
            <a:r>
              <a:rPr lang="zh-TW" altLang="en-US" dirty="0">
                <a:latin typeface="PingFang SC Light" panose="020B0300000000000000" pitchFamily="34" charset="-122"/>
                <a:ea typeface="PingFang SC Light" panose="020B0300000000000000" pitchFamily="34" charset="-122"/>
              </a:rPr>
              <a:t>（</a:t>
            </a:r>
            <a:r>
              <a:rPr lang="en" altLang="zh-TW" dirty="0">
                <a:latin typeface="PingFang SC Light" panose="020B0300000000000000" pitchFamily="34" charset="-122"/>
                <a:ea typeface="PingFang SC Light" panose="020B0300000000000000" pitchFamily="34" charset="-122"/>
              </a:rPr>
              <a:t>Single Point Search Calculation</a:t>
            </a:r>
            <a:r>
              <a:rPr lang="zh-TW" altLang="en-US" dirty="0">
                <a:latin typeface="PingFang SC Light" panose="020B0300000000000000" pitchFamily="34" charset="-122"/>
                <a:ea typeface="PingFang SC Light" panose="020B0300000000000000" pitchFamily="34" charset="-122"/>
              </a:rPr>
              <a:t>）</a:t>
            </a:r>
            <a:r>
              <a:rPr lang="zh-TW" altLang="zh-TW" dirty="0">
                <a:latin typeface="PingFang SC Light" panose="020B0300000000000000" pitchFamily="34" charset="-122"/>
                <a:ea typeface="PingFang SC Light" panose="020B0300000000000000" pitchFamily="34" charset="-122"/>
              </a:rPr>
              <a:t>與</a:t>
            </a:r>
            <a:r>
              <a:rPr lang="zh-TW" altLang="zh-TW" b="1" dirty="0">
                <a:latin typeface="PingFang SC Light" panose="020B0300000000000000" pitchFamily="34" charset="-122"/>
                <a:ea typeface="PingFang SC Light" panose="020B0300000000000000" pitchFamily="34" charset="-122"/>
              </a:rPr>
              <a:t>比較運算</a:t>
            </a:r>
            <a:r>
              <a:rPr lang="zh-TW" altLang="en-US" dirty="0">
                <a:latin typeface="PingFang SC Light" panose="020B0300000000000000" pitchFamily="34" charset="-122"/>
                <a:ea typeface="PingFang SC Light" panose="020B0300000000000000" pitchFamily="34" charset="-122"/>
              </a:rPr>
              <a:t>（</a:t>
            </a:r>
            <a:r>
              <a:rPr lang="en-US" altLang="zh-TW" dirty="0">
                <a:latin typeface="PingFang SC Light" panose="020B0300000000000000" pitchFamily="34" charset="-122"/>
                <a:ea typeface="PingFang SC Light" panose="020B0300000000000000" pitchFamily="34" charset="-122"/>
              </a:rPr>
              <a:t>C</a:t>
            </a:r>
            <a:r>
              <a:rPr lang="en" altLang="zh-TW" dirty="0" err="1">
                <a:latin typeface="PingFang SC Light" panose="020B0300000000000000" pitchFamily="34" charset="-122"/>
                <a:ea typeface="PingFang SC Light" panose="020B0300000000000000" pitchFamily="34" charset="-122"/>
              </a:rPr>
              <a:t>omparison</a:t>
            </a:r>
            <a:r>
              <a:rPr lang="en" altLang="zh-TW" dirty="0">
                <a:latin typeface="PingFang SC Light" panose="020B0300000000000000" pitchFamily="34" charset="-122"/>
                <a:ea typeface="PingFang SC Light" panose="020B0300000000000000" pitchFamily="34" charset="-122"/>
              </a:rPr>
              <a:t> Calculation</a:t>
            </a:r>
            <a:r>
              <a:rPr lang="zh-TW" altLang="en-US" dirty="0">
                <a:latin typeface="PingFang SC Light" panose="020B0300000000000000" pitchFamily="34" charset="-122"/>
                <a:ea typeface="PingFang SC Light" panose="020B0300000000000000" pitchFamily="34" charset="-122"/>
              </a:rPr>
              <a:t>）</a:t>
            </a:r>
            <a:r>
              <a:rPr lang="zh-TW" altLang="zh-TW" dirty="0">
                <a:latin typeface="PingFang SC Light" panose="020B0300000000000000" pitchFamily="34" charset="-122"/>
                <a:ea typeface="PingFang SC Light" panose="020B0300000000000000" pitchFamily="34" charset="-122"/>
              </a:rPr>
              <a:t>，進而達成快速收斂以及最佳化，並減少演算時間。</a:t>
            </a:r>
          </a:p>
        </p:txBody>
      </p:sp>
      <p:cxnSp>
        <p:nvCxnSpPr>
          <p:cNvPr id="28" name="直接连接符 27"/>
          <p:cNvCxnSpPr/>
          <p:nvPr/>
        </p:nvCxnSpPr>
        <p:spPr>
          <a:xfrm>
            <a:off x="819085" y="2869152"/>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609114" y="2906487"/>
            <a:ext cx="4582886" cy="1857590"/>
          </a:xfrm>
          <a:prstGeom prst="rect">
            <a:avLst/>
          </a:prstGeom>
          <a:gradFill>
            <a:gsLst>
              <a:gs pos="0">
                <a:srgbClr val="21273E"/>
              </a:gs>
              <a:gs pos="100000">
                <a:srgbClr val="21273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4268698" flipV="1">
            <a:off x="4998815" y="-224346"/>
            <a:ext cx="7174952" cy="7650358"/>
          </a:xfrm>
          <a:prstGeom prst="rect">
            <a:avLst/>
          </a:prstGeom>
        </p:spPr>
      </p:pic>
      <p:grpSp>
        <p:nvGrpSpPr>
          <p:cNvPr id="3" name="组合 2"/>
          <p:cNvGrpSpPr/>
          <p:nvPr/>
        </p:nvGrpSpPr>
        <p:grpSpPr>
          <a:xfrm>
            <a:off x="7289270" y="2515369"/>
            <a:ext cx="2594044" cy="2236244"/>
            <a:chOff x="7289270" y="2515369"/>
            <a:chExt cx="2594044" cy="2236244"/>
          </a:xfrm>
        </p:grpSpPr>
        <p:sp>
          <p:nvSpPr>
            <p:cNvPr id="8" name="等腰三角形 7"/>
            <p:cNvSpPr/>
            <p:nvPr/>
          </p:nvSpPr>
          <p:spPr>
            <a:xfrm>
              <a:off x="7289270" y="2515369"/>
              <a:ext cx="2594044" cy="2236244"/>
            </a:xfrm>
            <a:prstGeom prst="triangle">
              <a:avLst/>
            </a:prstGeom>
            <a:gradFill>
              <a:gsLst>
                <a:gs pos="0">
                  <a:srgbClr val="21273E">
                    <a:alpha val="0"/>
                  </a:srgbClr>
                </a:gs>
                <a:gs pos="100000">
                  <a:srgbClr val="21273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文本框 1">
              <a:extLst>
                <a:ext uri="{FF2B5EF4-FFF2-40B4-BE49-F238E27FC236}">
                  <a16:creationId xmlns:a16="http://schemas.microsoft.com/office/drawing/2014/main" id="{95CA5390-EAD3-40A5-BF6F-C69AB99948CD}"/>
                </a:ext>
              </a:extLst>
            </p:cNvPr>
            <p:cNvSpPr txBox="1"/>
            <p:nvPr>
              <p:custDataLst>
                <p:tags r:id="rId2"/>
              </p:custDataLst>
            </p:nvPr>
          </p:nvSpPr>
          <p:spPr>
            <a:xfrm>
              <a:off x="8259818" y="3534892"/>
              <a:ext cx="615553" cy="943785"/>
            </a:xfrm>
            <a:prstGeom prst="rect">
              <a:avLst/>
            </a:prstGeom>
            <a:noFill/>
          </p:spPr>
          <p:txBody>
            <a:bodyPr wrap="none" lIns="0" tIns="0" rIns="0" rtlCol="0">
              <a:spAutoFit/>
            </a:bodyPr>
            <a:lstStyle/>
            <a:p>
              <a:pPr algn="ctr">
                <a:lnSpc>
                  <a:spcPts val="3600"/>
                </a:lnSpc>
              </a:pPr>
              <a:r>
                <a:rPr lang="zh-CN" altLang="en-US" sz="2400" b="1" dirty="0">
                  <a:solidFill>
                    <a:schemeClr val="bg1"/>
                  </a:solidFill>
                  <a:latin typeface="Kaiti SC Black" panose="02010600040101010101" pitchFamily="2" charset="-122"/>
                  <a:ea typeface="Kaiti SC Black" panose="02010600040101010101" pitchFamily="2" charset="-122"/>
                  <a:cs typeface="+mn-ea"/>
                  <a:sym typeface="+mn-lt"/>
                </a:rPr>
                <a:t>發明</a:t>
              </a:r>
              <a:endParaRPr lang="en-US" altLang="zh-CN" sz="2400" b="1" dirty="0">
                <a:solidFill>
                  <a:schemeClr val="bg1"/>
                </a:solidFill>
                <a:latin typeface="Kaiti SC Black" panose="02010600040101010101" pitchFamily="2" charset="-122"/>
                <a:ea typeface="Kaiti SC Black" panose="02010600040101010101" pitchFamily="2" charset="-122"/>
                <a:cs typeface="+mn-ea"/>
                <a:sym typeface="+mn-lt"/>
              </a:endParaRPr>
            </a:p>
            <a:p>
              <a:pPr algn="ctr">
                <a:lnSpc>
                  <a:spcPts val="3600"/>
                </a:lnSpc>
              </a:pPr>
              <a:r>
                <a:rPr lang="zh-CN" altLang="en-US" sz="2400" b="1" dirty="0">
                  <a:solidFill>
                    <a:schemeClr val="bg1"/>
                  </a:solidFill>
                  <a:latin typeface="Kaiti SC Black" panose="02010600040101010101" pitchFamily="2" charset="-122"/>
                  <a:ea typeface="Kaiti SC Black" panose="02010600040101010101" pitchFamily="2" charset="-122"/>
                  <a:cs typeface="+mn-ea"/>
                  <a:sym typeface="+mn-lt"/>
                </a:rPr>
                <a:t>內容</a:t>
              </a:r>
            </a:p>
          </p:txBody>
        </p:sp>
      </p:grpSp>
      <p:sp>
        <p:nvSpPr>
          <p:cNvPr id="14" name="PA_文本框 1">
            <a:extLst>
              <a:ext uri="{FF2B5EF4-FFF2-40B4-BE49-F238E27FC236}">
                <a16:creationId xmlns:a16="http://schemas.microsoft.com/office/drawing/2014/main" id="{7877D89E-BE8B-8F40-9E35-984CA1385A8A}"/>
              </a:ext>
            </a:extLst>
          </p:cNvPr>
          <p:cNvSpPr txBox="1"/>
          <p:nvPr>
            <p:custDataLst>
              <p:tags r:id="rId1"/>
            </p:custDataLst>
          </p:nvPr>
        </p:nvSpPr>
        <p:spPr>
          <a:xfrm>
            <a:off x="1015622" y="486971"/>
            <a:ext cx="2462213"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重要技術特徵</a:t>
            </a:r>
          </a:p>
        </p:txBody>
      </p:sp>
      <p:sp>
        <p:nvSpPr>
          <p:cNvPr id="18" name="文本框 5">
            <a:extLst>
              <a:ext uri="{FF2B5EF4-FFF2-40B4-BE49-F238E27FC236}">
                <a16:creationId xmlns:a16="http://schemas.microsoft.com/office/drawing/2014/main" id="{341E6131-F07F-8F41-BCAA-84E11C4C2209}"/>
              </a:ext>
            </a:extLst>
          </p:cNvPr>
          <p:cNvSpPr txBox="1">
            <a:spLocks noChangeArrowheads="1"/>
          </p:cNvSpPr>
          <p:nvPr/>
        </p:nvSpPr>
        <p:spPr bwMode="auto">
          <a:xfrm>
            <a:off x="681454" y="2339377"/>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C344B"/>
                </a:solidFill>
                <a:latin typeface="Kaiti SC Black" panose="02010600040101010101" pitchFamily="2" charset="-122"/>
                <a:ea typeface="Kaiti SC Black" panose="02010600040101010101" pitchFamily="2" charset="-122"/>
              </a:rPr>
              <a:t>解決基因演算法困境</a:t>
            </a:r>
          </a:p>
        </p:txBody>
      </p:sp>
    </p:spTree>
    <p:extLst>
      <p:ext uri="{BB962C8B-B14F-4D97-AF65-F5344CB8AC3E}">
        <p14:creationId xmlns:p14="http://schemas.microsoft.com/office/powerpoint/2010/main" val="24756315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a:off x="6096001" y="3806334"/>
            <a:ext cx="2019300" cy="2021417"/>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0">
                <a:srgbClr val="2C344B"/>
              </a:gs>
              <a:gs pos="100000">
                <a:srgbClr val="21273E"/>
              </a:gs>
            </a:gsLst>
            <a:lin ang="0" scaled="0"/>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19" name="Freeform 7"/>
          <p:cNvSpPr/>
          <p:nvPr/>
        </p:nvSpPr>
        <p:spPr bwMode="auto">
          <a:xfrm>
            <a:off x="4074584" y="1787034"/>
            <a:ext cx="2021417" cy="2019300"/>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0">
                <a:srgbClr val="2C344B"/>
              </a:gs>
              <a:gs pos="100000">
                <a:srgbClr val="21273E"/>
              </a:gs>
            </a:gsLst>
            <a:lin ang="0" scaled="0"/>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22" name="Freeform 9"/>
          <p:cNvSpPr/>
          <p:nvPr/>
        </p:nvSpPr>
        <p:spPr bwMode="auto">
          <a:xfrm>
            <a:off x="5638801" y="2240001"/>
            <a:ext cx="2019300" cy="2021417"/>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solidFill>
            <a:schemeClr val="bg1">
              <a:lumMod val="85000"/>
            </a:schemeClr>
          </a:soli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24" name="Freeform 11"/>
          <p:cNvSpPr/>
          <p:nvPr/>
        </p:nvSpPr>
        <p:spPr bwMode="auto">
          <a:xfrm>
            <a:off x="4533901" y="3347506"/>
            <a:ext cx="2019300" cy="2019300"/>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solidFill>
            <a:schemeClr val="bg1">
              <a:lumMod val="85000"/>
            </a:schemeClr>
          </a:soli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42" name="矩形 41"/>
          <p:cNvSpPr/>
          <p:nvPr/>
        </p:nvSpPr>
        <p:spPr>
          <a:xfrm>
            <a:off x="8171636" y="2611479"/>
            <a:ext cx="2737663" cy="886718"/>
          </a:xfrm>
          <a:prstGeom prst="rect">
            <a:avLst/>
          </a:prstGeom>
        </p:spPr>
        <p:txBody>
          <a:bodyPr wrap="square">
            <a:spAutoFit/>
          </a:bodyPr>
          <a:lstStyle/>
          <a:p>
            <a:pPr>
              <a:lnSpc>
                <a:spcPct val="150000"/>
              </a:lnSpc>
            </a:pPr>
            <a:r>
              <a:rPr lang="en-US" altLang="zh-CN" dirty="0">
                <a:solidFill>
                  <a:schemeClr val="tx1">
                    <a:lumMod val="85000"/>
                    <a:lumOff val="15000"/>
                  </a:schemeClr>
                </a:solidFill>
                <a:latin typeface="PingFang SC Light" panose="020B0300000000000000" pitchFamily="34" charset="-122"/>
                <a:ea typeface="PingFang SC Light" panose="020B0300000000000000" pitchFamily="34" charset="-122"/>
              </a:rPr>
              <a:t>Selection</a:t>
            </a:r>
            <a:r>
              <a:rPr lang="zh-CN" altLang="en-US" dirty="0">
                <a:solidFill>
                  <a:schemeClr val="tx1">
                    <a:lumMod val="85000"/>
                    <a:lumOff val="15000"/>
                  </a:schemeClr>
                </a:solidFill>
                <a:latin typeface="PingFang SC Light" panose="020B0300000000000000" pitchFamily="34" charset="-122"/>
                <a:ea typeface="PingFang SC Light" panose="020B0300000000000000" pitchFamily="34" charset="-122"/>
              </a:rPr>
              <a:t>，</a:t>
            </a:r>
            <a:r>
              <a:rPr lang="en-US" altLang="zh-CN" dirty="0">
                <a:solidFill>
                  <a:schemeClr val="tx1">
                    <a:lumMod val="85000"/>
                    <a:lumOff val="15000"/>
                  </a:schemeClr>
                </a:solidFill>
                <a:latin typeface="PingFang SC Light" panose="020B0300000000000000" pitchFamily="34" charset="-122"/>
                <a:ea typeface="PingFang SC Light" panose="020B0300000000000000" pitchFamily="34" charset="-122"/>
              </a:rPr>
              <a:t> Reproduction</a:t>
            </a:r>
            <a:endParaRPr lang="zh-CN" altLang="en-US" sz="3200" dirty="0">
              <a:solidFill>
                <a:schemeClr val="tx1">
                  <a:lumMod val="85000"/>
                  <a:lumOff val="15000"/>
                </a:schemeClr>
              </a:solidFill>
              <a:latin typeface="PingFang SC Light" panose="020B0300000000000000" pitchFamily="34" charset="-122"/>
              <a:ea typeface="PingFang SC Light" panose="020B0300000000000000" pitchFamily="34" charset="-122"/>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8171636" y="2242147"/>
            <a:ext cx="2838677" cy="461665"/>
          </a:xfrm>
          <a:prstGeom prst="rect">
            <a:avLst/>
          </a:prstGeom>
        </p:spPr>
        <p:txBody>
          <a:bodyPr wrap="square">
            <a:spAutoFit/>
          </a:bodyPr>
          <a:lstStyle/>
          <a:p>
            <a:pPr lvl="0" fontAlgn="base">
              <a:spcBef>
                <a:spcPct val="0"/>
              </a:spcBef>
              <a:spcAft>
                <a:spcPct val="0"/>
              </a:spcAft>
            </a:pPr>
            <a:r>
              <a:rPr lang="zh-CN" altLang="en-US" sz="2400" b="1" dirty="0">
                <a:solidFill>
                  <a:srgbClr val="2C344B"/>
                </a:solidFill>
                <a:latin typeface="Kaiti SC Black" panose="02010600040101010101" pitchFamily="2" charset="-122"/>
                <a:ea typeface="Kaiti SC Black" panose="02010600040101010101" pitchFamily="2" charset="-122"/>
                <a:sym typeface="Calibri" panose="020F0502020204030204" pitchFamily="34" charset="0"/>
              </a:rPr>
              <a:t>選擇、複製</a:t>
            </a:r>
          </a:p>
        </p:txBody>
      </p:sp>
      <p:cxnSp>
        <p:nvCxnSpPr>
          <p:cNvPr id="44" name="直接连接符 43"/>
          <p:cNvCxnSpPr/>
          <p:nvPr/>
        </p:nvCxnSpPr>
        <p:spPr>
          <a:xfrm>
            <a:off x="8331248" y="2639704"/>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183034" y="4362497"/>
            <a:ext cx="2614372" cy="471219"/>
          </a:xfrm>
          <a:prstGeom prst="rect">
            <a:avLst/>
          </a:prstGeom>
        </p:spPr>
        <p:txBody>
          <a:bodyPr wrap="square">
            <a:spAutoFit/>
          </a:bodyPr>
          <a:lstStyle/>
          <a:p>
            <a:pPr>
              <a:lnSpc>
                <a:spcPct val="150000"/>
              </a:lnSpc>
            </a:pPr>
            <a:r>
              <a:rPr lang="en-US" altLang="zh-CN" dirty="0">
                <a:solidFill>
                  <a:schemeClr val="tx1">
                    <a:lumMod val="85000"/>
                    <a:lumOff val="15000"/>
                  </a:schemeClr>
                </a:solidFill>
                <a:latin typeface="PingFang SC Light" panose="020B0300000000000000" pitchFamily="34" charset="-122"/>
                <a:ea typeface="PingFang SC Light" panose="020B0300000000000000" pitchFamily="34" charset="-122"/>
              </a:rPr>
              <a:t>Crossover</a:t>
            </a:r>
            <a:endParaRPr lang="zh-CN" altLang="en-US" sz="3200" dirty="0">
              <a:solidFill>
                <a:schemeClr val="tx1">
                  <a:lumMod val="85000"/>
                  <a:lumOff val="15000"/>
                </a:schemeClr>
              </a:solidFill>
              <a:latin typeface="PingFang SC Light" panose="020B0300000000000000" pitchFamily="34" charset="-122"/>
              <a:ea typeface="PingFang SC Light" panose="020B0300000000000000" pitchFamily="34" charset="-122"/>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8183034" y="3993164"/>
            <a:ext cx="2838677" cy="461665"/>
          </a:xfrm>
          <a:prstGeom prst="rect">
            <a:avLst/>
          </a:prstGeom>
        </p:spPr>
        <p:txBody>
          <a:bodyPr wrap="square">
            <a:spAutoFit/>
          </a:bodyPr>
          <a:lstStyle/>
          <a:p>
            <a:pPr lvl="0" fontAlgn="base">
              <a:spcBef>
                <a:spcPct val="0"/>
              </a:spcBef>
              <a:spcAft>
                <a:spcPct val="0"/>
              </a:spcAft>
            </a:pPr>
            <a:r>
              <a:rPr lang="zh-CN" altLang="en-US" sz="2400" b="1" dirty="0">
                <a:solidFill>
                  <a:srgbClr val="2C344B"/>
                </a:solidFill>
                <a:latin typeface="Kaiti SC Black" panose="02010600040101010101" pitchFamily="2" charset="-122"/>
                <a:ea typeface="Kaiti SC Black" panose="02010600040101010101" pitchFamily="2" charset="-122"/>
                <a:sym typeface="Calibri" panose="020F0502020204030204" pitchFamily="34" charset="0"/>
              </a:rPr>
              <a:t>交配</a:t>
            </a:r>
          </a:p>
        </p:txBody>
      </p:sp>
      <p:cxnSp>
        <p:nvCxnSpPr>
          <p:cNvPr id="48" name="直接连接符 47"/>
          <p:cNvCxnSpPr/>
          <p:nvPr/>
        </p:nvCxnSpPr>
        <p:spPr>
          <a:xfrm>
            <a:off x="8342645" y="4390721"/>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460211" y="2605617"/>
            <a:ext cx="2614372" cy="1181414"/>
          </a:xfrm>
          <a:prstGeom prst="rect">
            <a:avLst/>
          </a:prstGeom>
        </p:spPr>
        <p:txBody>
          <a:bodyPr wrap="square">
            <a:spAutoFit/>
          </a:bodyPr>
          <a:lstStyle/>
          <a:p>
            <a:pPr algn="r">
              <a:lnSpc>
                <a:spcPct val="150000"/>
              </a:lnSpc>
            </a:pPr>
            <a:r>
              <a:rPr lang="en-US" altLang="zh-CN" dirty="0">
                <a:solidFill>
                  <a:schemeClr val="tx1">
                    <a:lumMod val="85000"/>
                    <a:lumOff val="15000"/>
                  </a:schemeClr>
                </a:solidFill>
                <a:latin typeface="PingFang SC Light" panose="020B0300000000000000" pitchFamily="34" charset="-122"/>
                <a:ea typeface="PingFang SC Light" panose="020B0300000000000000" pitchFamily="34" charset="-122"/>
              </a:rPr>
              <a:t>Fitness Calculation</a:t>
            </a:r>
          </a:p>
          <a:p>
            <a:pPr algn="r">
              <a:lnSpc>
                <a:spcPct val="150000"/>
              </a:lnSpc>
            </a:pPr>
            <a:endParaRPr lang="zh-CN" altLang="en-US" sz="3200" dirty="0">
              <a:solidFill>
                <a:schemeClr val="tx1">
                  <a:lumMod val="85000"/>
                  <a:lumOff val="15000"/>
                </a:schemeClr>
              </a:solidFill>
              <a:latin typeface="PingFang SC Light" panose="020B0300000000000000" pitchFamily="34" charset="-122"/>
              <a:ea typeface="PingFang SC Light" panose="020B0300000000000000" pitchFamily="34" charset="-122"/>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35906" y="2236284"/>
            <a:ext cx="2838677" cy="461665"/>
          </a:xfrm>
          <a:prstGeom prst="rect">
            <a:avLst/>
          </a:prstGeom>
        </p:spPr>
        <p:txBody>
          <a:bodyPr wrap="square">
            <a:spAutoFit/>
          </a:bodyPr>
          <a:lstStyle/>
          <a:p>
            <a:pPr lvl="0" algn="r" fontAlgn="base">
              <a:spcBef>
                <a:spcPct val="0"/>
              </a:spcBef>
              <a:spcAft>
                <a:spcPct val="0"/>
              </a:spcAft>
            </a:pPr>
            <a:r>
              <a:rPr lang="zh-CN" altLang="en-US" sz="2400" b="1" dirty="0">
                <a:solidFill>
                  <a:srgbClr val="2C344B"/>
                </a:solidFill>
                <a:latin typeface="Kaiti SC Black" panose="02010600040101010101" pitchFamily="2" charset="-122"/>
                <a:ea typeface="Kaiti SC Black" panose="02010600040101010101" pitchFamily="2" charset="-122"/>
                <a:sym typeface="Calibri" panose="020F0502020204030204" pitchFamily="34" charset="0"/>
              </a:rPr>
              <a:t>適應函數</a:t>
            </a:r>
          </a:p>
        </p:txBody>
      </p:sp>
      <p:cxnSp>
        <p:nvCxnSpPr>
          <p:cNvPr id="52" name="直接连接符 51"/>
          <p:cNvCxnSpPr/>
          <p:nvPr/>
        </p:nvCxnSpPr>
        <p:spPr>
          <a:xfrm>
            <a:off x="3637727" y="2633841"/>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484934" y="4355127"/>
            <a:ext cx="2614372" cy="471219"/>
          </a:xfrm>
          <a:prstGeom prst="rect">
            <a:avLst/>
          </a:prstGeom>
        </p:spPr>
        <p:txBody>
          <a:bodyPr wrap="square">
            <a:spAutoFit/>
          </a:bodyPr>
          <a:lstStyle/>
          <a:p>
            <a:pPr algn="r">
              <a:lnSpc>
                <a:spcPct val="150000"/>
              </a:lnSpc>
            </a:pPr>
            <a:r>
              <a:rPr lang="en-US" altLang="zh-CN" dirty="0">
                <a:solidFill>
                  <a:schemeClr val="tx1">
                    <a:lumMod val="85000"/>
                    <a:lumOff val="15000"/>
                  </a:schemeClr>
                </a:solidFill>
                <a:latin typeface="PingFang SC Light" panose="020B0300000000000000" pitchFamily="34" charset="-122"/>
                <a:ea typeface="PingFang SC Light" panose="020B0300000000000000" pitchFamily="34" charset="-122"/>
              </a:rPr>
              <a:t>Mutation</a:t>
            </a:r>
            <a:endParaRPr lang="zh-CN" altLang="en-US" sz="3200" dirty="0">
              <a:solidFill>
                <a:schemeClr val="tx1">
                  <a:lumMod val="85000"/>
                  <a:lumOff val="15000"/>
                </a:schemeClr>
              </a:solidFill>
              <a:latin typeface="PingFang SC Light" panose="020B0300000000000000" pitchFamily="34" charset="-122"/>
              <a:ea typeface="PingFang SC Light" panose="020B0300000000000000" pitchFamily="34" charset="-122"/>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60628" y="3985795"/>
            <a:ext cx="2838677" cy="461665"/>
          </a:xfrm>
          <a:prstGeom prst="rect">
            <a:avLst/>
          </a:prstGeom>
        </p:spPr>
        <p:txBody>
          <a:bodyPr wrap="square">
            <a:spAutoFit/>
          </a:bodyPr>
          <a:lstStyle/>
          <a:p>
            <a:pPr lvl="0" algn="r" fontAlgn="base">
              <a:spcBef>
                <a:spcPct val="0"/>
              </a:spcBef>
              <a:spcAft>
                <a:spcPct val="0"/>
              </a:spcAft>
            </a:pPr>
            <a:r>
              <a:rPr lang="zh-CN" altLang="en-US" sz="2400" b="1" dirty="0">
                <a:solidFill>
                  <a:srgbClr val="2C344B"/>
                </a:solidFill>
                <a:latin typeface="Kaiti SC Black" panose="02010600040101010101" pitchFamily="2" charset="-122"/>
                <a:ea typeface="Kaiti SC Black" panose="02010600040101010101" pitchFamily="2" charset="-122"/>
                <a:sym typeface="Calibri" panose="020F0502020204030204" pitchFamily="34" charset="0"/>
              </a:rPr>
              <a:t>突變</a:t>
            </a:r>
          </a:p>
        </p:txBody>
      </p:sp>
      <p:cxnSp>
        <p:nvCxnSpPr>
          <p:cNvPr id="56" name="直接连接符 55"/>
          <p:cNvCxnSpPr/>
          <p:nvPr/>
        </p:nvCxnSpPr>
        <p:spPr>
          <a:xfrm>
            <a:off x="3662449" y="4383352"/>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6" name="Group 35"/>
          <p:cNvGrpSpPr/>
          <p:nvPr/>
        </p:nvGrpSpPr>
        <p:grpSpPr>
          <a:xfrm>
            <a:off x="5015679" y="2716597"/>
            <a:ext cx="560917" cy="472017"/>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400" kern="0">
                <a:solidFill>
                  <a:srgbClr val="000000"/>
                </a:solidFill>
                <a:latin typeface="微软雅黑" panose="020B0503020204020204" pitchFamily="34" charset="-122"/>
                <a:ea typeface="Microsoft YaHei UI" panose="020B0503020204020204" charset="-122"/>
              </a:endParaRPr>
            </a:p>
          </p:txBody>
        </p:sp>
      </p:grpSp>
      <p:sp>
        <p:nvSpPr>
          <p:cNvPr id="64" name="PA_文本框 1">
            <a:extLst>
              <a:ext uri="{FF2B5EF4-FFF2-40B4-BE49-F238E27FC236}">
                <a16:creationId xmlns:a16="http://schemas.microsoft.com/office/drawing/2014/main" id="{9FC03A1B-8E79-5644-8B0E-B9D62F25E6CE}"/>
              </a:ext>
            </a:extLst>
          </p:cNvPr>
          <p:cNvSpPr txBox="1"/>
          <p:nvPr>
            <p:custDataLst>
              <p:tags r:id="rId1"/>
            </p:custDataLst>
          </p:nvPr>
        </p:nvSpPr>
        <p:spPr>
          <a:xfrm>
            <a:off x="1015622" y="486971"/>
            <a:ext cx="189795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基因</a:t>
            </a:r>
            <a:r>
              <a:rPr lang="zh-CN" altLang="en-US" sz="2800" b="1" dirty="0">
                <a:solidFill>
                  <a:srgbClr val="21273E"/>
                </a:solidFill>
                <a:latin typeface="Libian SC" panose="02010600040101010101" pitchFamily="2" charset="-122"/>
                <a:ea typeface="Libian SC" panose="02010600040101010101" pitchFamily="2" charset="-122"/>
                <a:cs typeface="+mn-ea"/>
                <a:sym typeface="+mn-lt"/>
              </a:rPr>
              <a:t>演算法</a:t>
            </a:r>
          </a:p>
        </p:txBody>
      </p:sp>
      <p:pic>
        <p:nvPicPr>
          <p:cNvPr id="3" name="圖片 2">
            <a:extLst>
              <a:ext uri="{FF2B5EF4-FFF2-40B4-BE49-F238E27FC236}">
                <a16:creationId xmlns:a16="http://schemas.microsoft.com/office/drawing/2014/main" id="{D0D1112B-EF5F-DA4D-B641-1ACEDB50B4AA}"/>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a14:imgEffect>
                      <a14:saturation sat="400000"/>
                    </a14:imgEffect>
                  </a14:imgLayer>
                </a14:imgProps>
              </a:ext>
              <a:ext uri="{28A0092B-C50C-407E-A947-70E740481C1C}">
                <a14:useLocalDpi xmlns:a14="http://schemas.microsoft.com/office/drawing/2010/main" val="0"/>
              </a:ext>
            </a:extLst>
          </a:blip>
          <a:stretch>
            <a:fillRect/>
          </a:stretch>
        </p:blipFill>
        <p:spPr>
          <a:xfrm>
            <a:off x="6595277" y="3088799"/>
            <a:ext cx="558000" cy="558000"/>
          </a:xfrm>
          <a:prstGeom prst="rect">
            <a:avLst/>
          </a:prstGeom>
          <a:noFill/>
          <a:ln>
            <a:noFill/>
          </a:ln>
        </p:spPr>
      </p:pic>
      <p:pic>
        <p:nvPicPr>
          <p:cNvPr id="36" name="圖片 35">
            <a:extLst>
              <a:ext uri="{FF2B5EF4-FFF2-40B4-BE49-F238E27FC236}">
                <a16:creationId xmlns:a16="http://schemas.microsoft.com/office/drawing/2014/main" id="{FE7DA9D7-DF71-C94F-89C3-EF4A931D8451}"/>
              </a:ext>
            </a:extLst>
          </p:cNvPr>
          <p:cNvPicPr>
            <a:picLocks noChangeAspect="1"/>
          </p:cNvPicPr>
          <p:nvPr/>
        </p:nvPicPr>
        <p:blipFill>
          <a:blip r:embed="rId5">
            <a:lum bright="70000" contrast="-70000"/>
            <a:extLst>
              <a:ext uri="{BEBA8EAE-BF5A-486C-A8C5-ECC9F3942E4B}">
                <a14:imgProps xmlns:a14="http://schemas.microsoft.com/office/drawing/2010/main">
                  <a14:imgLayer>
                    <a14:imgEffect>
                      <a14:artisticChalkSketch/>
                    </a14:imgEffect>
                  </a14:imgLayer>
                </a14:imgProps>
              </a:ext>
              <a:ext uri="{28A0092B-C50C-407E-A947-70E740481C1C}">
                <a14:useLocalDpi xmlns:a14="http://schemas.microsoft.com/office/drawing/2010/main" val="0"/>
              </a:ext>
            </a:extLst>
          </a:blip>
          <a:stretch>
            <a:fillRect/>
          </a:stretch>
        </p:blipFill>
        <p:spPr>
          <a:xfrm>
            <a:off x="6595277" y="4598455"/>
            <a:ext cx="558000" cy="558000"/>
          </a:xfrm>
          <a:prstGeom prst="rect">
            <a:avLst/>
          </a:prstGeom>
        </p:spPr>
      </p:pic>
      <p:pic>
        <p:nvPicPr>
          <p:cNvPr id="4" name="圖片 3">
            <a:extLst>
              <a:ext uri="{FF2B5EF4-FFF2-40B4-BE49-F238E27FC236}">
                <a16:creationId xmlns:a16="http://schemas.microsoft.com/office/drawing/2014/main" id="{2DF4745F-CA4E-694C-A291-BB41A529F1B8}"/>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00744" y="4177897"/>
            <a:ext cx="558000" cy="558000"/>
          </a:xfrm>
          <a:prstGeom prst="rect">
            <a:avLst/>
          </a:prstGeom>
        </p:spPr>
      </p:pic>
    </p:spTree>
    <p:extLst>
      <p:ext uri="{BB962C8B-B14F-4D97-AF65-F5344CB8AC3E}">
        <p14:creationId xmlns:p14="http://schemas.microsoft.com/office/powerpoint/2010/main" val="284944985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1000"/>
                                        <p:tgtEl>
                                          <p:spTgt spid="50"/>
                                        </p:tgtEl>
                                      </p:cBhvr>
                                    </p:animEffect>
                                    <p:anim calcmode="lin" valueType="num">
                                      <p:cBhvr>
                                        <p:cTn id="24" dur="1000" fill="hold"/>
                                        <p:tgtEl>
                                          <p:spTgt spid="50"/>
                                        </p:tgtEl>
                                        <p:attrNameLst>
                                          <p:attrName>ppt_x</p:attrName>
                                        </p:attrNameLst>
                                      </p:cBhvr>
                                      <p:tavLst>
                                        <p:tav tm="0">
                                          <p:val>
                                            <p:strVal val="#ppt_x"/>
                                          </p:val>
                                        </p:tav>
                                        <p:tav tm="100000">
                                          <p:val>
                                            <p:strVal val="#ppt_x"/>
                                          </p:val>
                                        </p:tav>
                                      </p:tavLst>
                                    </p:anim>
                                    <p:anim calcmode="lin" valueType="num">
                                      <p:cBhvr>
                                        <p:cTn id="25" dur="1000" fill="hold"/>
                                        <p:tgtEl>
                                          <p:spTgt spid="5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1000"/>
                                        <p:tgtEl>
                                          <p:spTgt spid="54"/>
                                        </p:tgtEl>
                                      </p:cBhvr>
                                    </p:animEffect>
                                    <p:anim calcmode="lin" valueType="num">
                                      <p:cBhvr>
                                        <p:cTn id="39" dur="1000" fill="hold"/>
                                        <p:tgtEl>
                                          <p:spTgt spid="54"/>
                                        </p:tgtEl>
                                        <p:attrNameLst>
                                          <p:attrName>ppt_x</p:attrName>
                                        </p:attrNameLst>
                                      </p:cBhvr>
                                      <p:tavLst>
                                        <p:tav tm="0">
                                          <p:val>
                                            <p:strVal val="#ppt_x"/>
                                          </p:val>
                                        </p:tav>
                                        <p:tav tm="100000">
                                          <p:val>
                                            <p:strVal val="#ppt_x"/>
                                          </p:val>
                                        </p:tav>
                                      </p:tavLst>
                                    </p:anim>
                                    <p:anim calcmode="lin" valueType="num">
                                      <p:cBhvr>
                                        <p:cTn id="40" dur="1000" fill="hold"/>
                                        <p:tgtEl>
                                          <p:spTgt spid="5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000"/>
                                        <p:tgtEl>
                                          <p:spTgt spid="55"/>
                                        </p:tgtEl>
                                      </p:cBhvr>
                                    </p:animEffect>
                                    <p:anim calcmode="lin" valueType="num">
                                      <p:cBhvr>
                                        <p:cTn id="44" dur="1000" fill="hold"/>
                                        <p:tgtEl>
                                          <p:spTgt spid="55"/>
                                        </p:tgtEl>
                                        <p:attrNameLst>
                                          <p:attrName>ppt_x</p:attrName>
                                        </p:attrNameLst>
                                      </p:cBhvr>
                                      <p:tavLst>
                                        <p:tav tm="0">
                                          <p:val>
                                            <p:strVal val="#ppt_x"/>
                                          </p:val>
                                        </p:tav>
                                        <p:tav tm="100000">
                                          <p:val>
                                            <p:strVal val="#ppt_x"/>
                                          </p:val>
                                        </p:tav>
                                      </p:tavLst>
                                    </p:anim>
                                    <p:anim calcmode="lin" valueType="num">
                                      <p:cBhvr>
                                        <p:cTn id="45" dur="1000" fill="hold"/>
                                        <p:tgtEl>
                                          <p:spTgt spid="5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anim calcmode="lin" valueType="num">
                                      <p:cBhvr>
                                        <p:cTn id="49" dur="1000" fill="hold"/>
                                        <p:tgtEl>
                                          <p:spTgt spid="56"/>
                                        </p:tgtEl>
                                        <p:attrNameLst>
                                          <p:attrName>ppt_x</p:attrName>
                                        </p:attrNameLst>
                                      </p:cBhvr>
                                      <p:tavLst>
                                        <p:tav tm="0">
                                          <p:val>
                                            <p:strVal val="#ppt_x"/>
                                          </p:val>
                                        </p:tav>
                                        <p:tav tm="100000">
                                          <p:val>
                                            <p:strVal val="#ppt_x"/>
                                          </p:val>
                                        </p:tav>
                                      </p:tavLst>
                                    </p:anim>
                                    <p:anim calcmode="lin" valueType="num">
                                      <p:cBhvr>
                                        <p:cTn id="50" dur="1000" fill="hold"/>
                                        <p:tgtEl>
                                          <p:spTgt spid="56"/>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42" presetClass="entr" presetSubtype="0"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1000"/>
                                        <p:tgtEl>
                                          <p:spTgt spid="43"/>
                                        </p:tgtEl>
                                      </p:cBhvr>
                                    </p:animEffect>
                                    <p:anim calcmode="lin" valueType="num">
                                      <p:cBhvr>
                                        <p:cTn id="60" dur="1000" fill="hold"/>
                                        <p:tgtEl>
                                          <p:spTgt spid="43"/>
                                        </p:tgtEl>
                                        <p:attrNameLst>
                                          <p:attrName>ppt_x</p:attrName>
                                        </p:attrNameLst>
                                      </p:cBhvr>
                                      <p:tavLst>
                                        <p:tav tm="0">
                                          <p:val>
                                            <p:strVal val="#ppt_x"/>
                                          </p:val>
                                        </p:tav>
                                        <p:tav tm="100000">
                                          <p:val>
                                            <p:strVal val="#ppt_x"/>
                                          </p:val>
                                        </p:tav>
                                      </p:tavLst>
                                    </p:anim>
                                    <p:anim calcmode="lin" valueType="num">
                                      <p:cBhvr>
                                        <p:cTn id="61" dur="1000" fill="hold"/>
                                        <p:tgtEl>
                                          <p:spTgt spid="4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1000"/>
                                        <p:tgtEl>
                                          <p:spTgt spid="44"/>
                                        </p:tgtEl>
                                      </p:cBhvr>
                                    </p:animEffect>
                                    <p:anim calcmode="lin" valueType="num">
                                      <p:cBhvr>
                                        <p:cTn id="65" dur="1000" fill="hold"/>
                                        <p:tgtEl>
                                          <p:spTgt spid="44"/>
                                        </p:tgtEl>
                                        <p:attrNameLst>
                                          <p:attrName>ppt_x</p:attrName>
                                        </p:attrNameLst>
                                      </p:cBhvr>
                                      <p:tavLst>
                                        <p:tav tm="0">
                                          <p:val>
                                            <p:strVal val="#ppt_x"/>
                                          </p:val>
                                        </p:tav>
                                        <p:tav tm="100000">
                                          <p:val>
                                            <p:strVal val="#ppt_x"/>
                                          </p:val>
                                        </p:tav>
                                      </p:tavLst>
                                    </p:anim>
                                    <p:anim calcmode="lin" valueType="num">
                                      <p:cBhvr>
                                        <p:cTn id="66" dur="10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1000"/>
                                        <p:tgtEl>
                                          <p:spTgt spid="46"/>
                                        </p:tgtEl>
                                      </p:cBhvr>
                                    </p:animEffect>
                                    <p:anim calcmode="lin" valueType="num">
                                      <p:cBhvr>
                                        <p:cTn id="70" dur="1000" fill="hold"/>
                                        <p:tgtEl>
                                          <p:spTgt spid="46"/>
                                        </p:tgtEl>
                                        <p:attrNameLst>
                                          <p:attrName>ppt_x</p:attrName>
                                        </p:attrNameLst>
                                      </p:cBhvr>
                                      <p:tavLst>
                                        <p:tav tm="0">
                                          <p:val>
                                            <p:strVal val="#ppt_x"/>
                                          </p:val>
                                        </p:tav>
                                        <p:tav tm="100000">
                                          <p:val>
                                            <p:strVal val="#ppt_x"/>
                                          </p:val>
                                        </p:tav>
                                      </p:tavLst>
                                    </p:anim>
                                    <p:anim calcmode="lin" valueType="num">
                                      <p:cBhvr>
                                        <p:cTn id="71" dur="1000" fill="hold"/>
                                        <p:tgtEl>
                                          <p:spTgt spid="4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1000"/>
                                        <p:tgtEl>
                                          <p:spTgt spid="47"/>
                                        </p:tgtEl>
                                      </p:cBhvr>
                                    </p:animEffect>
                                    <p:anim calcmode="lin" valueType="num">
                                      <p:cBhvr>
                                        <p:cTn id="75" dur="1000" fill="hold"/>
                                        <p:tgtEl>
                                          <p:spTgt spid="47"/>
                                        </p:tgtEl>
                                        <p:attrNameLst>
                                          <p:attrName>ppt_x</p:attrName>
                                        </p:attrNameLst>
                                      </p:cBhvr>
                                      <p:tavLst>
                                        <p:tav tm="0">
                                          <p:val>
                                            <p:strVal val="#ppt_x"/>
                                          </p:val>
                                        </p:tav>
                                        <p:tav tm="100000">
                                          <p:val>
                                            <p:strVal val="#ppt_x"/>
                                          </p:val>
                                        </p:tav>
                                      </p:tavLst>
                                    </p:anim>
                                    <p:anim calcmode="lin" valueType="num">
                                      <p:cBhvr>
                                        <p:cTn id="76" dur="10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1000"/>
                                        <p:tgtEl>
                                          <p:spTgt spid="48"/>
                                        </p:tgtEl>
                                      </p:cBhvr>
                                    </p:animEffect>
                                    <p:anim calcmode="lin" valueType="num">
                                      <p:cBhvr>
                                        <p:cTn id="80" dur="1000" fill="hold"/>
                                        <p:tgtEl>
                                          <p:spTgt spid="48"/>
                                        </p:tgtEl>
                                        <p:attrNameLst>
                                          <p:attrName>ppt_x</p:attrName>
                                        </p:attrNameLst>
                                      </p:cBhvr>
                                      <p:tavLst>
                                        <p:tav tm="0">
                                          <p:val>
                                            <p:strVal val="#ppt_x"/>
                                          </p:val>
                                        </p:tav>
                                        <p:tav tm="100000">
                                          <p:val>
                                            <p:strVal val="#ppt_x"/>
                                          </p:val>
                                        </p:tav>
                                      </p:tavLst>
                                    </p:anim>
                                    <p:anim calcmode="lin" valueType="num">
                                      <p:cBhvr>
                                        <p:cTn id="8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2" grpId="0" animBg="1"/>
      <p:bldP spid="24" grpId="0" animBg="1"/>
      <p:bldP spid="42" grpId="0"/>
      <p:bldP spid="43" grpId="0"/>
      <p:bldP spid="46" grpId="0"/>
      <p:bldP spid="47" grpId="0"/>
      <p:bldP spid="50" grpId="0"/>
      <p:bldP spid="51" grpId="0"/>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TW" altLang="en-US" sz="2400" b="1" dirty="0">
                <a:solidFill>
                  <a:srgbClr val="2C344B"/>
                </a:solidFill>
                <a:latin typeface="Kaiti SC Black" panose="02010600040101010101" pitchFamily="2" charset="-122"/>
                <a:ea typeface="Kaiti SC Black" panose="02010600040101010101" pitchFamily="2" charset="-122"/>
              </a:rPr>
              <a:t>基因演算法</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531903"/>
            <a:ext cx="4849986" cy="3416320"/>
          </a:xfrm>
          <a:prstGeom prst="rect">
            <a:avLst/>
          </a:prstGeom>
        </p:spPr>
        <p:txBody>
          <a:bodyPr wrap="square">
            <a:spAutoFit/>
          </a:bodyPr>
          <a:lstStyle/>
          <a:p>
            <a:pPr lvl="0"/>
            <a:r>
              <a:rPr lang="zh-TW" altLang="en-US" dirty="0">
                <a:latin typeface="PingFang SC Light" panose="020B0300000000000000" pitchFamily="34" charset="-122"/>
                <a:ea typeface="PingFang SC Light" panose="020B0300000000000000" pitchFamily="34" charset="-122"/>
              </a:rPr>
              <a:t>基於達爾文進化論中，物競天擇、適者生存的觀念而發展出的演化搜尋法，他模擬了遺傳、突變、天擇、雜交</a:t>
            </a:r>
            <a:r>
              <a:rPr lang="en-US" altLang="zh-TW" dirty="0">
                <a:latin typeface="PingFang SC Light" panose="020B0300000000000000" pitchFamily="34" charset="-122"/>
                <a:ea typeface="PingFang SC Light" panose="020B0300000000000000" pitchFamily="34" charset="-122"/>
              </a:rPr>
              <a:t>……</a:t>
            </a:r>
            <a:r>
              <a:rPr lang="zh-TW" altLang="en-US" dirty="0">
                <a:latin typeface="PingFang SC Light" panose="020B0300000000000000" pitchFamily="34" charset="-122"/>
                <a:ea typeface="PingFang SC Light" panose="020B0300000000000000" pitchFamily="34" charset="-122"/>
              </a:rPr>
              <a:t>等自然現象。</a:t>
            </a:r>
          </a:p>
          <a:p>
            <a:pPr lvl="0"/>
            <a:endParaRPr lang="zh-TW" altLang="en-US" dirty="0">
              <a:latin typeface="PingFang SC Light" panose="020B0300000000000000" pitchFamily="34" charset="-122"/>
              <a:ea typeface="PingFang SC Light" panose="020B0300000000000000" pitchFamily="34" charset="-122"/>
            </a:endParaRPr>
          </a:p>
          <a:p>
            <a:r>
              <a:rPr lang="zh-CN" altLang="en-US" dirty="0">
                <a:latin typeface="PingFang SC Light" panose="020B0300000000000000" pitchFamily="34" charset="-122"/>
                <a:ea typeface="PingFang SC Light" panose="020B0300000000000000" pitchFamily="34" charset="-122"/>
              </a:rPr>
              <a:t>每一個染色體（</a:t>
            </a:r>
            <a:r>
              <a:rPr lang="en-US" altLang="zh-CN" dirty="0">
                <a:latin typeface="PingFang SC Light" panose="020B0300000000000000" pitchFamily="34" charset="-122"/>
                <a:ea typeface="PingFang SC Light" panose="020B0300000000000000" pitchFamily="34" charset="-122"/>
              </a:rPr>
              <a:t>Chromosome</a:t>
            </a:r>
            <a:r>
              <a:rPr lang="zh-CN" altLang="en-US" dirty="0">
                <a:latin typeface="PingFang SC Light" panose="020B0300000000000000" pitchFamily="34" charset="-122"/>
                <a:ea typeface="PingFang SC Light" panose="020B0300000000000000" pitchFamily="34" charset="-122"/>
              </a:rPr>
              <a:t>）都是一個可行解，透過模擬自然演化的過程，來搜尋最佳解，採用多點搜尋的方式。</a:t>
            </a:r>
            <a:endParaRPr lang="zh-TW" altLang="en-US" dirty="0">
              <a:latin typeface="PingFang SC Light" panose="020B0300000000000000" pitchFamily="34" charset="-122"/>
              <a:ea typeface="PingFang SC Light" panose="020B0300000000000000" pitchFamily="34" charset="-122"/>
            </a:endParaRPr>
          </a:p>
          <a:p>
            <a:pPr lvl="0"/>
            <a:endParaRPr lang="en-US" altLang="zh-TW" dirty="0">
              <a:latin typeface="PingFang SC Light" panose="020B0300000000000000" pitchFamily="34" charset="-122"/>
              <a:ea typeface="PingFang SC Light" panose="020B0300000000000000" pitchFamily="34" charset="-122"/>
            </a:endParaRPr>
          </a:p>
          <a:p>
            <a:pPr lvl="0"/>
            <a:r>
              <a:rPr lang="zh-TW" altLang="en-US" dirty="0">
                <a:latin typeface="PingFang SC Light" panose="020B0300000000000000" pitchFamily="34" charset="-122"/>
                <a:ea typeface="PingFang SC Light" panose="020B0300000000000000" pitchFamily="34" charset="-122"/>
              </a:rPr>
              <a:t>在找到全域最佳解之前，會待在評估適應函數、選擇複製、交配，以及突變的迴圈。</a:t>
            </a:r>
          </a:p>
          <a:p>
            <a:pPr lvl="0"/>
            <a:endParaRPr lang="zh-TW" altLang="en-US" dirty="0">
              <a:latin typeface="PingFang SC Light" panose="020B0300000000000000" pitchFamily="34" charset="-122"/>
              <a:ea typeface="PingFang SC Light" panose="020B0300000000000000" pitchFamily="34" charset="-122"/>
            </a:endParaRPr>
          </a:p>
          <a:p>
            <a:pPr lvl="0"/>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主要技術</a:t>
            </a:r>
          </a:p>
        </p:txBody>
      </p:sp>
      <p:sp>
        <p:nvSpPr>
          <p:cNvPr id="18" name="圆角矩形 4">
            <a:extLst>
              <a:ext uri="{FF2B5EF4-FFF2-40B4-BE49-F238E27FC236}">
                <a16:creationId xmlns:a16="http://schemas.microsoft.com/office/drawing/2014/main" id="{665F5F61-E11C-874E-93BC-E2393BCD71C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16</a:t>
            </a:r>
          </a:p>
        </p:txBody>
      </p:sp>
      <p:pic>
        <p:nvPicPr>
          <p:cNvPr id="3" name="圖片 2">
            <a:extLst>
              <a:ext uri="{FF2B5EF4-FFF2-40B4-BE49-F238E27FC236}">
                <a16:creationId xmlns:a16="http://schemas.microsoft.com/office/drawing/2014/main" id="{2274BFEB-C7B0-CE4A-A772-AB3268975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50" y="0"/>
            <a:ext cx="4959704" cy="6681619"/>
          </a:xfrm>
          <a:prstGeom prst="rect">
            <a:avLst/>
          </a:prstGeom>
        </p:spPr>
      </p:pic>
    </p:spTree>
    <p:extLst>
      <p:ext uri="{BB962C8B-B14F-4D97-AF65-F5344CB8AC3E}">
        <p14:creationId xmlns:p14="http://schemas.microsoft.com/office/powerpoint/2010/main" val="182460547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5"/>
            <a:ext cx="12192000" cy="3778623"/>
          </a:xfrm>
          <a:prstGeom prst="rect">
            <a:avLst/>
          </a:pr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2" y="2461442"/>
            <a:ext cx="3505732" cy="1025217"/>
          </a:xfrm>
          <a:prstGeom prst="rect">
            <a:avLst/>
          </a:prstGeom>
        </p:spPr>
        <p:txBody>
          <a:bodyPr wrap="square">
            <a:spAutoFit/>
          </a:bodyPr>
          <a:lstStyle/>
          <a:p>
            <a:pPr lvl="0" algn="r" fontAlgn="base">
              <a:lnSpc>
                <a:spcPct val="150000"/>
              </a:lnSpc>
              <a:spcBef>
                <a:spcPct val="0"/>
              </a:spcBef>
              <a:spcAft>
                <a:spcPct val="0"/>
              </a:spcAft>
            </a:pPr>
            <a:r>
              <a:rPr lang="zh-CN" altLang="en-US" sz="2400" b="1" dirty="0">
                <a:solidFill>
                  <a:schemeClr val="bg1"/>
                </a:solidFill>
                <a:latin typeface="Kaiti SC Black" panose="02010600040101010101" pitchFamily="2" charset="-122"/>
                <a:ea typeface="Kaiti SC Black" panose="02010600040101010101" pitchFamily="2" charset="-122"/>
                <a:sym typeface="Calibri" panose="020F0502020204030204" pitchFamily="34" charset="0"/>
              </a:rPr>
              <a:t>模擬退火法</a:t>
            </a:r>
            <a:endParaRPr lang="en-US" altLang="zh-CN" sz="2400" b="1" dirty="0">
              <a:solidFill>
                <a:schemeClr val="bg1"/>
              </a:solidFill>
              <a:latin typeface="Kaiti SC Black" panose="02010600040101010101" pitchFamily="2" charset="-122"/>
              <a:ea typeface="Kaiti SC Black" panose="02010600040101010101" pitchFamily="2" charset="-122"/>
              <a:sym typeface="Calibri" panose="020F0502020204030204" pitchFamily="34" charset="0"/>
            </a:endParaRPr>
          </a:p>
          <a:p>
            <a:pPr lvl="0" algn="r" fontAlgn="base">
              <a:lnSpc>
                <a:spcPct val="150000"/>
              </a:lnSpc>
              <a:spcBef>
                <a:spcPct val="0"/>
              </a:spcBef>
              <a:spcAft>
                <a:spcPct val="0"/>
              </a:spcAft>
            </a:pPr>
            <a:r>
              <a:rPr lang="en-US" altLang="zh-CN" dirty="0">
                <a:solidFill>
                  <a:schemeClr val="bg1"/>
                </a:solidFill>
                <a:latin typeface="PingFang SC Light" panose="020B0300000000000000" pitchFamily="34" charset="-122"/>
                <a:ea typeface="PingFang SC Light" panose="020B0300000000000000" pitchFamily="34" charset="-122"/>
              </a:rPr>
              <a:t>Si</a:t>
            </a:r>
            <a:r>
              <a:rPr lang="en-US" altLang="zh-TW" dirty="0">
                <a:solidFill>
                  <a:schemeClr val="bg1"/>
                </a:solidFill>
                <a:latin typeface="PingFang SC Light" panose="020B0300000000000000" pitchFamily="34" charset="-122"/>
                <a:ea typeface="PingFang SC Light" panose="020B0300000000000000" pitchFamily="34" charset="-122"/>
              </a:rPr>
              <a:t>mulated Annealing</a:t>
            </a:r>
            <a:endParaRPr lang="en-US" altLang="zh-CN" dirty="0">
              <a:solidFill>
                <a:schemeClr val="bg1"/>
              </a:solidFill>
              <a:latin typeface="PingFang SC Light" panose="020B0300000000000000" pitchFamily="34" charset="-122"/>
              <a:ea typeface="PingFang SC Light" panose="020B0300000000000000" pitchFamily="34" charset="-122"/>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2" y="3834945"/>
            <a:ext cx="3505732" cy="1025217"/>
          </a:xfrm>
          <a:prstGeom prst="rect">
            <a:avLst/>
          </a:prstGeom>
        </p:spPr>
        <p:txBody>
          <a:bodyPr wrap="square">
            <a:spAutoFit/>
          </a:bodyPr>
          <a:lstStyle/>
          <a:p>
            <a:pPr lvl="0" algn="r" fontAlgn="base">
              <a:lnSpc>
                <a:spcPct val="150000"/>
              </a:lnSpc>
              <a:spcBef>
                <a:spcPct val="0"/>
              </a:spcBef>
              <a:spcAft>
                <a:spcPct val="0"/>
              </a:spcAft>
            </a:pPr>
            <a:r>
              <a:rPr lang="zh-CN" altLang="en-US" sz="2400" b="1" dirty="0">
                <a:solidFill>
                  <a:schemeClr val="bg1"/>
                </a:solidFill>
                <a:latin typeface="Kaiti SC Black" panose="02010600040101010101" pitchFamily="2" charset="-122"/>
                <a:ea typeface="Kaiti SC Black" panose="02010600040101010101" pitchFamily="2" charset="-122"/>
                <a:sym typeface="Calibri" panose="020F0502020204030204" pitchFamily="34" charset="0"/>
              </a:rPr>
              <a:t>禁忌搜索演算法</a:t>
            </a:r>
            <a:endParaRPr lang="en-US" altLang="zh-CN" sz="2400" b="1" dirty="0">
              <a:solidFill>
                <a:schemeClr val="bg1"/>
              </a:solidFill>
              <a:latin typeface="Kaiti SC Black" panose="02010600040101010101" pitchFamily="2" charset="-122"/>
              <a:ea typeface="Kaiti SC Black" panose="02010600040101010101" pitchFamily="2" charset="-122"/>
              <a:sym typeface="Calibri" panose="020F0502020204030204" pitchFamily="34" charset="0"/>
            </a:endParaRPr>
          </a:p>
          <a:p>
            <a:pPr lvl="0" algn="r" fontAlgn="base">
              <a:lnSpc>
                <a:spcPct val="150000"/>
              </a:lnSpc>
              <a:spcBef>
                <a:spcPct val="0"/>
              </a:spcBef>
              <a:spcAft>
                <a:spcPct val="0"/>
              </a:spcAft>
            </a:pPr>
            <a:r>
              <a:rPr lang="en-US" altLang="zh-CN" dirty="0" err="1">
                <a:solidFill>
                  <a:schemeClr val="bg1"/>
                </a:solidFill>
                <a:latin typeface="PingFang SC Light" panose="020B0300000000000000" pitchFamily="34" charset="-122"/>
                <a:ea typeface="PingFang SC Light" panose="020B0300000000000000" pitchFamily="34" charset="-122"/>
              </a:rPr>
              <a:t>Tabu</a:t>
            </a:r>
            <a:r>
              <a:rPr lang="en-US" altLang="zh-CN" dirty="0">
                <a:solidFill>
                  <a:schemeClr val="bg1"/>
                </a:solidFill>
                <a:latin typeface="PingFang SC Light" panose="020B0300000000000000" pitchFamily="34" charset="-122"/>
                <a:ea typeface="PingFang SC Light" panose="020B0300000000000000" pitchFamily="34" charset="-122"/>
              </a:rPr>
              <a:t> Search</a:t>
            </a:r>
          </a:p>
        </p:txBody>
      </p:sp>
      <p:sp>
        <p:nvSpPr>
          <p:cNvPr id="19" name="Shape 1619"/>
          <p:cNvSpPr>
            <a:spLocks/>
          </p:cNvSpPr>
          <p:nvPr/>
        </p:nvSpPr>
        <p:spPr bwMode="auto">
          <a:xfrm>
            <a:off x="5034755" y="3964481"/>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0" name="Shape 1627"/>
          <p:cNvSpPr>
            <a:spLocks/>
          </p:cNvSpPr>
          <p:nvPr/>
        </p:nvSpPr>
        <p:spPr bwMode="auto">
          <a:xfrm>
            <a:off x="5033819" y="2587583"/>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8" name="PA_文本框 1">
            <a:extLst>
              <a:ext uri="{FF2B5EF4-FFF2-40B4-BE49-F238E27FC236}">
                <a16:creationId xmlns:a16="http://schemas.microsoft.com/office/drawing/2014/main" id="{99C81876-1229-7845-B8DF-D26040A1BD39}"/>
              </a:ext>
            </a:extLst>
          </p:cNvPr>
          <p:cNvSpPr txBox="1"/>
          <p:nvPr>
            <p:custDataLst>
              <p:tags r:id="rId1"/>
            </p:custDataLst>
          </p:nvPr>
        </p:nvSpPr>
        <p:spPr>
          <a:xfrm>
            <a:off x="1015622" y="486971"/>
            <a:ext cx="1538883"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結合</a:t>
            </a:r>
            <a:r>
              <a:rPr lang="zh-CN" altLang="en-US" sz="2800" b="1" dirty="0">
                <a:solidFill>
                  <a:srgbClr val="21273E"/>
                </a:solidFill>
                <a:latin typeface="Libian SC" panose="02010600040101010101" pitchFamily="2" charset="-122"/>
                <a:ea typeface="Libian SC" panose="02010600040101010101" pitchFamily="2" charset="-122"/>
                <a:cs typeface="+mn-ea"/>
                <a:sym typeface="+mn-lt"/>
              </a:rPr>
              <a:t>技術</a:t>
            </a:r>
          </a:p>
        </p:txBody>
      </p:sp>
      <p:sp>
        <p:nvSpPr>
          <p:cNvPr id="25" name="Shape 1645">
            <a:extLst>
              <a:ext uri="{FF2B5EF4-FFF2-40B4-BE49-F238E27FC236}">
                <a16:creationId xmlns:a16="http://schemas.microsoft.com/office/drawing/2014/main" id="{9B3CCE8F-3EC2-2045-B34E-82267239D1E0}"/>
              </a:ext>
            </a:extLst>
          </p:cNvPr>
          <p:cNvSpPr/>
          <p:nvPr/>
        </p:nvSpPr>
        <p:spPr>
          <a:xfrm>
            <a:off x="5287010" y="2840774"/>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solidFill>
            <a:schemeClr val="accent5">
              <a:lumMod val="75000"/>
            </a:schemeClr>
          </a:solidFill>
          <a:ln w="12700">
            <a:miter lim="400000"/>
          </a:ln>
        </p:spPr>
        <p:txBody>
          <a:bodyPr lIns="38100" tIns="38100" rIns="38100" bIns="38100" anchor="ctr"/>
          <a:lstStyle/>
          <a:p>
            <a:pPr algn="ct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pic>
        <p:nvPicPr>
          <p:cNvPr id="4" name="圖片 3">
            <a:extLst>
              <a:ext uri="{FF2B5EF4-FFF2-40B4-BE49-F238E27FC236}">
                <a16:creationId xmlns:a16="http://schemas.microsoft.com/office/drawing/2014/main" id="{90B43493-9AD7-EB40-8AE9-A937EC313C1F}"/>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8668" y="4218862"/>
            <a:ext cx="410400" cy="410400"/>
          </a:xfrm>
          <a:prstGeom prst="rect">
            <a:avLst/>
          </a:prstGeom>
          <a:solidFill>
            <a:schemeClr val="bg1"/>
          </a:solidFill>
        </p:spPr>
      </p:pic>
      <p:pic>
        <p:nvPicPr>
          <p:cNvPr id="38" name="图片 4">
            <a:extLst>
              <a:ext uri="{FF2B5EF4-FFF2-40B4-BE49-F238E27FC236}">
                <a16:creationId xmlns:a16="http://schemas.microsoft.com/office/drawing/2014/main" id="{0B2033BE-5E1A-A34D-84E3-AED80FA06DDB}"/>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462244" y="1904999"/>
            <a:ext cx="2628000" cy="3471455"/>
          </a:xfrm>
          <a:prstGeom prst="rect">
            <a:avLst/>
          </a:prstGeom>
        </p:spPr>
      </p:pic>
      <p:pic>
        <p:nvPicPr>
          <p:cNvPr id="39" name="H0006(Black_iPhone6)2.png">
            <a:extLst>
              <a:ext uri="{FF2B5EF4-FFF2-40B4-BE49-F238E27FC236}">
                <a16:creationId xmlns:a16="http://schemas.microsoft.com/office/drawing/2014/main" id="{E0C0EE00-6377-3A46-B791-6D9FE20DA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4998"/>
          <a:stretch>
            <a:fillRect/>
          </a:stretch>
        </p:blipFill>
        <p:spPr bwMode="auto">
          <a:xfrm>
            <a:off x="6500774" y="1528549"/>
            <a:ext cx="4550939" cy="53294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91012570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22" presetClass="entr" presetSubtype="8" fill="hold" grpId="0" nodeType="withEffect">
                                  <p:stCondLst>
                                    <p:cond delay="325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325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53" presetClass="entr" presetSubtype="16" fill="hold" grpId="0" nodeType="withEffect">
                                  <p:stCondLst>
                                    <p:cond delay="300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9" grpId="0" animBg="1"/>
      <p:bldP spid="20"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TW" altLang="en-US" sz="2400" b="1" dirty="0">
                <a:solidFill>
                  <a:srgbClr val="2C344B"/>
                </a:solidFill>
                <a:latin typeface="Kaiti SC Black" panose="02010600040101010101" pitchFamily="2" charset="-122"/>
                <a:ea typeface="Kaiti SC Black" panose="02010600040101010101" pitchFamily="2" charset="-122"/>
              </a:rPr>
              <a:t>模擬退火法</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531903"/>
            <a:ext cx="4849986" cy="3970318"/>
          </a:xfrm>
          <a:prstGeom prst="rect">
            <a:avLst/>
          </a:prstGeom>
        </p:spPr>
        <p:txBody>
          <a:bodyPr wrap="square">
            <a:spAutoFit/>
          </a:bodyPr>
          <a:lstStyle/>
          <a:p>
            <a:pPr lvl="0"/>
            <a:r>
              <a:rPr lang="zh-TW" altLang="en-US" dirty="0">
                <a:latin typeface="PingFang SC Light" panose="020B0300000000000000" pitchFamily="34" charset="-122"/>
                <a:ea typeface="PingFang SC Light" panose="020B0300000000000000" pitchFamily="34" charset="-122"/>
              </a:rPr>
              <a:t>基於冶金學中的退火概念而發展出的演算法，退火是指在高溫逐漸冷卻過程中，讓欲打造的材料以特定速率降溫，形成穩定的結構，通常是最能量節約的結構。</a:t>
            </a:r>
            <a:endParaRPr lang="en-US" altLang="zh-TW" dirty="0">
              <a:latin typeface="PingFang SC Light" panose="020B0300000000000000" pitchFamily="34" charset="-122"/>
              <a:ea typeface="PingFang SC Light" panose="020B0300000000000000" pitchFamily="34" charset="-122"/>
            </a:endParaRPr>
          </a:p>
          <a:p>
            <a:pPr lvl="0"/>
            <a:endParaRPr lang="zh-TW" altLang="en-US" dirty="0">
              <a:latin typeface="PingFang SC Light" panose="020B0300000000000000" pitchFamily="34" charset="-122"/>
              <a:ea typeface="PingFang SC Light" panose="020B0300000000000000" pitchFamily="34" charset="-122"/>
            </a:endParaRPr>
          </a:p>
          <a:p>
            <a:pPr lvl="0"/>
            <a:r>
              <a:rPr lang="zh-TW" altLang="en-US" dirty="0">
                <a:latin typeface="PingFang SC Light" panose="020B0300000000000000" pitchFamily="34" charset="-122"/>
                <a:ea typeface="PingFang SC Light" panose="020B0300000000000000" pitchFamily="34" charset="-122"/>
              </a:rPr>
              <a:t>一種通用的隨機化演算法，改良自爬山演算法（</a:t>
            </a:r>
            <a:r>
              <a:rPr lang="en-US" altLang="zh-TW" dirty="0">
                <a:latin typeface="PingFang SC Light" panose="020B0300000000000000" pitchFamily="34" charset="-122"/>
                <a:ea typeface="PingFang SC Light" panose="020B0300000000000000" pitchFamily="34" charset="-122"/>
              </a:rPr>
              <a:t>Hill Climbing</a:t>
            </a:r>
            <a:r>
              <a:rPr lang="zh-TW" altLang="en-US" dirty="0">
                <a:latin typeface="PingFang SC Light" panose="020B0300000000000000" pitchFamily="34" charset="-122"/>
                <a:ea typeface="PingFang SC Light" panose="020B0300000000000000" pitchFamily="34" charset="-122"/>
              </a:rPr>
              <a:t>），並引入隨機因素於搜尋過程，具有貪婪（</a:t>
            </a:r>
            <a:r>
              <a:rPr lang="en-US" altLang="zh-TW" dirty="0">
                <a:latin typeface="PingFang SC Light" panose="020B0300000000000000" pitchFamily="34" charset="-122"/>
                <a:ea typeface="PingFang SC Light" panose="020B0300000000000000" pitchFamily="34" charset="-122"/>
              </a:rPr>
              <a:t>Greedy</a:t>
            </a:r>
            <a:r>
              <a:rPr lang="zh-TW" altLang="en-US" dirty="0">
                <a:latin typeface="PingFang SC Light" panose="020B0300000000000000" pitchFamily="34" charset="-122"/>
                <a:ea typeface="PingFang SC Light" panose="020B0300000000000000" pitchFamily="34" charset="-122"/>
              </a:rPr>
              <a:t>）的精神，可有效節省時間。</a:t>
            </a:r>
          </a:p>
          <a:p>
            <a:pPr lvl="0"/>
            <a:endParaRPr lang="zh-TW" altLang="en-US" dirty="0">
              <a:latin typeface="PingFang SC Light" panose="020B0300000000000000" pitchFamily="34" charset="-122"/>
              <a:ea typeface="PingFang SC Light" panose="020B0300000000000000" pitchFamily="34" charset="-122"/>
            </a:endParaRPr>
          </a:p>
          <a:p>
            <a:pPr lvl="0"/>
            <a:r>
              <a:rPr lang="zh-TW" altLang="en-US" dirty="0">
                <a:latin typeface="PingFang SC Light" panose="020B0300000000000000" pitchFamily="34" charset="-122"/>
                <a:ea typeface="PingFang SC Light" panose="020B0300000000000000" pitchFamily="34" charset="-122"/>
              </a:rPr>
              <a:t>在搜尋到區域最佳解後，以一定的機率接受比當前解差的的解，因此有可能跳脫區域最佳解，達到全域最佳解。</a:t>
            </a:r>
          </a:p>
          <a:p>
            <a:pPr lvl="0"/>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結合技術</a:t>
            </a:r>
          </a:p>
        </p:txBody>
      </p:sp>
      <p:sp>
        <p:nvSpPr>
          <p:cNvPr id="18" name="圆角矩形 4">
            <a:extLst>
              <a:ext uri="{FF2B5EF4-FFF2-40B4-BE49-F238E27FC236}">
                <a16:creationId xmlns:a16="http://schemas.microsoft.com/office/drawing/2014/main" id="{665F5F61-E11C-874E-93BC-E2393BCD71C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16</a:t>
            </a:r>
          </a:p>
        </p:txBody>
      </p:sp>
      <p:pic>
        <p:nvPicPr>
          <p:cNvPr id="3" name="圖片 2">
            <a:extLst>
              <a:ext uri="{FF2B5EF4-FFF2-40B4-BE49-F238E27FC236}">
                <a16:creationId xmlns:a16="http://schemas.microsoft.com/office/drawing/2014/main" id="{80C68586-EDF0-E44C-BEE4-7EFDDCE59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6800" y="2326716"/>
            <a:ext cx="3683000" cy="2413000"/>
          </a:xfrm>
          <a:prstGeom prst="rect">
            <a:avLst/>
          </a:prstGeom>
        </p:spPr>
      </p:pic>
    </p:spTree>
    <p:extLst>
      <p:ext uri="{BB962C8B-B14F-4D97-AF65-F5344CB8AC3E}">
        <p14:creationId xmlns:p14="http://schemas.microsoft.com/office/powerpoint/2010/main" val="29413695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a:spLocks noChangeArrowheads="1"/>
          </p:cNvSpPr>
          <p:nvPr/>
        </p:nvSpPr>
        <p:spPr bwMode="auto">
          <a:xfrm>
            <a:off x="1246015" y="17042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TW" altLang="en-US" sz="2400" b="1" dirty="0">
                <a:solidFill>
                  <a:srgbClr val="2C344B"/>
                </a:solidFill>
                <a:latin typeface="Kaiti SC Black" panose="02010600040101010101" pitchFamily="2" charset="-122"/>
                <a:ea typeface="Kaiti SC Black" panose="02010600040101010101" pitchFamily="2" charset="-122"/>
              </a:rPr>
              <a:t>禁忌搜索演算法</a:t>
            </a:r>
            <a:endParaRPr lang="zh-CN" altLang="en-US" sz="2400" b="1" dirty="0">
              <a:solidFill>
                <a:srgbClr val="2C344B"/>
              </a:solidFill>
              <a:latin typeface="Kaiti SC Black" panose="02010600040101010101" pitchFamily="2" charset="-122"/>
              <a:ea typeface="Kaiti SC Black" panose="02010600040101010101" pitchFamily="2" charset="-122"/>
            </a:endParaRPr>
          </a:p>
        </p:txBody>
      </p:sp>
      <p:cxnSp>
        <p:nvCxnSpPr>
          <p:cNvPr id="39" name="直接连接符 38"/>
          <p:cNvCxnSpPr/>
          <p:nvPr/>
        </p:nvCxnSpPr>
        <p:spPr>
          <a:xfrm>
            <a:off x="1377051" y="2326716"/>
            <a:ext cx="413501"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46015" y="2531903"/>
            <a:ext cx="4849986" cy="3693319"/>
          </a:xfrm>
          <a:prstGeom prst="rect">
            <a:avLst/>
          </a:prstGeom>
        </p:spPr>
        <p:txBody>
          <a:bodyPr wrap="square">
            <a:spAutoFit/>
          </a:bodyPr>
          <a:lstStyle/>
          <a:p>
            <a:pPr lvl="0"/>
            <a:r>
              <a:rPr lang="zh-TW" altLang="en-US" dirty="0">
                <a:latin typeface="PingFang SC Light" panose="020B0300000000000000" pitchFamily="34" charset="-122"/>
                <a:ea typeface="PingFang SC Light" panose="020B0300000000000000" pitchFamily="34" charset="-122"/>
              </a:rPr>
              <a:t>基於啟發法（</a:t>
            </a:r>
            <a:r>
              <a:rPr lang="en" altLang="zh-TW" dirty="0">
                <a:latin typeface="PingFang SC Light" panose="020B0300000000000000" pitchFamily="34" charset="-122"/>
                <a:ea typeface="PingFang SC Light" panose="020B0300000000000000" pitchFamily="34" charset="-122"/>
              </a:rPr>
              <a:t>heuristic</a:t>
            </a:r>
            <a:r>
              <a:rPr lang="zh-TW" altLang="en" dirty="0">
                <a:latin typeface="PingFang SC Light" panose="020B0300000000000000" pitchFamily="34" charset="-122"/>
                <a:ea typeface="PingFang SC Light" panose="020B0300000000000000" pitchFamily="34" charset="-122"/>
              </a:rPr>
              <a:t>）</a:t>
            </a:r>
            <a:r>
              <a:rPr lang="zh-TW" altLang="en-US" dirty="0">
                <a:latin typeface="PingFang SC Light" panose="020B0300000000000000" pitchFamily="34" charset="-122"/>
                <a:ea typeface="PingFang SC Light" panose="020B0300000000000000" pitchFamily="34" charset="-122"/>
              </a:rPr>
              <a:t>而發展出的演算法，啟發法是指適用於資訊不完整或者能力受限時，於短時間內找到問題之解決方案的技術。</a:t>
            </a:r>
          </a:p>
          <a:p>
            <a:pPr lvl="0"/>
            <a:endParaRPr lang="zh-TW" altLang="en-US" dirty="0">
              <a:latin typeface="PingFang SC Light" panose="020B0300000000000000" pitchFamily="34" charset="-122"/>
              <a:ea typeface="PingFang SC Light" panose="020B0300000000000000" pitchFamily="34" charset="-122"/>
            </a:endParaRPr>
          </a:p>
          <a:p>
            <a:pPr lvl="0"/>
            <a:r>
              <a:rPr lang="zh-TW" altLang="en-US" dirty="0">
                <a:latin typeface="PingFang SC Light" panose="020B0300000000000000" pitchFamily="34" charset="-122"/>
                <a:ea typeface="PingFang SC Light" panose="020B0300000000000000" pitchFamily="34" charset="-122"/>
              </a:rPr>
              <a:t>一種亞啟發式（</a:t>
            </a:r>
            <a:r>
              <a:rPr lang="en" altLang="zh-TW" dirty="0">
                <a:latin typeface="PingFang SC Light" panose="020B0300000000000000" pitchFamily="34" charset="-122"/>
                <a:ea typeface="PingFang SC Light" panose="020B0300000000000000" pitchFamily="34" charset="-122"/>
              </a:rPr>
              <a:t>meta-heuristic</a:t>
            </a:r>
            <a:r>
              <a:rPr lang="zh-TW" altLang="en" dirty="0">
                <a:latin typeface="PingFang SC Light" panose="020B0300000000000000" pitchFamily="34" charset="-122"/>
                <a:ea typeface="PingFang SC Light" panose="020B0300000000000000" pitchFamily="34" charset="-122"/>
              </a:rPr>
              <a:t>）</a:t>
            </a:r>
            <a:r>
              <a:rPr lang="zh-TW" altLang="en-US" dirty="0">
                <a:latin typeface="PingFang SC Light" panose="020B0300000000000000" pitchFamily="34" charset="-122"/>
                <a:ea typeface="PingFang SC Light" panose="020B0300000000000000" pitchFamily="34" charset="-122"/>
              </a:rPr>
              <a:t>隨機搜索演算法，利用紀錄先前的搜尋結果，以避免陷入區域最佳解。</a:t>
            </a:r>
          </a:p>
          <a:p>
            <a:pPr lvl="0"/>
            <a:endParaRPr lang="zh-TW" altLang="en-US" dirty="0">
              <a:latin typeface="PingFang SC Light" panose="020B0300000000000000" pitchFamily="34" charset="-122"/>
              <a:ea typeface="PingFang SC Light" panose="020B0300000000000000" pitchFamily="34" charset="-122"/>
            </a:endParaRPr>
          </a:p>
          <a:p>
            <a:pPr lvl="0"/>
            <a:r>
              <a:rPr lang="zh-TW" altLang="en-US" dirty="0">
                <a:latin typeface="PingFang SC Light" panose="020B0300000000000000" pitchFamily="34" charset="-122"/>
                <a:ea typeface="PingFang SC Light" panose="020B0300000000000000" pitchFamily="34" charset="-122"/>
              </a:rPr>
              <a:t>從一個初始可行解出發，系統性地選擇特定搜尋方向作為試探，稱之為移步（</a:t>
            </a:r>
            <a:r>
              <a:rPr lang="en-US" altLang="zh-TW" dirty="0">
                <a:latin typeface="PingFang SC Light" panose="020B0300000000000000" pitchFamily="34" charset="-122"/>
                <a:ea typeface="PingFang SC Light" panose="020B0300000000000000" pitchFamily="34" charset="-122"/>
              </a:rPr>
              <a:t>Move</a:t>
            </a:r>
            <a:r>
              <a:rPr lang="zh-TW" altLang="en-US" dirty="0">
                <a:latin typeface="PingFang SC Light" panose="020B0300000000000000" pitchFamily="34" charset="-122"/>
                <a:ea typeface="PingFang SC Light" panose="020B0300000000000000" pitchFamily="34" charset="-122"/>
              </a:rPr>
              <a:t>），選擇實現讓特定的目標函式值變化最多的移動，並以</a:t>
            </a:r>
            <a:r>
              <a:rPr lang="en-US" altLang="zh-TW" dirty="0" err="1">
                <a:latin typeface="PingFang SC Light" panose="020B0300000000000000" pitchFamily="34" charset="-122"/>
                <a:ea typeface="PingFang SC Light" panose="020B0300000000000000" pitchFamily="34" charset="-122"/>
              </a:rPr>
              <a:t>Tabu</a:t>
            </a:r>
            <a:r>
              <a:rPr lang="zh-CN" altLang="en-US" dirty="0">
                <a:latin typeface="PingFang SC Light" panose="020B0300000000000000" pitchFamily="34" charset="-122"/>
                <a:ea typeface="PingFang SC Light" panose="020B0300000000000000" pitchFamily="34" charset="-122"/>
              </a:rPr>
              <a:t>表</a:t>
            </a:r>
            <a:r>
              <a:rPr lang="en-US" altLang="zh-CN" dirty="0">
                <a:latin typeface="PingFang SC Light" panose="020B0300000000000000" pitchFamily="34" charset="-122"/>
                <a:ea typeface="PingFang SC Light" panose="020B0300000000000000" pitchFamily="34" charset="-122"/>
              </a:rPr>
              <a:t>(</a:t>
            </a:r>
            <a:r>
              <a:rPr lang="en-US" altLang="zh-CN" dirty="0" err="1">
                <a:latin typeface="PingFang SC Light" panose="020B0300000000000000" pitchFamily="34" charset="-122"/>
                <a:ea typeface="PingFang SC Light" panose="020B0300000000000000" pitchFamily="34" charset="-122"/>
              </a:rPr>
              <a:t>Tabu</a:t>
            </a:r>
            <a:r>
              <a:rPr lang="en-US" altLang="zh-CN" dirty="0">
                <a:latin typeface="PingFang SC Light" panose="020B0300000000000000" pitchFamily="34" charset="-122"/>
                <a:ea typeface="PingFang SC Light" panose="020B0300000000000000" pitchFamily="34" charset="-122"/>
              </a:rPr>
              <a:t> List)</a:t>
            </a:r>
            <a:r>
              <a:rPr lang="zh-CN" altLang="en-US" dirty="0">
                <a:latin typeface="PingFang SC Light" panose="020B0300000000000000" pitchFamily="34" charset="-122"/>
                <a:ea typeface="PingFang SC Light" panose="020B0300000000000000" pitchFamily="34" charset="-122"/>
              </a:rPr>
              <a:t>紀錄移動的過程</a:t>
            </a:r>
            <a:r>
              <a:rPr lang="zh-TW" altLang="en-US" dirty="0">
                <a:latin typeface="PingFang SC Light" panose="020B0300000000000000" pitchFamily="34" charset="-122"/>
                <a:ea typeface="PingFang SC Light" panose="020B0300000000000000" pitchFamily="34" charset="-122"/>
              </a:rPr>
              <a:t>。</a:t>
            </a:r>
          </a:p>
          <a:p>
            <a:pPr lvl="0"/>
            <a:endParaRPr lang="zh-TW" altLang="en-US" dirty="0">
              <a:latin typeface="PingFang SC Light" panose="020B0300000000000000" pitchFamily="34" charset="-122"/>
              <a:ea typeface="PingFang SC Light" panose="020B0300000000000000" pitchFamily="34" charset="-122"/>
            </a:endParaRPr>
          </a:p>
        </p:txBody>
      </p:sp>
      <p:sp>
        <p:nvSpPr>
          <p:cNvPr id="16" name="PA_文本框 1">
            <a:extLst>
              <a:ext uri="{FF2B5EF4-FFF2-40B4-BE49-F238E27FC236}">
                <a16:creationId xmlns:a16="http://schemas.microsoft.com/office/drawing/2014/main" id="{1563CF12-F3F7-2440-9E4E-77EA256025F3}"/>
              </a:ext>
            </a:extLst>
          </p:cNvPr>
          <p:cNvSpPr txBox="1"/>
          <p:nvPr>
            <p:custDataLst>
              <p:tags r:id="rId1"/>
            </p:custDataLst>
          </p:nvPr>
        </p:nvSpPr>
        <p:spPr>
          <a:xfrm>
            <a:off x="1015622" y="486971"/>
            <a:ext cx="1641475" cy="512000"/>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Libian SC" panose="02010600040101010101" pitchFamily="2" charset="-122"/>
                <a:ea typeface="Libian SC" panose="02010600040101010101" pitchFamily="2" charset="-122"/>
                <a:cs typeface="+mn-ea"/>
                <a:sym typeface="+mn-lt"/>
              </a:rPr>
              <a:t>結合技術</a:t>
            </a:r>
          </a:p>
        </p:txBody>
      </p:sp>
      <p:sp>
        <p:nvSpPr>
          <p:cNvPr id="18" name="圆角矩形 4">
            <a:extLst>
              <a:ext uri="{FF2B5EF4-FFF2-40B4-BE49-F238E27FC236}">
                <a16:creationId xmlns:a16="http://schemas.microsoft.com/office/drawing/2014/main" id="{665F5F61-E11C-874E-93BC-E2393BCD71C3}"/>
              </a:ext>
            </a:extLst>
          </p:cNvPr>
          <p:cNvSpPr/>
          <p:nvPr/>
        </p:nvSpPr>
        <p:spPr>
          <a:xfrm>
            <a:off x="2771781" y="555181"/>
            <a:ext cx="131818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Kaiti SC" panose="02010600040101010101" pitchFamily="2" charset="-122"/>
                <a:ea typeface="Kaiti SC" panose="02010600040101010101" pitchFamily="2" charset="-122"/>
              </a:rPr>
              <a:t>P.13, 16</a:t>
            </a:r>
          </a:p>
        </p:txBody>
      </p:sp>
    </p:spTree>
    <p:extLst>
      <p:ext uri="{BB962C8B-B14F-4D97-AF65-F5344CB8AC3E}">
        <p14:creationId xmlns:p14="http://schemas.microsoft.com/office/powerpoint/2010/main" val="332306786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21571</TotalTime>
  <Words>3752</Words>
  <Application>Microsoft Macintosh PowerPoint</Application>
  <PresentationFormat>寬螢幕</PresentationFormat>
  <Paragraphs>310</Paragraphs>
  <Slides>32</Slides>
  <Notes>32</Notes>
  <HiddenSlides>0</HiddenSlides>
  <MMClips>0</MMClips>
  <ScaleCrop>false</ScaleCrop>
  <HeadingPairs>
    <vt:vector size="6" baseType="variant">
      <vt:variant>
        <vt:lpstr>使用字型</vt:lpstr>
      </vt:variant>
      <vt:variant>
        <vt:i4>22</vt:i4>
      </vt:variant>
      <vt:variant>
        <vt:lpstr>佈景主題</vt:lpstr>
      </vt:variant>
      <vt:variant>
        <vt:i4>1</vt:i4>
      </vt:variant>
      <vt:variant>
        <vt:lpstr>投影片標題</vt:lpstr>
      </vt:variant>
      <vt:variant>
        <vt:i4>32</vt:i4>
      </vt:variant>
    </vt:vector>
  </HeadingPairs>
  <TitlesOfParts>
    <vt:vector size="55" baseType="lpstr">
      <vt:lpstr>造字工房力黑（非商用）常规体</vt:lpstr>
      <vt:lpstr>微软雅黑 Light</vt:lpstr>
      <vt:lpstr>新細明體</vt:lpstr>
      <vt:lpstr>Adobe 黑体 Std R</vt:lpstr>
      <vt:lpstr>Kaiti SC</vt:lpstr>
      <vt:lpstr>Kaiti SC Black</vt:lpstr>
      <vt:lpstr>Libian SC</vt:lpstr>
      <vt:lpstr>微软雅黑</vt:lpstr>
      <vt:lpstr>Microsoft YaHei UI</vt:lpstr>
      <vt:lpstr>Open Sans</vt:lpstr>
      <vt:lpstr>PingFang SC Light</vt:lpstr>
      <vt:lpstr>宋体</vt:lpstr>
      <vt:lpstr>Xingkai SC</vt:lpstr>
      <vt:lpstr>Aparajita</vt:lpstr>
      <vt:lpstr>Apple Chancery</vt:lpstr>
      <vt:lpstr>Arial</vt:lpstr>
      <vt:lpstr>Calibri</vt:lpstr>
      <vt:lpstr>Calibri Light</vt:lpstr>
      <vt:lpstr>Gill Sans</vt:lpstr>
      <vt:lpstr>Lucida Handwriting</vt:lpstr>
      <vt:lpstr>Wingdings</vt:lpstr>
      <vt:lpstr>Zapfino</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
  <cp:keywords/>
  <dc:description/>
  <cp:lastModifiedBy>LinJeana</cp:lastModifiedBy>
  <cp:revision>161</cp:revision>
  <cp:lastPrinted>2020-12-17T05:18:21Z</cp:lastPrinted>
  <dcterms:created xsi:type="dcterms:W3CDTF">2020-08-06T03:23:41Z</dcterms:created>
  <dcterms:modified xsi:type="dcterms:W3CDTF">2020-12-24T06:28:13Z</dcterms:modified>
  <cp:category/>
</cp:coreProperties>
</file>