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36"/>
    <p:restoredTop sz="94700"/>
  </p:normalViewPr>
  <p:slideViewPr>
    <p:cSldViewPr snapToGrid="0">
      <p:cViewPr>
        <p:scale>
          <a:sx n="59" d="100"/>
          <a:sy n="59" d="100"/>
        </p:scale>
        <p:origin x="784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CF0F-C931-E6D7-C65C-70F067C49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1A878-3448-39D7-5AC5-DDB89B0FE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D4B1-1E62-8F54-131C-CB984468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3E16-516A-9C23-84E4-096E3B0D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2BC1-2A06-9D3A-C93E-4B4EB37D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157-380E-53F5-6CB1-0559E7CF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74FD4-8BCA-605A-49F9-645AA7067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E8EB-4311-848F-8F82-41ABE6B9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F66F5-E0DC-621C-E22C-3480C98D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6525-C517-6CD6-4836-B8978A9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2A9CB-3F4A-C3F7-5F82-B193C83AE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9DBFB-E14B-49F2-2854-A1F789DE7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EB59-8B81-3690-AD99-F026B38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76EB-484C-0B13-4932-C6425647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2EE3-CCB1-44B4-1495-51351906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4E30-560D-7E61-9C2B-5671F3F8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A0A9-3E36-D738-44C1-97B1F2F0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D030-5B92-16BF-F12B-C2DA5BE5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575E-88E2-E994-C577-347C56C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1190-028A-A881-BED5-24467E1D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3C77-25D6-B1BC-810C-D8617350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3370-E5ED-8130-1F56-90EAAA27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9681-9306-5031-6CA7-2AC1369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CC59-BBCF-B02F-663C-52B6F131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96BA-02DA-A62F-CD6B-9DAE6595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0EFE-7DED-BDBA-A7C5-631CC825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3798-8AE4-F7C0-C765-D013413B3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C769-80C0-FD6E-1AEA-8D41CCAB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E5E1-1AB4-7F80-14B7-60E94C95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77345-31FB-EC63-DE52-70725685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70F9-52FE-BE3C-B04C-A9CF2E1E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8CA1-FC0F-4D35-0C58-2DEEDA86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92BFD-0283-7A68-4420-423D1A07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F2FE8-1F98-0A7E-DE18-2CE93561D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954FC-E3D2-6673-8C6C-E433FC7D8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5CA50-F6FD-D661-0562-F012E6CB6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A1B02-E083-8861-751F-B8FB6CBA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6F806-9605-07D3-136C-66875B27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052F3-D35D-2138-9FAB-598EF469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3CDC-1774-340E-9DC0-6FD0B633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04F80-0F8E-13C7-C79D-C813AF5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E032-AF4E-7997-31A8-FB267BCB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F4FF-4EF8-EF14-0FB6-32987E82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5EA9-4AF1-04D2-572C-6C67C2B9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FE263-0312-20A9-5B37-0912FC89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4215-1DB2-AF8F-2B33-D0B6B0BF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2F82-880C-2BFB-C990-3673ED75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6177-0C04-2C99-26DB-975EEEAF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0025-95DF-00C7-ABC2-2C5BEA0C8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00F9-E75F-C3C4-A442-A0EBA4E1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EDE9-7ADB-3695-977B-73E17690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086C8-C492-E87E-FE38-77B0C6DD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053A-C4BD-BC5C-BB53-58144621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37AD6-1EEA-9EE2-3600-AFCBD13BA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759AB-C02E-0CEF-1D19-11CCB451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DCAD-1F5D-443C-8FFF-106AC26F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D7ACE-A700-670B-2A67-78738D27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1FD2-2186-FCB8-9866-1619194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6AAD0-01E5-025E-5C6A-8FC813FD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4C90-1595-97E9-048D-F7D27253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12E2-25D4-C222-F7A8-B0A37ED7D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B280-56B2-5746-B993-84401120CD6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B01A-39EA-9621-1B04-1CC20227E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891B-756C-E929-3AB3-D5213165C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6FCF-1D9B-474B-A31A-A3956E36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2A8415B9-67EF-17CE-389A-6CF525AB9CF6}"/>
              </a:ext>
            </a:extLst>
          </p:cNvPr>
          <p:cNvSpPr/>
          <p:nvPr/>
        </p:nvSpPr>
        <p:spPr>
          <a:xfrm>
            <a:off x="1528856" y="799512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09B4109-00AB-AAE0-2727-7801B007ABEE}"/>
              </a:ext>
            </a:extLst>
          </p:cNvPr>
          <p:cNvSpPr/>
          <p:nvPr/>
        </p:nvSpPr>
        <p:spPr>
          <a:xfrm>
            <a:off x="1528856" y="2280586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F75F64B8-F5E9-282C-7AA8-0F7A80D89810}"/>
              </a:ext>
            </a:extLst>
          </p:cNvPr>
          <p:cNvSpPr/>
          <p:nvPr/>
        </p:nvSpPr>
        <p:spPr>
          <a:xfrm>
            <a:off x="1528856" y="3738979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764408C-656D-DCC3-5274-36D4D9AA0292}"/>
              </a:ext>
            </a:extLst>
          </p:cNvPr>
          <p:cNvSpPr/>
          <p:nvPr/>
        </p:nvSpPr>
        <p:spPr>
          <a:xfrm>
            <a:off x="2067018" y="799512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408EAB1-19AD-245C-5AF2-81037B01E619}"/>
              </a:ext>
            </a:extLst>
          </p:cNvPr>
          <p:cNvSpPr/>
          <p:nvPr/>
        </p:nvSpPr>
        <p:spPr>
          <a:xfrm>
            <a:off x="2067018" y="2269308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07F07926-0984-1802-E43C-FE10F0C0796D}"/>
              </a:ext>
            </a:extLst>
          </p:cNvPr>
          <p:cNvSpPr/>
          <p:nvPr/>
        </p:nvSpPr>
        <p:spPr>
          <a:xfrm>
            <a:off x="2067018" y="3738979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CF58B2-E69D-8BDA-2C2E-FDC44347C00E}"/>
              </a:ext>
            </a:extLst>
          </p:cNvPr>
          <p:cNvCxnSpPr>
            <a:cxnSpLocks/>
          </p:cNvCxnSpPr>
          <p:nvPr/>
        </p:nvCxnSpPr>
        <p:spPr>
          <a:xfrm>
            <a:off x="1637140" y="414480"/>
            <a:ext cx="0" cy="4080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B0E3D7-562A-0C69-B8CF-8051297BBD6E}"/>
              </a:ext>
            </a:extLst>
          </p:cNvPr>
          <p:cNvCxnSpPr>
            <a:cxnSpLocks/>
          </p:cNvCxnSpPr>
          <p:nvPr/>
        </p:nvCxnSpPr>
        <p:spPr>
          <a:xfrm>
            <a:off x="2172963" y="414479"/>
            <a:ext cx="2339" cy="40800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214D6-DDB9-9315-44ED-BA7BB8C72C9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637140" y="1818437"/>
            <a:ext cx="0" cy="486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197D48-73EE-500B-5472-899C935535C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72963" y="1818436"/>
            <a:ext cx="2339" cy="4752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F9FFA4-1188-C88E-B8AA-CD9A450E2C79}"/>
              </a:ext>
            </a:extLst>
          </p:cNvPr>
          <p:cNvCxnSpPr>
            <a:cxnSpLocks/>
          </p:cNvCxnSpPr>
          <p:nvPr/>
        </p:nvCxnSpPr>
        <p:spPr>
          <a:xfrm>
            <a:off x="1637140" y="3300013"/>
            <a:ext cx="0" cy="4752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30E941-780D-DCF8-A4C6-276509EBB89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75302" y="3288233"/>
            <a:ext cx="0" cy="486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B92004-6FF9-A791-03D2-E1BE967C6A64}"/>
              </a:ext>
            </a:extLst>
          </p:cNvPr>
          <p:cNvCxnSpPr/>
          <p:nvPr/>
        </p:nvCxnSpPr>
        <p:spPr>
          <a:xfrm>
            <a:off x="1636942" y="4757904"/>
            <a:ext cx="0" cy="46214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25BEE6-E969-31DE-4A34-247B349B06B0}"/>
              </a:ext>
            </a:extLst>
          </p:cNvPr>
          <p:cNvCxnSpPr/>
          <p:nvPr/>
        </p:nvCxnSpPr>
        <p:spPr>
          <a:xfrm>
            <a:off x="2187585" y="4757904"/>
            <a:ext cx="0" cy="46214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1FD363-5009-D696-5F8E-DA8354EB0CB3}"/>
              </a:ext>
            </a:extLst>
          </p:cNvPr>
          <p:cNvCxnSpPr>
            <a:cxnSpLocks/>
          </p:cNvCxnSpPr>
          <p:nvPr/>
        </p:nvCxnSpPr>
        <p:spPr>
          <a:xfrm flipH="1" flipV="1">
            <a:off x="1651259" y="1989385"/>
            <a:ext cx="526633" cy="16712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8EDF37-FEB7-C9A3-870C-D921FFDBF833}"/>
              </a:ext>
            </a:extLst>
          </p:cNvPr>
          <p:cNvCxnSpPr>
            <a:cxnSpLocks/>
          </p:cNvCxnSpPr>
          <p:nvPr/>
        </p:nvCxnSpPr>
        <p:spPr>
          <a:xfrm flipH="1">
            <a:off x="1617924" y="1984432"/>
            <a:ext cx="549690" cy="16712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6F1FD3-D1BF-F60A-A805-CCC03B16D598}"/>
              </a:ext>
            </a:extLst>
          </p:cNvPr>
          <p:cNvCxnSpPr>
            <a:cxnSpLocks/>
          </p:cNvCxnSpPr>
          <p:nvPr/>
        </p:nvCxnSpPr>
        <p:spPr>
          <a:xfrm flipH="1">
            <a:off x="1637895" y="3428537"/>
            <a:ext cx="549690" cy="16712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9BDE1B-0134-F6CC-1ADA-3B3A0188C8E3}"/>
              </a:ext>
            </a:extLst>
          </p:cNvPr>
          <p:cNvCxnSpPr>
            <a:cxnSpLocks/>
          </p:cNvCxnSpPr>
          <p:nvPr/>
        </p:nvCxnSpPr>
        <p:spPr>
          <a:xfrm flipH="1" flipV="1">
            <a:off x="1636386" y="3428537"/>
            <a:ext cx="526633" cy="16712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an 31">
            <a:extLst>
              <a:ext uri="{FF2B5EF4-FFF2-40B4-BE49-F238E27FC236}">
                <a16:creationId xmlns:a16="http://schemas.microsoft.com/office/drawing/2014/main" id="{AAA69B72-7A73-D623-D7D6-0431C19591CD}"/>
              </a:ext>
            </a:extLst>
          </p:cNvPr>
          <p:cNvSpPr/>
          <p:nvPr/>
        </p:nvSpPr>
        <p:spPr>
          <a:xfrm>
            <a:off x="3384681" y="812305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9ACCC7AE-C686-9495-B5D6-91D2C50B85F7}"/>
              </a:ext>
            </a:extLst>
          </p:cNvPr>
          <p:cNvSpPr/>
          <p:nvPr/>
        </p:nvSpPr>
        <p:spPr>
          <a:xfrm>
            <a:off x="3384681" y="3737485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8D0301AB-2D1C-D55C-4432-2630F2B9CD53}"/>
              </a:ext>
            </a:extLst>
          </p:cNvPr>
          <p:cNvSpPr/>
          <p:nvPr/>
        </p:nvSpPr>
        <p:spPr>
          <a:xfrm>
            <a:off x="4012832" y="2293379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77D24E14-6E65-242C-8D51-E6D358922DAB}"/>
              </a:ext>
            </a:extLst>
          </p:cNvPr>
          <p:cNvSpPr/>
          <p:nvPr/>
        </p:nvSpPr>
        <p:spPr>
          <a:xfrm>
            <a:off x="4024446" y="3737485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D74458DE-2696-A5ED-ACC5-BD24CE467236}"/>
              </a:ext>
            </a:extLst>
          </p:cNvPr>
          <p:cNvSpPr/>
          <p:nvPr/>
        </p:nvSpPr>
        <p:spPr>
          <a:xfrm>
            <a:off x="4012832" y="812304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4FF095C9-22DF-1471-9BCD-31DC64F4A8E2}"/>
              </a:ext>
            </a:extLst>
          </p:cNvPr>
          <p:cNvSpPr/>
          <p:nvPr/>
        </p:nvSpPr>
        <p:spPr>
          <a:xfrm>
            <a:off x="3384681" y="2293379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F508D0-3D35-C3B3-E1F0-0F0E3838A96B}"/>
              </a:ext>
            </a:extLst>
          </p:cNvPr>
          <p:cNvCxnSpPr>
            <a:cxnSpLocks/>
          </p:cNvCxnSpPr>
          <p:nvPr/>
        </p:nvCxnSpPr>
        <p:spPr>
          <a:xfrm>
            <a:off x="3492965" y="427271"/>
            <a:ext cx="0" cy="40800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58FEDB-5B1D-8330-8BDC-F024AB2BDCB5}"/>
              </a:ext>
            </a:extLst>
          </p:cNvPr>
          <p:cNvCxnSpPr>
            <a:cxnSpLocks/>
          </p:cNvCxnSpPr>
          <p:nvPr/>
        </p:nvCxnSpPr>
        <p:spPr>
          <a:xfrm>
            <a:off x="4121116" y="427270"/>
            <a:ext cx="0" cy="40800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40E5EC-5BCD-AAB7-E9E0-17098510E87C}"/>
              </a:ext>
            </a:extLst>
          </p:cNvPr>
          <p:cNvCxnSpPr/>
          <p:nvPr/>
        </p:nvCxnSpPr>
        <p:spPr>
          <a:xfrm>
            <a:off x="4132730" y="4756410"/>
            <a:ext cx="0" cy="46214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D80610-E860-95B5-3EB8-D693F7D8C3C2}"/>
              </a:ext>
            </a:extLst>
          </p:cNvPr>
          <p:cNvCxnSpPr/>
          <p:nvPr/>
        </p:nvCxnSpPr>
        <p:spPr>
          <a:xfrm>
            <a:off x="3492420" y="4756410"/>
            <a:ext cx="0" cy="46214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2A8C60-0B6B-03C8-5B6B-A9FCAAC7A49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492213" y="3307207"/>
            <a:ext cx="752" cy="468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8A0108-285D-8AC8-553B-0D6BADEDDA7A}"/>
              </a:ext>
            </a:extLst>
          </p:cNvPr>
          <p:cNvCxnSpPr>
            <a:cxnSpLocks/>
          </p:cNvCxnSpPr>
          <p:nvPr/>
        </p:nvCxnSpPr>
        <p:spPr>
          <a:xfrm>
            <a:off x="4132730" y="3305620"/>
            <a:ext cx="0" cy="468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1410D-CB69-EE5A-5793-2F37B18111E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488370" y="1831229"/>
            <a:ext cx="4595" cy="486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1B988E-3D64-BBC2-7F88-84CC2215120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118945" y="1831229"/>
            <a:ext cx="2171" cy="486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C99CFE-06E1-3F52-FFDA-A2E455C19D92}"/>
              </a:ext>
            </a:extLst>
          </p:cNvPr>
          <p:cNvSpPr txBox="1"/>
          <p:nvPr/>
        </p:nvSpPr>
        <p:spPr>
          <a:xfrm>
            <a:off x="199775" y="1778274"/>
            <a:ext cx="121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HR Between Genes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2DF46B-94FA-B672-269B-C303E8351728}"/>
              </a:ext>
            </a:extLst>
          </p:cNvPr>
          <p:cNvSpPr txBox="1"/>
          <p:nvPr/>
        </p:nvSpPr>
        <p:spPr>
          <a:xfrm>
            <a:off x="6728996" y="5491745"/>
            <a:ext cx="15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Parental </a:t>
            </a:r>
          </a:p>
          <a:p>
            <a:pPr algn="ctr"/>
            <a:r>
              <a:rPr lang="en-US" dirty="0"/>
              <a:t>Chromosomes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80C481-AFAB-F677-E79B-347D78AC799A}"/>
              </a:ext>
            </a:extLst>
          </p:cNvPr>
          <p:cNvSpPr txBox="1"/>
          <p:nvPr/>
        </p:nvSpPr>
        <p:spPr>
          <a:xfrm>
            <a:off x="2973088" y="5468111"/>
            <a:ext cx="147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Recombinant </a:t>
            </a:r>
          </a:p>
          <a:p>
            <a:pPr algn="ctr"/>
            <a:r>
              <a:rPr lang="en-US" dirty="0"/>
              <a:t>DNA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984CF720-E2E9-FAA4-72C5-6F06192F1DEE}"/>
              </a:ext>
            </a:extLst>
          </p:cNvPr>
          <p:cNvSpPr/>
          <p:nvPr/>
        </p:nvSpPr>
        <p:spPr>
          <a:xfrm>
            <a:off x="2470075" y="2718917"/>
            <a:ext cx="821901" cy="4112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591840E-7816-F860-A5B6-72B85A915DFC}"/>
              </a:ext>
            </a:extLst>
          </p:cNvPr>
          <p:cNvSpPr/>
          <p:nvPr/>
        </p:nvSpPr>
        <p:spPr>
          <a:xfrm>
            <a:off x="7132826" y="824193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5DAD047E-0F16-DA4E-72B1-45B038598047}"/>
              </a:ext>
            </a:extLst>
          </p:cNvPr>
          <p:cNvSpPr/>
          <p:nvPr/>
        </p:nvSpPr>
        <p:spPr>
          <a:xfrm>
            <a:off x="7132826" y="2305267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47DCCE44-1ECF-989B-9624-2CA78764526D}"/>
              </a:ext>
            </a:extLst>
          </p:cNvPr>
          <p:cNvSpPr/>
          <p:nvPr/>
        </p:nvSpPr>
        <p:spPr>
          <a:xfrm>
            <a:off x="7132826" y="3763660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86D5EE9B-EE85-CDCD-A3C1-CD4C16FF36C5}"/>
              </a:ext>
            </a:extLst>
          </p:cNvPr>
          <p:cNvSpPr/>
          <p:nvPr/>
        </p:nvSpPr>
        <p:spPr>
          <a:xfrm>
            <a:off x="7670988" y="824193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3221211-50B4-728E-CFC0-1F501D3212F8}"/>
              </a:ext>
            </a:extLst>
          </p:cNvPr>
          <p:cNvSpPr/>
          <p:nvPr/>
        </p:nvSpPr>
        <p:spPr>
          <a:xfrm>
            <a:off x="7670988" y="2293989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3C0EE29-3FF0-7D06-5872-B15E59A7A62F}"/>
              </a:ext>
            </a:extLst>
          </p:cNvPr>
          <p:cNvSpPr/>
          <p:nvPr/>
        </p:nvSpPr>
        <p:spPr>
          <a:xfrm>
            <a:off x="7670988" y="3763660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B0432A-A0C1-9707-36FD-332FCA7F6613}"/>
              </a:ext>
            </a:extLst>
          </p:cNvPr>
          <p:cNvCxnSpPr>
            <a:cxnSpLocks/>
          </p:cNvCxnSpPr>
          <p:nvPr/>
        </p:nvCxnSpPr>
        <p:spPr>
          <a:xfrm>
            <a:off x="7241110" y="439161"/>
            <a:ext cx="0" cy="4080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212245-CE34-9E43-625E-764BC5AE146E}"/>
              </a:ext>
            </a:extLst>
          </p:cNvPr>
          <p:cNvCxnSpPr>
            <a:cxnSpLocks/>
          </p:cNvCxnSpPr>
          <p:nvPr/>
        </p:nvCxnSpPr>
        <p:spPr>
          <a:xfrm>
            <a:off x="7776933" y="439160"/>
            <a:ext cx="2339" cy="40800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BC2AC-4D95-22E8-EDA1-B5DC63926DF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41110" y="1843118"/>
            <a:ext cx="0" cy="486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0E27C4-3EA6-0FB1-EEC7-3B218B6E6F5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776933" y="1843117"/>
            <a:ext cx="2339" cy="4752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F9B634-1B19-6A51-C359-84175A55EE3D}"/>
              </a:ext>
            </a:extLst>
          </p:cNvPr>
          <p:cNvCxnSpPr>
            <a:cxnSpLocks/>
          </p:cNvCxnSpPr>
          <p:nvPr/>
        </p:nvCxnSpPr>
        <p:spPr>
          <a:xfrm>
            <a:off x="7241110" y="3324694"/>
            <a:ext cx="0" cy="4752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18B032-CC32-4D24-7390-2155B12D52C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779272" y="3312914"/>
            <a:ext cx="0" cy="486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EC93C4-6DD8-EE0A-9C72-33DCAD255F74}"/>
              </a:ext>
            </a:extLst>
          </p:cNvPr>
          <p:cNvCxnSpPr/>
          <p:nvPr/>
        </p:nvCxnSpPr>
        <p:spPr>
          <a:xfrm>
            <a:off x="7240912" y="4782585"/>
            <a:ext cx="0" cy="46214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B26277-8CEC-407D-82F7-C75FE214D93B}"/>
              </a:ext>
            </a:extLst>
          </p:cNvPr>
          <p:cNvCxnSpPr/>
          <p:nvPr/>
        </p:nvCxnSpPr>
        <p:spPr>
          <a:xfrm>
            <a:off x="7791555" y="4782585"/>
            <a:ext cx="0" cy="46214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B05C1A-2622-7AB8-4F1C-53F5B968B1B2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349394" y="2814730"/>
            <a:ext cx="317563" cy="17445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91BF8D-6DBF-08FB-7885-92C5F72942A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349394" y="2803452"/>
            <a:ext cx="321594" cy="17160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Can 55">
            <a:extLst>
              <a:ext uri="{FF2B5EF4-FFF2-40B4-BE49-F238E27FC236}">
                <a16:creationId xmlns:a16="http://schemas.microsoft.com/office/drawing/2014/main" id="{C271C7AE-24EB-006E-76B8-EA8A8BE4381F}"/>
              </a:ext>
            </a:extLst>
          </p:cNvPr>
          <p:cNvSpPr/>
          <p:nvPr/>
        </p:nvSpPr>
        <p:spPr>
          <a:xfrm>
            <a:off x="8937699" y="824193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E0C3B87C-890C-C161-E32A-4E1A5B32912C}"/>
              </a:ext>
            </a:extLst>
          </p:cNvPr>
          <p:cNvSpPr/>
          <p:nvPr/>
        </p:nvSpPr>
        <p:spPr>
          <a:xfrm>
            <a:off x="8937699" y="3749373"/>
            <a:ext cx="216568" cy="1018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AD4620D-A087-AA02-BAF3-EEDDE2B8E712}"/>
              </a:ext>
            </a:extLst>
          </p:cNvPr>
          <p:cNvSpPr/>
          <p:nvPr/>
        </p:nvSpPr>
        <p:spPr>
          <a:xfrm>
            <a:off x="9577464" y="3749373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597E8218-255A-2ABF-D28A-EA074DDE8AFE}"/>
              </a:ext>
            </a:extLst>
          </p:cNvPr>
          <p:cNvSpPr/>
          <p:nvPr/>
        </p:nvSpPr>
        <p:spPr>
          <a:xfrm>
            <a:off x="9565850" y="824192"/>
            <a:ext cx="216568" cy="1018925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C0A1F817-48E5-2750-41C5-A0107C395075}"/>
              </a:ext>
            </a:extLst>
          </p:cNvPr>
          <p:cNvSpPr/>
          <p:nvPr/>
        </p:nvSpPr>
        <p:spPr>
          <a:xfrm>
            <a:off x="8937588" y="2778710"/>
            <a:ext cx="216000" cy="534203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804009-C021-3B25-6432-CAC0811FA315}"/>
              </a:ext>
            </a:extLst>
          </p:cNvPr>
          <p:cNvCxnSpPr>
            <a:cxnSpLocks/>
          </p:cNvCxnSpPr>
          <p:nvPr/>
        </p:nvCxnSpPr>
        <p:spPr>
          <a:xfrm>
            <a:off x="9045983" y="439159"/>
            <a:ext cx="0" cy="40800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E960D9-89FB-A94A-27D5-0F99CAF28706}"/>
              </a:ext>
            </a:extLst>
          </p:cNvPr>
          <p:cNvCxnSpPr>
            <a:cxnSpLocks/>
          </p:cNvCxnSpPr>
          <p:nvPr/>
        </p:nvCxnSpPr>
        <p:spPr>
          <a:xfrm>
            <a:off x="9674134" y="439158"/>
            <a:ext cx="0" cy="40800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66B88A-782F-80ED-AA04-36029F722ABF}"/>
              </a:ext>
            </a:extLst>
          </p:cNvPr>
          <p:cNvCxnSpPr/>
          <p:nvPr/>
        </p:nvCxnSpPr>
        <p:spPr>
          <a:xfrm>
            <a:off x="9685748" y="4768298"/>
            <a:ext cx="0" cy="46214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D44792-6F4E-425C-972C-28D5CE1706F9}"/>
              </a:ext>
            </a:extLst>
          </p:cNvPr>
          <p:cNvCxnSpPr/>
          <p:nvPr/>
        </p:nvCxnSpPr>
        <p:spPr>
          <a:xfrm>
            <a:off x="9045438" y="4768298"/>
            <a:ext cx="0" cy="46214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1D04D4-78D8-FD33-7754-BBE38AD5FF86}"/>
              </a:ext>
            </a:extLst>
          </p:cNvPr>
          <p:cNvCxnSpPr>
            <a:cxnSpLocks/>
          </p:cNvCxnSpPr>
          <p:nvPr/>
        </p:nvCxnSpPr>
        <p:spPr>
          <a:xfrm>
            <a:off x="9045231" y="3314862"/>
            <a:ext cx="752" cy="468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CBE73A6-7B15-0339-E69B-4FB4970C753E}"/>
              </a:ext>
            </a:extLst>
          </p:cNvPr>
          <p:cNvCxnSpPr>
            <a:cxnSpLocks/>
          </p:cNvCxnSpPr>
          <p:nvPr/>
        </p:nvCxnSpPr>
        <p:spPr>
          <a:xfrm>
            <a:off x="9685748" y="3317508"/>
            <a:ext cx="0" cy="468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ight Arrow 69">
            <a:extLst>
              <a:ext uri="{FF2B5EF4-FFF2-40B4-BE49-F238E27FC236}">
                <a16:creationId xmlns:a16="http://schemas.microsoft.com/office/drawing/2014/main" id="{6621C2F5-AAA2-BC44-06FD-FD6C2F0ED280}"/>
              </a:ext>
            </a:extLst>
          </p:cNvPr>
          <p:cNvSpPr/>
          <p:nvPr/>
        </p:nvSpPr>
        <p:spPr>
          <a:xfrm>
            <a:off x="8041956" y="2716739"/>
            <a:ext cx="836832" cy="38719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59CD3D-55BD-C4B6-6FE8-56D1616259BD}"/>
              </a:ext>
            </a:extLst>
          </p:cNvPr>
          <p:cNvSpPr txBox="1"/>
          <p:nvPr/>
        </p:nvSpPr>
        <p:spPr>
          <a:xfrm>
            <a:off x="5692168" y="2278830"/>
            <a:ext cx="121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HR Within Genes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EC22B7-3B38-5089-52A0-938F37C92979}"/>
              </a:ext>
            </a:extLst>
          </p:cNvPr>
          <p:cNvSpPr txBox="1"/>
          <p:nvPr/>
        </p:nvSpPr>
        <p:spPr>
          <a:xfrm>
            <a:off x="1230367" y="5489881"/>
            <a:ext cx="15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Parental </a:t>
            </a:r>
          </a:p>
          <a:p>
            <a:pPr algn="ctr"/>
            <a:r>
              <a:rPr lang="en-US" dirty="0"/>
              <a:t>Chromosomes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8933D9-05DB-8FA6-6BA8-330C7EC82D1C}"/>
              </a:ext>
            </a:extLst>
          </p:cNvPr>
          <p:cNvSpPr txBox="1"/>
          <p:nvPr/>
        </p:nvSpPr>
        <p:spPr>
          <a:xfrm>
            <a:off x="8653561" y="5468719"/>
            <a:ext cx="147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Recombinant </a:t>
            </a:r>
          </a:p>
          <a:p>
            <a:pPr algn="ctr"/>
            <a:r>
              <a:rPr lang="en-US" dirty="0"/>
              <a:t>DNA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21EFBB-A9B6-9C75-C4CB-E4F81E1637B8}"/>
              </a:ext>
            </a:extLst>
          </p:cNvPr>
          <p:cNvSpPr txBox="1"/>
          <p:nvPr/>
        </p:nvSpPr>
        <p:spPr>
          <a:xfrm>
            <a:off x="2157007" y="414177"/>
            <a:ext cx="134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Unchanged </a:t>
            </a:r>
          </a:p>
          <a:p>
            <a:pPr algn="ctr"/>
            <a:r>
              <a:rPr lang="en-US" dirty="0"/>
              <a:t>Gene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16299CEB-8507-37EE-B3D5-7BEC54F10D99}"/>
              </a:ext>
            </a:extLst>
          </p:cNvPr>
          <p:cNvSpPr/>
          <p:nvPr/>
        </p:nvSpPr>
        <p:spPr>
          <a:xfrm rot="4407487">
            <a:off x="2196392" y="1861698"/>
            <a:ext cx="1689456" cy="82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96A83340-F32D-CDB9-3D95-FE00327F387D}"/>
              </a:ext>
            </a:extLst>
          </p:cNvPr>
          <p:cNvSpPr/>
          <p:nvPr/>
        </p:nvSpPr>
        <p:spPr>
          <a:xfrm rot="2125466">
            <a:off x="2789480" y="1150394"/>
            <a:ext cx="527436" cy="823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349E8-91AA-4AA3-7C10-D997384A19C9}"/>
              </a:ext>
            </a:extLst>
          </p:cNvPr>
          <p:cNvSpPr txBox="1"/>
          <p:nvPr/>
        </p:nvSpPr>
        <p:spPr>
          <a:xfrm>
            <a:off x="7813135" y="409281"/>
            <a:ext cx="134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 </a:t>
            </a:r>
          </a:p>
          <a:p>
            <a:pPr algn="ctr"/>
            <a:r>
              <a:rPr lang="en-US" dirty="0"/>
              <a:t>Alleles</a:t>
            </a:r>
          </a:p>
        </p:txBody>
      </p:sp>
      <p:sp>
        <p:nvSpPr>
          <p:cNvPr id="83" name="Can 82">
            <a:extLst>
              <a:ext uri="{FF2B5EF4-FFF2-40B4-BE49-F238E27FC236}">
                <a16:creationId xmlns:a16="http://schemas.microsoft.com/office/drawing/2014/main" id="{FC977342-A55A-00F7-73DC-AD6E9DF343AB}"/>
              </a:ext>
            </a:extLst>
          </p:cNvPr>
          <p:cNvSpPr/>
          <p:nvPr/>
        </p:nvSpPr>
        <p:spPr>
          <a:xfrm>
            <a:off x="8937588" y="2293379"/>
            <a:ext cx="216568" cy="5309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C71BD1-F3F8-BFD6-DE85-4978D3618612}"/>
              </a:ext>
            </a:extLst>
          </p:cNvPr>
          <p:cNvCxnSpPr>
            <a:cxnSpLocks/>
          </p:cNvCxnSpPr>
          <p:nvPr/>
        </p:nvCxnSpPr>
        <p:spPr>
          <a:xfrm>
            <a:off x="9041398" y="1839022"/>
            <a:ext cx="1072" cy="48518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Can 88">
            <a:extLst>
              <a:ext uri="{FF2B5EF4-FFF2-40B4-BE49-F238E27FC236}">
                <a16:creationId xmlns:a16="http://schemas.microsoft.com/office/drawing/2014/main" id="{DB4447E0-338F-1AF4-E840-9DB4C938BEF0}"/>
              </a:ext>
            </a:extLst>
          </p:cNvPr>
          <p:cNvSpPr/>
          <p:nvPr/>
        </p:nvSpPr>
        <p:spPr>
          <a:xfrm>
            <a:off x="9574405" y="2780226"/>
            <a:ext cx="216568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n 87">
            <a:extLst>
              <a:ext uri="{FF2B5EF4-FFF2-40B4-BE49-F238E27FC236}">
                <a16:creationId xmlns:a16="http://schemas.microsoft.com/office/drawing/2014/main" id="{00471574-A051-32A1-041C-626E7BAB8621}"/>
              </a:ext>
            </a:extLst>
          </p:cNvPr>
          <p:cNvSpPr/>
          <p:nvPr/>
        </p:nvSpPr>
        <p:spPr>
          <a:xfrm>
            <a:off x="9574405" y="2295129"/>
            <a:ext cx="216000" cy="534203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1DE568-2C33-415C-3F10-1861BC9EF78A}"/>
              </a:ext>
            </a:extLst>
          </p:cNvPr>
          <p:cNvCxnSpPr>
            <a:cxnSpLocks/>
          </p:cNvCxnSpPr>
          <p:nvPr/>
        </p:nvCxnSpPr>
        <p:spPr>
          <a:xfrm>
            <a:off x="9675149" y="1843117"/>
            <a:ext cx="2171" cy="486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ight Arrow 89">
            <a:extLst>
              <a:ext uri="{FF2B5EF4-FFF2-40B4-BE49-F238E27FC236}">
                <a16:creationId xmlns:a16="http://schemas.microsoft.com/office/drawing/2014/main" id="{94F8FF82-973F-4472-F1E9-EA5A422ACB64}"/>
              </a:ext>
            </a:extLst>
          </p:cNvPr>
          <p:cNvSpPr/>
          <p:nvPr/>
        </p:nvSpPr>
        <p:spPr>
          <a:xfrm rot="4407487">
            <a:off x="7766792" y="1831668"/>
            <a:ext cx="1689456" cy="82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E77C293F-A276-4558-CFC0-5D3019966F18}"/>
              </a:ext>
            </a:extLst>
          </p:cNvPr>
          <p:cNvSpPr/>
          <p:nvPr/>
        </p:nvSpPr>
        <p:spPr>
          <a:xfrm rot="2829526">
            <a:off x="8408094" y="1994850"/>
            <a:ext cx="1291431" cy="10588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BDD590-87B5-757A-D04F-CCD76F7D3B3D}"/>
              </a:ext>
            </a:extLst>
          </p:cNvPr>
          <p:cNvSpPr txBox="1"/>
          <p:nvPr/>
        </p:nvSpPr>
        <p:spPr>
          <a:xfrm>
            <a:off x="1899702" y="6164817"/>
            <a:ext cx="308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Genes Crossover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471190-C324-814E-A819-FB9DB42C43E9}"/>
              </a:ext>
            </a:extLst>
          </p:cNvPr>
          <p:cNvSpPr txBox="1"/>
          <p:nvPr/>
        </p:nvSpPr>
        <p:spPr>
          <a:xfrm>
            <a:off x="7791555" y="6164816"/>
            <a:ext cx="308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Allelles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3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Jin-Li (Dr.)</dc:creator>
  <cp:lastModifiedBy>Luo, Jin-Li (Dr.)</cp:lastModifiedBy>
  <cp:revision>5</cp:revision>
  <dcterms:created xsi:type="dcterms:W3CDTF">2022-12-13T15:27:35Z</dcterms:created>
  <dcterms:modified xsi:type="dcterms:W3CDTF">2022-12-14T09:45:38Z</dcterms:modified>
</cp:coreProperties>
</file>