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" TargetMode="External"/><Relationship Id="rId13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code.visualstudio.com/" TargetMode="External"/><Relationship Id="rId12" Type="http://schemas.openxmlformats.org/officeDocument/2006/relationships/hyperlink" Target="https://java.com/en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icropython.org/" TargetMode="External"/><Relationship Id="rId11" Type="http://schemas.openxmlformats.org/officeDocument/2006/relationships/hyperlink" Target="https://developer.apple.com/xcode/" TargetMode="External"/><Relationship Id="rId5" Type="http://schemas.openxmlformats.org/officeDocument/2006/relationships/hyperlink" Target="https://development.libelium.com/waspmote-ide-v06/download-ide-windows" TargetMode="External"/><Relationship Id="rId10" Type="http://schemas.openxmlformats.org/officeDocument/2006/relationships/hyperlink" Target="https://developer.apple.com/swift/" TargetMode="External"/><Relationship Id="rId4" Type="http://schemas.openxmlformats.org/officeDocument/2006/relationships/hyperlink" Target="https://www.cplusplus.com/" TargetMode="External"/><Relationship Id="rId9" Type="http://schemas.openxmlformats.org/officeDocument/2006/relationships/hyperlink" Target="https://developer.android.com/studio" TargetMode="External"/><Relationship Id="rId14" Type="http://schemas.openxmlformats.org/officeDocument/2006/relationships/hyperlink" Target="https://www.postgresql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02154"/>
            <a:ext cx="7886700" cy="2852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Sustav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Interneta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stvari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za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mjerenje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i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prikaz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vrijednosti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senzora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koristeći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Waspmote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i</a:t>
            </a:r>
            <a:r>
              <a:rPr lang="en-GB" sz="3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en-GB" sz="31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Pycom</a:t>
            </a:r>
            <a:br>
              <a:rPr lang="en-GB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</a:b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BC7C8-5891-4F3C-833C-E94C44DC7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Preddiplomski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sz="1400" dirty="0"/>
              <a:t>2020./2021.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9012A-D9ED-46A3-8168-F012181F9807}"/>
              </a:ext>
            </a:extLst>
          </p:cNvPr>
          <p:cNvSpPr txBox="1"/>
          <p:nvPr/>
        </p:nvSpPr>
        <p:spPr>
          <a:xfrm>
            <a:off x="5204460" y="5720319"/>
            <a:ext cx="3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Nastavnik</a:t>
            </a:r>
            <a:r>
              <a:rPr lang="en-US" dirty="0"/>
              <a:t>: prof. dr. sc. Mario </a:t>
            </a:r>
            <a:r>
              <a:rPr lang="en-US" dirty="0" err="1"/>
              <a:t>Kušek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koji se </a:t>
            </a:r>
            <a:r>
              <a:rPr lang="en-US" dirty="0" err="1"/>
              <a:t>sastoji</a:t>
            </a:r>
            <a:r>
              <a:rPr lang="en-US" dirty="0"/>
              <a:t> od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 </a:t>
            </a:r>
            <a:r>
              <a:rPr lang="en-US" dirty="0"/>
              <a:t>tri </a:t>
            </a:r>
            <a:r>
              <a:rPr lang="en-US" dirty="0" err="1"/>
              <a:t>uređaja</a:t>
            </a:r>
            <a:r>
              <a:rPr lang="en-US" dirty="0"/>
              <a:t> koji </a:t>
            </a:r>
            <a:r>
              <a:rPr lang="en-US" dirty="0" err="1"/>
              <a:t>šalju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hr-HR" dirty="0"/>
          </a:p>
          <a:p>
            <a:pPr lvl="1"/>
            <a:r>
              <a:rPr lang="hr-HR" dirty="0"/>
              <a:t> </a:t>
            </a:r>
            <a:r>
              <a:rPr lang="en-US" dirty="0" err="1"/>
              <a:t>poslužitelja</a:t>
            </a:r>
            <a:r>
              <a:rPr lang="en-US" dirty="0"/>
              <a:t> koji prima </a:t>
            </a:r>
            <a:r>
              <a:rPr lang="en-US" dirty="0" err="1"/>
              <a:t>podatke</a:t>
            </a:r>
            <a:r>
              <a:rPr lang="en-US" dirty="0"/>
              <a:t> s </a:t>
            </a:r>
            <a:r>
              <a:rPr lang="en-US" dirty="0" err="1"/>
              <a:t>uređaja</a:t>
            </a:r>
            <a:r>
              <a:rPr lang="en-US" dirty="0"/>
              <a:t> </a:t>
            </a:r>
            <a:endParaRPr lang="hr-HR" dirty="0"/>
          </a:p>
          <a:p>
            <a:pPr lvl="1"/>
            <a:r>
              <a:rPr lang="hr-HR" dirty="0"/>
              <a:t> </a:t>
            </a:r>
            <a:r>
              <a:rPr lang="en-US" dirty="0"/>
              <a:t>Android </a:t>
            </a:r>
            <a:r>
              <a:rPr lang="en-US" dirty="0" err="1"/>
              <a:t>i</a:t>
            </a:r>
            <a:r>
              <a:rPr lang="en-US" dirty="0"/>
              <a:t> iOS </a:t>
            </a:r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mjerenja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en-US" dirty="0" err="1"/>
              <a:t>Podaci</a:t>
            </a:r>
            <a:r>
              <a:rPr lang="en-US" dirty="0"/>
              <a:t> koji se </a:t>
            </a:r>
            <a:r>
              <a:rPr lang="en-US" dirty="0" err="1"/>
              <a:t>šalju</a:t>
            </a:r>
            <a:r>
              <a:rPr lang="hr-HR" dirty="0"/>
              <a:t>:</a:t>
            </a:r>
          </a:p>
          <a:p>
            <a:pPr lvl="1"/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vlaga</a:t>
            </a:r>
            <a:r>
              <a:rPr lang="en-US" dirty="0"/>
              <a:t> </a:t>
            </a:r>
            <a:r>
              <a:rPr lang="en-US" dirty="0" err="1"/>
              <a:t>zraka</a:t>
            </a:r>
            <a:endParaRPr lang="hr-HR" dirty="0"/>
          </a:p>
          <a:p>
            <a:pPr lvl="1"/>
            <a:r>
              <a:rPr lang="en-US" dirty="0" err="1"/>
              <a:t>Tlak</a:t>
            </a:r>
            <a:r>
              <a:rPr lang="en-US" dirty="0"/>
              <a:t> </a:t>
            </a:r>
            <a:r>
              <a:rPr lang="en-US" dirty="0" err="1"/>
              <a:t>zraka</a:t>
            </a:r>
            <a:endParaRPr lang="en-US" dirty="0"/>
          </a:p>
          <a:p>
            <a:pPr lvl="1"/>
            <a:r>
              <a:rPr lang="en-US" dirty="0" err="1"/>
              <a:t>Osvjetljenje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83129"/>
          </a:xfrm>
        </p:spPr>
        <p:txBody>
          <a:bodyPr>
            <a:normAutofit/>
          </a:bodyPr>
          <a:lstStyle/>
          <a:p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8255"/>
            <a:ext cx="5520480" cy="3689815"/>
          </a:xfrm>
        </p:spPr>
        <p:txBody>
          <a:bodyPr/>
          <a:lstStyle/>
          <a:p>
            <a:r>
              <a:rPr lang="en-US" sz="2600" dirty="0" err="1"/>
              <a:t>Registracija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prijava</a:t>
            </a:r>
            <a:r>
              <a:rPr lang="en-US" sz="2600" dirty="0"/>
              <a:t> </a:t>
            </a:r>
            <a:r>
              <a:rPr lang="en-US" sz="2600" dirty="0" err="1"/>
              <a:t>korisnika</a:t>
            </a:r>
            <a:endParaRPr lang="en-US" sz="2600" dirty="0"/>
          </a:p>
          <a:p>
            <a:r>
              <a:rPr lang="en-US" sz="2600" dirty="0" err="1"/>
              <a:t>Dodavanje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brisanje</a:t>
            </a:r>
            <a:r>
              <a:rPr lang="en-US" sz="2600" dirty="0"/>
              <a:t> </a:t>
            </a:r>
            <a:r>
              <a:rPr lang="en-US" sz="2600" dirty="0" err="1"/>
              <a:t>kultura</a:t>
            </a:r>
            <a:r>
              <a:rPr lang="en-US" sz="2600" dirty="0"/>
              <a:t> </a:t>
            </a:r>
            <a:r>
              <a:rPr lang="en-US" sz="2600" dirty="0" err="1"/>
              <a:t>koje</a:t>
            </a:r>
            <a:r>
              <a:rPr lang="en-US" sz="2600" dirty="0"/>
              <a:t> </a:t>
            </a:r>
            <a:r>
              <a:rPr lang="en-US" sz="2600" dirty="0" err="1"/>
              <a:t>prikazuju</a:t>
            </a:r>
            <a:r>
              <a:rPr lang="en-US" sz="2600" dirty="0"/>
              <a:t> </a:t>
            </a:r>
            <a:r>
              <a:rPr lang="en-US" sz="2600" dirty="0" err="1"/>
              <a:t>mjerenja</a:t>
            </a:r>
            <a:r>
              <a:rPr lang="en-US" sz="2600" dirty="0"/>
              <a:t> </a:t>
            </a:r>
            <a:r>
              <a:rPr lang="en-US" sz="2600" dirty="0" err="1"/>
              <a:t>određenih</a:t>
            </a:r>
            <a:r>
              <a:rPr lang="en-US" sz="2600" dirty="0"/>
              <a:t> </a:t>
            </a:r>
            <a:r>
              <a:rPr lang="en-US" sz="2600" dirty="0" err="1"/>
              <a:t>uređaja</a:t>
            </a:r>
            <a:endParaRPr lang="en-US" sz="2600" dirty="0"/>
          </a:p>
          <a:p>
            <a:r>
              <a:rPr lang="en-US" sz="2600" dirty="0" err="1"/>
              <a:t>Praćenje</a:t>
            </a:r>
            <a:r>
              <a:rPr lang="en-US" sz="2600" dirty="0"/>
              <a:t> </a:t>
            </a:r>
            <a:r>
              <a:rPr lang="en-US" sz="2600" dirty="0" err="1"/>
              <a:t>vrijednosti</a:t>
            </a:r>
            <a:r>
              <a:rPr lang="en-US" sz="2600" dirty="0"/>
              <a:t> </a:t>
            </a:r>
            <a:r>
              <a:rPr lang="en-US" sz="2600" dirty="0" err="1"/>
              <a:t>senzora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linijskom</a:t>
            </a:r>
            <a:r>
              <a:rPr lang="en-US" sz="2600" dirty="0"/>
              <a:t> </a:t>
            </a:r>
            <a:r>
              <a:rPr lang="en-US" sz="2600" dirty="0" err="1"/>
              <a:t>grafu</a:t>
            </a:r>
            <a:endParaRPr lang="en-US" sz="2600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DE29875-C410-48F1-81BA-10A4A53EB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4" y="1644242"/>
            <a:ext cx="2311167" cy="46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462444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Sustav za uprav</a:t>
            </a:r>
            <a:r>
              <a:rPr lang="en-US" dirty="0" err="1"/>
              <a:t>lja</a:t>
            </a:r>
            <a:r>
              <a:rPr lang="hr-HR" dirty="0"/>
              <a:t>nje izvornim kodom:</a:t>
            </a:r>
          </a:p>
          <a:p>
            <a:pPr lvl="2"/>
            <a:r>
              <a:rPr lang="hr-HR" dirty="0"/>
              <a:t>Git (</a:t>
            </a:r>
            <a:r>
              <a:rPr lang="hr-HR" dirty="0">
                <a:hlinkClick r:id="rId2"/>
              </a:rPr>
              <a:t>git-scm</a:t>
            </a:r>
            <a:r>
              <a:rPr lang="hr-HR" dirty="0"/>
              <a:t>), GitLab (</a:t>
            </a:r>
            <a:r>
              <a:rPr lang="hr-HR" dirty="0">
                <a:hlinkClick r:id="rId3"/>
              </a:rPr>
              <a:t>gitlab</a:t>
            </a:r>
            <a:r>
              <a:rPr lang="hr-HR" dirty="0"/>
              <a:t>)</a:t>
            </a:r>
            <a:endParaRPr lang="en-US" dirty="0"/>
          </a:p>
          <a:p>
            <a:r>
              <a:rPr lang="en-US" dirty="0" err="1"/>
              <a:t>Sklopovske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hr-HR" dirty="0"/>
              <a:t>:</a:t>
            </a:r>
          </a:p>
          <a:p>
            <a:pPr lvl="2"/>
            <a:r>
              <a:rPr lang="en-US" dirty="0"/>
              <a:t>C++</a:t>
            </a:r>
            <a:r>
              <a:rPr lang="hr-HR" dirty="0"/>
              <a:t> (</a:t>
            </a:r>
            <a:r>
              <a:rPr lang="hr-HR" dirty="0">
                <a:hlinkClick r:id="rId4"/>
              </a:rPr>
              <a:t>C++</a:t>
            </a:r>
            <a:r>
              <a:rPr lang="hr-HR" dirty="0"/>
              <a:t>)</a:t>
            </a:r>
            <a:endParaRPr lang="en-US" dirty="0"/>
          </a:p>
          <a:p>
            <a:pPr lvl="2"/>
            <a:r>
              <a:rPr lang="en-US" dirty="0" err="1"/>
              <a:t>Waspmote</a:t>
            </a:r>
            <a:r>
              <a:rPr lang="en-US" dirty="0"/>
              <a:t> IDE (</a:t>
            </a:r>
            <a:r>
              <a:rPr lang="en-US" dirty="0" err="1">
                <a:hlinkClick r:id="rId5"/>
              </a:rPr>
              <a:t>Waspmote</a:t>
            </a:r>
            <a:r>
              <a:rPr lang="en-US" dirty="0">
                <a:hlinkClick r:id="rId5"/>
              </a:rPr>
              <a:t> IDE</a:t>
            </a:r>
            <a:r>
              <a:rPr lang="en-US" dirty="0"/>
              <a:t>)</a:t>
            </a:r>
            <a:endParaRPr lang="hr-HR" dirty="0"/>
          </a:p>
          <a:p>
            <a:pPr lvl="2"/>
            <a:r>
              <a:rPr lang="en-US" dirty="0" err="1"/>
              <a:t>MicroPython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hr-HR" dirty="0">
                <a:hlinkClick r:id="rId6"/>
              </a:rPr>
              <a:t>MicroPython</a:t>
            </a:r>
            <a:r>
              <a:rPr lang="hr-HR" dirty="0"/>
              <a:t>)</a:t>
            </a:r>
            <a:endParaRPr lang="en-US" dirty="0"/>
          </a:p>
          <a:p>
            <a:pPr lvl="2"/>
            <a:r>
              <a:rPr lang="en-US" dirty="0"/>
              <a:t>Visual Studio Code (</a:t>
            </a:r>
            <a:r>
              <a:rPr lang="en-US" dirty="0">
                <a:hlinkClick r:id="rId7"/>
              </a:rPr>
              <a:t>VSC</a:t>
            </a:r>
            <a:r>
              <a:rPr lang="en-US" dirty="0"/>
              <a:t>)</a:t>
            </a:r>
            <a:endParaRPr lang="hr-HR" dirty="0"/>
          </a:p>
          <a:p>
            <a:r>
              <a:rPr lang="en-US" dirty="0"/>
              <a:t>Android </a:t>
            </a:r>
            <a:r>
              <a:rPr lang="en-US" dirty="0" err="1"/>
              <a:t>aplikacija</a:t>
            </a:r>
            <a:r>
              <a:rPr lang="hr-HR" dirty="0"/>
              <a:t>:</a:t>
            </a:r>
          </a:p>
          <a:p>
            <a:pPr lvl="2"/>
            <a:r>
              <a:rPr lang="en-US" dirty="0"/>
              <a:t>Kotlin</a:t>
            </a:r>
            <a:r>
              <a:rPr lang="hr-HR" dirty="0"/>
              <a:t> (</a:t>
            </a:r>
            <a:r>
              <a:rPr lang="hr-HR" dirty="0">
                <a:hlinkClick r:id="rId8"/>
              </a:rPr>
              <a:t>Kotlinlang</a:t>
            </a:r>
            <a:r>
              <a:rPr lang="hr-HR" dirty="0"/>
              <a:t>)</a:t>
            </a:r>
          </a:p>
          <a:p>
            <a:pPr lvl="2"/>
            <a:r>
              <a:rPr lang="en-US" dirty="0"/>
              <a:t>Android Studio</a:t>
            </a:r>
            <a:r>
              <a:rPr lang="hr-HR" dirty="0"/>
              <a:t> (</a:t>
            </a:r>
            <a:r>
              <a:rPr lang="hr-HR" dirty="0">
                <a:hlinkClick r:id="rId9"/>
              </a:rPr>
              <a:t>Android Studio</a:t>
            </a:r>
            <a:r>
              <a:rPr lang="hr-HR" dirty="0"/>
              <a:t>)</a:t>
            </a:r>
            <a:endParaRPr lang="en-US" dirty="0"/>
          </a:p>
          <a:p>
            <a:r>
              <a:rPr lang="en-US" dirty="0"/>
              <a:t>iOS </a:t>
            </a:r>
            <a:r>
              <a:rPr lang="en-US" dirty="0" err="1"/>
              <a:t>aplikacija</a:t>
            </a:r>
            <a:r>
              <a:rPr lang="hr-HR" dirty="0"/>
              <a:t>:</a:t>
            </a:r>
          </a:p>
          <a:p>
            <a:pPr lvl="2"/>
            <a:r>
              <a:rPr lang="en-US" dirty="0"/>
              <a:t>Swift</a:t>
            </a:r>
            <a:r>
              <a:rPr lang="hr-HR" dirty="0"/>
              <a:t> (</a:t>
            </a:r>
            <a:r>
              <a:rPr lang="hr-HR" dirty="0">
                <a:hlinkClick r:id="rId10"/>
              </a:rPr>
              <a:t>swift</a:t>
            </a:r>
            <a:r>
              <a:rPr lang="hr-HR" dirty="0"/>
              <a:t>)</a:t>
            </a:r>
          </a:p>
          <a:p>
            <a:pPr lvl="2"/>
            <a:r>
              <a:rPr lang="en-US" dirty="0" err="1"/>
              <a:t>Xcode</a:t>
            </a:r>
            <a:r>
              <a:rPr lang="hr-HR" dirty="0"/>
              <a:t>(</a:t>
            </a:r>
            <a:r>
              <a:rPr lang="hr-HR" dirty="0">
                <a:hlinkClick r:id="rId11"/>
              </a:rPr>
              <a:t>xcode</a:t>
            </a:r>
            <a:r>
              <a:rPr lang="hr-HR" dirty="0"/>
              <a:t>)</a:t>
            </a:r>
          </a:p>
          <a:p>
            <a:r>
              <a:rPr lang="en-US" dirty="0" err="1"/>
              <a:t>Poslužitelj</a:t>
            </a:r>
            <a:r>
              <a:rPr lang="hr-HR" dirty="0"/>
              <a:t> i baza podataka:</a:t>
            </a:r>
          </a:p>
          <a:p>
            <a:pPr lvl="2"/>
            <a:r>
              <a:rPr lang="hr-HR" dirty="0"/>
              <a:t>Java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hr-HR" dirty="0">
                <a:hlinkClick r:id="rId12"/>
              </a:rPr>
              <a:t>java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Spring Boot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hr-HR" dirty="0">
                <a:hlinkClick r:id="rId13"/>
              </a:rPr>
              <a:t>spring-boot</a:t>
            </a:r>
            <a:r>
              <a:rPr lang="hr-HR" dirty="0"/>
              <a:t>)</a:t>
            </a:r>
          </a:p>
          <a:p>
            <a:pPr lvl="2"/>
            <a:r>
              <a:rPr lang="en-US" dirty="0"/>
              <a:t>PostgreSQL </a:t>
            </a:r>
            <a:r>
              <a:rPr lang="hr-HR" dirty="0"/>
              <a:t>(</a:t>
            </a:r>
            <a:r>
              <a:rPr lang="hr-HR" dirty="0">
                <a:hlinkClick r:id="rId14"/>
              </a:rPr>
              <a:t>postgreSQL</a:t>
            </a:r>
            <a:r>
              <a:rPr lang="hr-HR" dirty="0"/>
              <a:t>)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AD838A41-3CD3-4242-8197-1573B954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7" y="1177604"/>
            <a:ext cx="3823903" cy="5164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r-HR" sz="4000" dirty="0"/>
              <a:t>Arhitektura</a:t>
            </a:r>
            <a:r>
              <a:rPr lang="hr-HR" dirty="0"/>
              <a:t>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957968-3DDF-447E-A09E-DCB45FF6463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61999" y="1312863"/>
            <a:ext cx="4495800" cy="5545137"/>
          </a:xfrm>
        </p:spPr>
        <p:txBody>
          <a:bodyPr/>
          <a:lstStyle/>
          <a:p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Android </a:t>
            </a:r>
            <a:r>
              <a:rPr lang="en-US" sz="2200" dirty="0" err="1"/>
              <a:t>aplikacija</a:t>
            </a:r>
            <a:endParaRPr lang="en-US" sz="2200" dirty="0"/>
          </a:p>
          <a:p>
            <a:pPr lvl="1"/>
            <a:r>
              <a:rPr lang="en-US" sz="2200" dirty="0"/>
              <a:t>iOS </a:t>
            </a:r>
            <a:r>
              <a:rPr lang="en-US" sz="2200" dirty="0" err="1"/>
              <a:t>aplikacija</a:t>
            </a:r>
            <a:endParaRPr lang="en-US" sz="2200" dirty="0"/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:</a:t>
            </a:r>
          </a:p>
          <a:p>
            <a:pPr lvl="1"/>
            <a:r>
              <a:rPr lang="en-US" sz="2200" dirty="0" err="1"/>
              <a:t>Poslužitelj</a:t>
            </a:r>
            <a:endParaRPr lang="en-US" sz="2200" dirty="0"/>
          </a:p>
          <a:p>
            <a:pPr lvl="1"/>
            <a:r>
              <a:rPr lang="en-US" sz="2200" dirty="0" err="1"/>
              <a:t>Baza</a:t>
            </a:r>
            <a:r>
              <a:rPr lang="en-US" sz="2200" dirty="0"/>
              <a:t> </a:t>
            </a:r>
            <a:r>
              <a:rPr lang="en-US" sz="2200" dirty="0" err="1"/>
              <a:t>podataka</a:t>
            </a:r>
            <a:endParaRPr lang="en-US" sz="2200" dirty="0"/>
          </a:p>
          <a:p>
            <a:pPr lvl="1"/>
            <a:endParaRPr lang="en-US" sz="1700" dirty="0"/>
          </a:p>
          <a:p>
            <a:r>
              <a:rPr lang="en-US" dirty="0" err="1"/>
              <a:t>Pametna</a:t>
            </a:r>
            <a:r>
              <a:rPr lang="en-US" dirty="0"/>
              <a:t> </a:t>
            </a:r>
            <a:r>
              <a:rPr lang="en-US" dirty="0" err="1"/>
              <a:t>okolina</a:t>
            </a:r>
            <a:r>
              <a:rPr lang="en-US" dirty="0"/>
              <a:t>:</a:t>
            </a:r>
          </a:p>
          <a:p>
            <a:pPr lvl="1"/>
            <a:r>
              <a:rPr lang="en-US" sz="2200" dirty="0" err="1"/>
              <a:t>Dva</a:t>
            </a:r>
            <a:r>
              <a:rPr lang="en-US" sz="2200" dirty="0"/>
              <a:t> </a:t>
            </a:r>
            <a:r>
              <a:rPr lang="en-US" sz="2200" dirty="0" err="1"/>
              <a:t>uređaja</a:t>
            </a:r>
            <a:r>
              <a:rPr lang="en-US" sz="2200" dirty="0"/>
              <a:t> </a:t>
            </a:r>
            <a:r>
              <a:rPr lang="en-US" sz="2200" dirty="0" err="1"/>
              <a:t>Waspmote</a:t>
            </a:r>
            <a:endParaRPr lang="en-US" sz="2200" dirty="0"/>
          </a:p>
          <a:p>
            <a:pPr lvl="1"/>
            <a:r>
              <a:rPr lang="en-US" sz="2200" dirty="0" err="1"/>
              <a:t>Uređaj</a:t>
            </a:r>
            <a:r>
              <a:rPr lang="en-US" sz="2200" dirty="0"/>
              <a:t> </a:t>
            </a:r>
            <a:r>
              <a:rPr lang="en-US" sz="2200" dirty="0" err="1"/>
              <a:t>Pycom</a:t>
            </a:r>
            <a:endParaRPr lang="en-US" sz="2200" dirty="0"/>
          </a:p>
          <a:p>
            <a:pPr lvl="1"/>
            <a:r>
              <a:rPr lang="en-US" sz="2200" dirty="0" err="1"/>
              <a:t>Senzori</a:t>
            </a:r>
            <a:endParaRPr lang="en-US" sz="2200" dirty="0"/>
          </a:p>
          <a:p>
            <a:pPr lvl="1"/>
            <a:r>
              <a:rPr lang="en-US" sz="2200" dirty="0" err="1"/>
              <a:t>Mrežni</a:t>
            </a:r>
            <a:r>
              <a:rPr lang="en-US" sz="2200" dirty="0"/>
              <a:t> </a:t>
            </a:r>
            <a:r>
              <a:rPr lang="en-US" sz="2200" dirty="0" err="1"/>
              <a:t>prilaz</a:t>
            </a:r>
            <a:r>
              <a:rPr lang="en-US" sz="2200" dirty="0"/>
              <a:t> (Gateway)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Raspodjela tim</a:t>
            </a:r>
            <a:r>
              <a:rPr lang="en-US" dirty="0"/>
              <a:t>ova</a:t>
            </a:r>
            <a:r>
              <a:rPr lang="hr-HR" dirty="0"/>
              <a:t>:</a:t>
            </a:r>
          </a:p>
          <a:p>
            <a:pPr lvl="1"/>
            <a:r>
              <a:rPr lang="en-US" dirty="0" err="1"/>
              <a:t>Sklopovske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-&gt; Filip, Laura, Luka</a:t>
            </a:r>
          </a:p>
          <a:p>
            <a:pPr lvl="1"/>
            <a:r>
              <a:rPr lang="en-US" dirty="0" err="1"/>
              <a:t>Poslužitelj</a:t>
            </a:r>
            <a:r>
              <a:rPr lang="en-US" dirty="0"/>
              <a:t> -&gt; </a:t>
            </a:r>
            <a:r>
              <a:rPr lang="en-US" dirty="0" err="1"/>
              <a:t>Domagoj</a:t>
            </a:r>
            <a:r>
              <a:rPr lang="en-US" dirty="0"/>
              <a:t>, Benjamin, Ana</a:t>
            </a:r>
          </a:p>
          <a:p>
            <a:pPr lvl="1"/>
            <a:r>
              <a:rPr lang="en-US" dirty="0"/>
              <a:t>Android </a:t>
            </a:r>
            <a:r>
              <a:rPr lang="en-US" dirty="0" err="1"/>
              <a:t>aplikacija</a:t>
            </a:r>
            <a:r>
              <a:rPr lang="en-US" dirty="0"/>
              <a:t> -&gt; </a:t>
            </a:r>
            <a:r>
              <a:rPr lang="en-US" dirty="0" err="1"/>
              <a:t>Mihael</a:t>
            </a:r>
            <a:r>
              <a:rPr lang="en-US" dirty="0"/>
              <a:t>, Josip</a:t>
            </a:r>
          </a:p>
          <a:p>
            <a:pPr lvl="1"/>
            <a:r>
              <a:rPr lang="en-US" dirty="0"/>
              <a:t>iOS </a:t>
            </a:r>
            <a:r>
              <a:rPr lang="en-US" dirty="0" err="1"/>
              <a:t>aplikacija</a:t>
            </a:r>
            <a:r>
              <a:rPr lang="en-US" dirty="0"/>
              <a:t> -&gt; Borna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A9A97D-615C-4E25-AB58-2E165FBF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001"/>
            <a:ext cx="9144000" cy="25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smo dobro odradili :</a:t>
            </a:r>
          </a:p>
          <a:p>
            <a:pPr lvl="1"/>
            <a:r>
              <a:rPr lang="en-US" dirty="0" err="1"/>
              <a:t>Podjela</a:t>
            </a:r>
            <a:r>
              <a:rPr lang="hr-HR" dirty="0"/>
              <a:t> posla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članovima</a:t>
            </a:r>
            <a:endParaRPr lang="hr-HR" dirty="0"/>
          </a:p>
          <a:p>
            <a:pPr lvl="1"/>
            <a:r>
              <a:rPr lang="hr-HR" dirty="0"/>
              <a:t>Učenje i rad sa novim tehnologijama</a:t>
            </a:r>
          </a:p>
          <a:p>
            <a:r>
              <a:rPr lang="hr-HR" dirty="0"/>
              <a:t>Što smo mogli bolje odraditi 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Bolja</a:t>
            </a:r>
            <a:r>
              <a:rPr lang="hr-HR" dirty="0">
                <a:sym typeface="Wingdings" panose="05000000000000000000" pitchFamily="2" charset="2"/>
              </a:rPr>
              <a:t> komunikacija </a:t>
            </a:r>
            <a:r>
              <a:rPr lang="en-US" dirty="0" err="1">
                <a:sym typeface="Wingdings" panose="05000000000000000000" pitchFamily="2" charset="2"/>
              </a:rPr>
              <a:t>među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timovima</a:t>
            </a:r>
            <a:endParaRPr lang="hr-HR" dirty="0"/>
          </a:p>
          <a:p>
            <a:r>
              <a:rPr lang="hr-HR" dirty="0"/>
              <a:t>Što se ne smije ponoviti :</a:t>
            </a:r>
          </a:p>
          <a:p>
            <a:pPr lvl="1"/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preblizu</a:t>
            </a:r>
            <a:r>
              <a:rPr lang="en-US" dirty="0"/>
              <a:t> </a:t>
            </a:r>
            <a:r>
              <a:rPr lang="en-US" dirty="0" err="1"/>
              <a:t>roka</a:t>
            </a:r>
            <a:r>
              <a:rPr lang="en-US" dirty="0"/>
              <a:t> za </a:t>
            </a:r>
            <a:r>
              <a:rPr lang="en-US" dirty="0" err="1"/>
              <a:t>predaju</a:t>
            </a:r>
            <a:endParaRPr lang="hr-HR" dirty="0"/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8" y="4181903"/>
            <a:ext cx="1978267" cy="19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Laura </a:t>
            </a:r>
            <a:r>
              <a:rPr lang="en-US" dirty="0" err="1"/>
              <a:t>Abramović</a:t>
            </a:r>
            <a:endParaRPr lang="hr-HR" dirty="0"/>
          </a:p>
          <a:p>
            <a:pPr lvl="1"/>
            <a:r>
              <a:rPr lang="en-US" dirty="0" err="1"/>
              <a:t>laura.abramovic</a:t>
            </a:r>
            <a:r>
              <a:rPr lang="hr-HR" dirty="0"/>
              <a:t>@fer.hr</a:t>
            </a:r>
          </a:p>
          <a:p>
            <a:r>
              <a:rPr lang="en-US" dirty="0"/>
              <a:t>Filip Đuran</a:t>
            </a:r>
            <a:endParaRPr lang="hr-HR" dirty="0"/>
          </a:p>
          <a:p>
            <a:pPr lvl="1"/>
            <a:r>
              <a:rPr lang="en-US" dirty="0" err="1"/>
              <a:t>filip.duran</a:t>
            </a:r>
            <a:r>
              <a:rPr lang="hr-HR" dirty="0"/>
              <a:t>@fer.hr</a:t>
            </a:r>
          </a:p>
          <a:p>
            <a:r>
              <a:rPr lang="en-US" dirty="0"/>
              <a:t>Benjamin Horvat</a:t>
            </a:r>
            <a:endParaRPr lang="hr-HR" dirty="0"/>
          </a:p>
          <a:p>
            <a:pPr lvl="1"/>
            <a:r>
              <a:rPr lang="en-US" dirty="0" err="1"/>
              <a:t>benjamin.horvat</a:t>
            </a:r>
            <a:r>
              <a:rPr lang="hr-HR" dirty="0"/>
              <a:t>@fer.hr</a:t>
            </a:r>
          </a:p>
          <a:p>
            <a:r>
              <a:rPr lang="en-US" dirty="0" err="1"/>
              <a:t>Domagoj</a:t>
            </a:r>
            <a:r>
              <a:rPr lang="en-US" dirty="0"/>
              <a:t> </a:t>
            </a:r>
            <a:r>
              <a:rPr lang="en-US" dirty="0" err="1"/>
              <a:t>Kolega</a:t>
            </a:r>
            <a:endParaRPr lang="hr-HR" dirty="0"/>
          </a:p>
          <a:p>
            <a:pPr lvl="1"/>
            <a:r>
              <a:rPr lang="en-US" dirty="0" err="1"/>
              <a:t>domagoj.kolega</a:t>
            </a:r>
            <a:r>
              <a:rPr lang="hr-HR" dirty="0"/>
              <a:t>@fer.hr</a:t>
            </a:r>
          </a:p>
          <a:p>
            <a:r>
              <a:rPr lang="en-US" dirty="0"/>
              <a:t>Luka </a:t>
            </a:r>
            <a:r>
              <a:rPr lang="en-US" dirty="0" err="1"/>
              <a:t>Lacković</a:t>
            </a:r>
            <a:endParaRPr lang="hr-HR" dirty="0"/>
          </a:p>
          <a:p>
            <a:pPr lvl="1"/>
            <a:r>
              <a:rPr lang="en-US" dirty="0" err="1"/>
              <a:t>luka.lackovic</a:t>
            </a:r>
            <a:r>
              <a:rPr lang="hr-HR" dirty="0"/>
              <a:t>@fer.hr</a:t>
            </a:r>
          </a:p>
          <a:p>
            <a:r>
              <a:rPr lang="en-US" dirty="0"/>
              <a:t>Josip </a:t>
            </a:r>
            <a:r>
              <a:rPr lang="en-US" dirty="0" err="1"/>
              <a:t>Lukačević</a:t>
            </a:r>
            <a:endParaRPr lang="hr-HR" dirty="0"/>
          </a:p>
          <a:p>
            <a:pPr lvl="1"/>
            <a:r>
              <a:rPr lang="en-US" dirty="0" err="1"/>
              <a:t>josip.lukacevic</a:t>
            </a:r>
            <a:r>
              <a:rPr lang="hr-HR" dirty="0"/>
              <a:t>@fer.hr</a:t>
            </a:r>
          </a:p>
          <a:p>
            <a:r>
              <a:rPr lang="en-US" dirty="0"/>
              <a:t>Borna </a:t>
            </a:r>
            <a:r>
              <a:rPr lang="en-US" dirty="0" err="1"/>
              <a:t>Majstorović</a:t>
            </a:r>
            <a:endParaRPr lang="hr-HR" dirty="0"/>
          </a:p>
          <a:p>
            <a:pPr lvl="1"/>
            <a:r>
              <a:rPr lang="en-US" dirty="0" err="1"/>
              <a:t>borna.majstorovic</a:t>
            </a:r>
            <a:r>
              <a:rPr lang="hr-HR" dirty="0"/>
              <a:t>@fer.hr</a:t>
            </a:r>
            <a:r>
              <a:rPr lang="en-US" dirty="0"/>
              <a:t> </a:t>
            </a:r>
          </a:p>
          <a:p>
            <a:r>
              <a:rPr lang="en-US" dirty="0"/>
              <a:t>Ana </a:t>
            </a:r>
            <a:r>
              <a:rPr lang="en-US" dirty="0" err="1"/>
              <a:t>Mrkonjić</a:t>
            </a:r>
            <a:endParaRPr lang="en-US" dirty="0"/>
          </a:p>
          <a:p>
            <a:pPr lvl="1"/>
            <a:r>
              <a:rPr lang="en-US" dirty="0"/>
              <a:t>ana.mrkonjic@fer.hr</a:t>
            </a:r>
          </a:p>
          <a:p>
            <a:r>
              <a:rPr lang="en-US" dirty="0" err="1"/>
              <a:t>Mihael</a:t>
            </a:r>
            <a:r>
              <a:rPr lang="en-US" dirty="0"/>
              <a:t> </a:t>
            </a:r>
            <a:r>
              <a:rPr lang="en-US" dirty="0" err="1"/>
              <a:t>Rodek</a:t>
            </a:r>
            <a:endParaRPr lang="en-US" dirty="0"/>
          </a:p>
          <a:p>
            <a:pPr lvl="1"/>
            <a:r>
              <a:rPr lang="en-US" dirty="0"/>
              <a:t>mihael.rodek@fer.hr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390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Sustav Interneta stvari za mjerenje i prikaz vrijednosti senzora koristeći Waspmote i Pycom </vt:lpstr>
      <vt:lpstr>Sadržaj</vt:lpstr>
      <vt:lpstr>Opis zadatka</vt:lpstr>
      <vt:lpstr>Glavne funkcionalnosti aplikacija</vt:lpstr>
      <vt:lpstr>Korišteni alati i tehnologije</vt:lpstr>
      <vt:lpstr>Arhitektura sustava</vt:lpstr>
      <vt:lpstr>Organizacija rada</vt:lpstr>
      <vt:lpstr>Naučene lekcije</vt:lpstr>
      <vt:lpstr>Članovi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Đuran</dc:creator>
  <cp:lastModifiedBy>Filip Đuran</cp:lastModifiedBy>
  <cp:revision>15</cp:revision>
  <dcterms:created xsi:type="dcterms:W3CDTF">2021-01-20T20:05:05Z</dcterms:created>
  <dcterms:modified xsi:type="dcterms:W3CDTF">2021-01-21T12:42:31Z</dcterms:modified>
</cp:coreProperties>
</file>