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72" r:id="rId8"/>
    <p:sldId id="258" r:id="rId9"/>
    <p:sldId id="267" r:id="rId10"/>
    <p:sldId id="268" r:id="rId11"/>
    <p:sldId id="269" r:id="rId12"/>
    <p:sldId id="262" r:id="rId13"/>
    <p:sldId id="263" r:id="rId14"/>
    <p:sldId id="264" r:id="rId15"/>
    <p:sldId id="265" r:id="rId16"/>
    <p:sldId id="266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0F077DA-F4F8-4FBF-8857-A982F42B951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Jeff 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Export 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0369"/>
            <a:ext cx="7950740" cy="462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Export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Validates metadata before exporting it into RDBMS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Executes </a:t>
            </a:r>
            <a:r>
              <a:rPr lang="en-US" dirty="0" err="1" smtClean="0"/>
              <a:t>MapReduce</a:t>
            </a:r>
            <a:r>
              <a:rPr lang="en-US" dirty="0" smtClean="0"/>
              <a:t> job to transport data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export –connect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://localhost:8088/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--username root --password pass –export-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Hive, </a:t>
            </a:r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BigTop</a:t>
            </a:r>
            <a:r>
              <a:rPr lang="en-US" dirty="0" smtClean="0"/>
              <a:t> 0.50</a:t>
            </a:r>
          </a:p>
          <a:p>
            <a:pPr lvl="2"/>
            <a:r>
              <a:rPr lang="en-US" dirty="0" smtClean="0"/>
              <a:t>bigtop.apache.org</a:t>
            </a:r>
          </a:p>
          <a:p>
            <a:pPr lvl="2"/>
            <a:r>
              <a:rPr lang="en-US" dirty="0" smtClean="0"/>
              <a:t>Packaging and interoperability between </a:t>
            </a:r>
            <a:r>
              <a:rPr lang="en-US" dirty="0" err="1" smtClean="0"/>
              <a:t>Hadoop</a:t>
            </a:r>
            <a:r>
              <a:rPr lang="en-US" dirty="0" smtClean="0"/>
              <a:t> related projects.</a:t>
            </a:r>
          </a:p>
          <a:p>
            <a:pPr lvl="1"/>
            <a:r>
              <a:rPr lang="en-US" dirty="0" smtClean="0"/>
              <a:t>Install MySQL</a:t>
            </a:r>
          </a:p>
          <a:p>
            <a:pPr lvl="2"/>
            <a:r>
              <a:rPr lang="en-US" dirty="0" smtClean="0"/>
              <a:t>Open source RDBMS system used to create relation database tables and import into </a:t>
            </a:r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smtClean="0"/>
              <a:t>Download JDBC drivers and copy to the </a:t>
            </a:r>
            <a:r>
              <a:rPr lang="en-US" dirty="0" err="1" smtClean="0"/>
              <a:t>sqoop</a:t>
            </a:r>
            <a:r>
              <a:rPr lang="en-US" dirty="0" smtClean="0"/>
              <a:t> lib folder </a:t>
            </a:r>
          </a:p>
          <a:p>
            <a:pPr lvl="2"/>
            <a:r>
              <a:rPr lang="en-US" dirty="0"/>
              <a:t>http://www.mysql.com/downloads/connector/j/</a:t>
            </a:r>
            <a:endParaRPr lang="en-US" dirty="0" smtClean="0"/>
          </a:p>
          <a:p>
            <a:pPr lvl="2"/>
            <a:r>
              <a:rPr lang="en-US" dirty="0" smtClean="0"/>
              <a:t>(e.g. /</a:t>
            </a:r>
            <a:r>
              <a:rPr lang="en-US" dirty="0" err="1" smtClean="0"/>
              <a:t>usr</a:t>
            </a:r>
            <a:r>
              <a:rPr lang="en-US" dirty="0" smtClean="0"/>
              <a:t>/lib/</a:t>
            </a:r>
            <a:r>
              <a:rPr lang="en-US" dirty="0" err="1" smtClean="0"/>
              <a:t>sqoop</a:t>
            </a:r>
            <a:r>
              <a:rPr lang="en-US" dirty="0" smtClean="0"/>
              <a:t>/lib)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database in MySQL</a:t>
            </a:r>
          </a:p>
          <a:p>
            <a:pPr lvl="1"/>
            <a:r>
              <a:rPr lang="en-US" dirty="0" smtClean="0"/>
              <a:t>Login to MySQL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–u root –P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table</a:t>
            </a:r>
          </a:p>
          <a:p>
            <a:pPr marL="617220" lvl="1" indent="-342900"/>
            <a:r>
              <a:rPr lang="en-US" dirty="0" smtClean="0"/>
              <a:t>Create database</a:t>
            </a:r>
            <a:endParaRPr lang="en-US" dirty="0"/>
          </a:p>
          <a:p>
            <a:pPr marL="617220" lvl="1" indent="-342900"/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database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sqoop_demo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17220" lvl="1" indent="-342900"/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orders(id INT, name VARCHAR(30));</a:t>
            </a:r>
          </a:p>
          <a:p>
            <a:pPr marL="617220" lvl="1" indent="-342900"/>
            <a:r>
              <a:rPr lang="en-US" dirty="0" smtClean="0">
                <a:latin typeface="Courier New" pitchFamily="49" charset="0"/>
                <a:cs typeface="Courier New" pitchFamily="49" charset="0"/>
              </a:rPr>
              <a:t>show tables;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Insert values into the table</a:t>
            </a:r>
          </a:p>
          <a:p>
            <a:pPr marL="731520" lvl="1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orders(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VALUES(1,”orderA”);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INSERT INTO orders(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VALUES(2,”orderB”);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INSERT INTO orders(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VALUES(3,”orderC”);</a:t>
            </a:r>
          </a:p>
        </p:txBody>
      </p:sp>
    </p:spTree>
    <p:extLst>
      <p:ext uri="{BB962C8B-B14F-4D97-AF65-F5344CB8AC3E}">
        <p14:creationId xmlns:p14="http://schemas.microsoft.com/office/powerpoint/2010/main" val="7147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4"/>
            </a:pPr>
            <a:r>
              <a:rPr lang="en-US" dirty="0" smtClean="0"/>
              <a:t>Import orders table into HDFS using </a:t>
            </a:r>
            <a:r>
              <a:rPr lang="en-US" dirty="0" err="1" smtClean="0"/>
              <a:t>Sqoop</a:t>
            </a:r>
            <a:endParaRPr lang="en-US" dirty="0" smtClean="0"/>
          </a:p>
          <a:p>
            <a:pPr marL="731520" lvl="1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--connect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sqoop_demo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--table orders --username root --target-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 –m 1</a:t>
            </a:r>
          </a:p>
          <a:p>
            <a:pPr marL="731520" lvl="1" indent="-457200"/>
            <a:r>
              <a:rPr lang="en-US" dirty="0" smtClean="0">
                <a:cs typeface="Courier New" pitchFamily="49" charset="0"/>
              </a:rPr>
              <a:t>Files are created in HDFS with the data from the table.</a:t>
            </a:r>
          </a:p>
          <a:p>
            <a:pPr marL="731520" lvl="1" indent="-457200"/>
            <a:r>
              <a:rPr lang="en-US" dirty="0" smtClean="0">
                <a:cs typeface="Courier New" pitchFamily="49" charset="0"/>
              </a:rPr>
              <a:t>To read the files enter the command:</a:t>
            </a:r>
          </a:p>
          <a:p>
            <a:pPr marL="731520" lvl="1" indent="-457200"/>
            <a:r>
              <a:rPr lang="en-US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</a:t>
            </a:r>
          </a:p>
          <a:p>
            <a:pPr marL="731520" lvl="1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Example output:</a:t>
            </a:r>
          </a:p>
          <a:p>
            <a:pPr marL="1097280" lvl="2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Found 3 items</a:t>
            </a:r>
          </a:p>
          <a:p>
            <a:pPr marL="1097280" lvl="2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-r–r–   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supergroup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2013-10-28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13:23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/local/orders/_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SUCCESS</a:t>
            </a:r>
          </a:p>
          <a:p>
            <a:pPr marL="1097280" lvl="2" indent="-457200"/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  –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supergroup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2013-10-28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13:23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/local/orders/_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logs</a:t>
            </a:r>
          </a:p>
          <a:p>
            <a:pPr marL="1097280" lvl="2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-r–r–   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supergroup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60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2013-10-28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13:23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/local/orders/part-m-00000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the ‘part-m-00000’ file to view the results in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–cat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/local/orders/part-m-*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5. </a:t>
            </a:r>
            <a:r>
              <a:rPr lang="en-US" dirty="0" smtClean="0">
                <a:cs typeface="Courier New" pitchFamily="49" charset="0"/>
              </a:rPr>
              <a:t>Export data from HDFS into RDBMS (MySQL)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CREATE 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orders_exported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(id INT, name VARCHAR(30));</a:t>
            </a:r>
            <a:r>
              <a:rPr lang="en-US" dirty="0" smtClean="0">
                <a:cs typeface="Courier New" pitchFamily="49" charset="0"/>
              </a:rPr>
              <a:t>   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export --connect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sqoop_demo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--table orders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orders_exported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--export-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 –username root –P –m 1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6"/>
            </a:pPr>
            <a:r>
              <a:rPr lang="en-US" dirty="0" smtClean="0"/>
              <a:t>Read data from RDBMS</a:t>
            </a:r>
          </a:p>
          <a:p>
            <a:pPr marL="731520" lvl="1" indent="-457200"/>
            <a:r>
              <a:rPr lang="en-US" dirty="0" err="1" smtClean="0"/>
              <a:t>Mysql</a:t>
            </a:r>
            <a:r>
              <a:rPr lang="en-US" dirty="0" smtClean="0"/>
              <a:t>&gt; select * from </a:t>
            </a:r>
            <a:r>
              <a:rPr lang="en-US" dirty="0" err="1" smtClean="0"/>
              <a:t>orders_exported</a:t>
            </a:r>
            <a:r>
              <a:rPr lang="en-US" dirty="0" smtClean="0"/>
              <a:t>;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+——+———–+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| id   | name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+——+———–+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|    1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|    2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|    3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 marL="731520" lvl="1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+——+———–+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+mj-lt"/>
              </a:rPr>
              <a:t>Questions?</a:t>
            </a:r>
            <a:endParaRPr 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is a project built on top of </a:t>
            </a:r>
            <a:r>
              <a:rPr lang="en-US" dirty="0" err="1" smtClean="0"/>
              <a:t>Hadoop</a:t>
            </a:r>
            <a:endParaRPr lang="en-US" dirty="0"/>
          </a:p>
          <a:p>
            <a:pPr lvl="1"/>
            <a:r>
              <a:rPr lang="en-US" dirty="0" smtClean="0"/>
              <a:t>Supports moving data between </a:t>
            </a:r>
            <a:r>
              <a:rPr lang="en-US" dirty="0" err="1" smtClean="0"/>
              <a:t>Hadoop</a:t>
            </a:r>
            <a:r>
              <a:rPr lang="en-US" dirty="0" smtClean="0"/>
              <a:t> and RDMS</a:t>
            </a:r>
          </a:p>
          <a:p>
            <a:r>
              <a:rPr lang="en-US" dirty="0" smtClean="0"/>
              <a:t>Two main features</a:t>
            </a:r>
          </a:p>
          <a:p>
            <a:pPr lvl="1"/>
            <a:r>
              <a:rPr lang="en-US" dirty="0" smtClean="0"/>
              <a:t>Importing</a:t>
            </a:r>
          </a:p>
          <a:p>
            <a:pPr lvl="1"/>
            <a:r>
              <a:rPr lang="en-US" dirty="0" smtClean="0"/>
              <a:t>Exporting</a:t>
            </a:r>
          </a:p>
          <a:p>
            <a:r>
              <a:rPr lang="en-US" dirty="0" smtClean="0"/>
              <a:t>Other tools</a:t>
            </a:r>
          </a:p>
          <a:p>
            <a:pPr lvl="1"/>
            <a:r>
              <a:rPr lang="en-US" dirty="0" err="1" smtClean="0"/>
              <a:t>Sqoop</a:t>
            </a:r>
            <a:r>
              <a:rPr lang="en-US" dirty="0" smtClean="0"/>
              <a:t>-list-databases</a:t>
            </a:r>
          </a:p>
          <a:p>
            <a:pPr lvl="2"/>
            <a:r>
              <a:rPr lang="en-US" dirty="0" smtClean="0"/>
              <a:t>List available database schemas</a:t>
            </a:r>
          </a:p>
          <a:p>
            <a:pPr lvl="1"/>
            <a:r>
              <a:rPr lang="en-US" dirty="0" err="1" smtClean="0"/>
              <a:t>Sqoop</a:t>
            </a:r>
            <a:r>
              <a:rPr lang="en-US" dirty="0" smtClean="0"/>
              <a:t>-list-tables</a:t>
            </a:r>
          </a:p>
          <a:p>
            <a:pPr lvl="2"/>
            <a:r>
              <a:rPr lang="en-US" dirty="0" smtClean="0"/>
              <a:t>List available tables within a schema</a:t>
            </a:r>
          </a:p>
          <a:p>
            <a:pPr lvl="1"/>
            <a:r>
              <a:rPr lang="en-US" dirty="0" err="1" smtClean="0"/>
              <a:t>Sqoop-eval</a:t>
            </a:r>
            <a:endParaRPr lang="en-US" dirty="0" smtClean="0"/>
          </a:p>
          <a:p>
            <a:pPr lvl="2"/>
            <a:r>
              <a:rPr lang="en-US" dirty="0" smtClean="0"/>
              <a:t>Simple and primitive SQL execution engine</a:t>
            </a:r>
          </a:p>
          <a:p>
            <a:pPr lvl="2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Importing</a:t>
            </a:r>
          </a:p>
          <a:p>
            <a:pPr lvl="1"/>
            <a:r>
              <a:rPr lang="en-US" dirty="0"/>
              <a:t>Load RDBMS data into </a:t>
            </a:r>
            <a:r>
              <a:rPr lang="en-US" dirty="0" err="1"/>
              <a:t>Hadoop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, and Hive</a:t>
            </a:r>
          </a:p>
          <a:p>
            <a:pPr lvl="2"/>
            <a:r>
              <a:rPr lang="en-US" dirty="0"/>
              <a:t>Take database table as input</a:t>
            </a:r>
          </a:p>
          <a:p>
            <a:pPr lvl="2"/>
            <a:r>
              <a:rPr lang="en-US" dirty="0"/>
              <a:t>Reads table </a:t>
            </a:r>
            <a:r>
              <a:rPr lang="en-US" dirty="0" smtClean="0"/>
              <a:t>row-by-row into HDFS</a:t>
            </a:r>
            <a:endParaRPr lang="en-US" dirty="0"/>
          </a:p>
          <a:p>
            <a:pPr lvl="1"/>
            <a:r>
              <a:rPr lang="en-US" dirty="0" smtClean="0"/>
              <a:t>Performed in parallel</a:t>
            </a:r>
          </a:p>
          <a:p>
            <a:pPr lvl="2"/>
            <a:r>
              <a:rPr lang="en-US" dirty="0"/>
              <a:t>Produce list of files as output in </a:t>
            </a:r>
            <a:r>
              <a:rPr lang="en-US" dirty="0" err="1"/>
              <a:t>Hadoop</a:t>
            </a:r>
            <a:endParaRPr lang="en-US" dirty="0"/>
          </a:p>
          <a:p>
            <a:pPr lvl="2"/>
            <a:r>
              <a:rPr lang="en-US" dirty="0" smtClean="0"/>
              <a:t>Generates java class that represents one row of imported table</a:t>
            </a:r>
          </a:p>
          <a:p>
            <a:pPr lvl="3"/>
            <a:r>
              <a:rPr lang="en-US" dirty="0" smtClean="0"/>
              <a:t>Used in import process</a:t>
            </a:r>
          </a:p>
          <a:p>
            <a:pPr lvl="3"/>
            <a:r>
              <a:rPr lang="en-US" dirty="0" smtClean="0"/>
              <a:t>Serialize/</a:t>
            </a:r>
            <a:r>
              <a:rPr lang="en-US" dirty="0" err="1" smtClean="0"/>
              <a:t>Deserialize</a:t>
            </a:r>
            <a:r>
              <a:rPr lang="en-US" dirty="0" smtClean="0"/>
              <a:t> data</a:t>
            </a:r>
          </a:p>
          <a:p>
            <a:pPr lvl="3"/>
            <a:r>
              <a:rPr lang="en-US" dirty="0" smtClean="0"/>
              <a:t>Can parse the delimited form of the record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–-connect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–username root –password pass –table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hbase_tableName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--connect &lt;</a:t>
            </a:r>
            <a:r>
              <a:rPr lang="en-US" dirty="0" err="1" smtClean="0"/>
              <a:t>jdbc-uri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Database of the server to connect to</a:t>
            </a:r>
          </a:p>
          <a:p>
            <a:pPr lvl="2"/>
            <a:r>
              <a:rPr lang="en-US" dirty="0" smtClean="0"/>
              <a:t>--connect </a:t>
            </a:r>
            <a:r>
              <a:rPr lang="en-US" dirty="0" err="1" smtClean="0"/>
              <a:t>jdbc:mysql</a:t>
            </a:r>
            <a:r>
              <a:rPr lang="en-US" dirty="0" smtClean="0"/>
              <a:t>://</a:t>
            </a:r>
            <a:r>
              <a:rPr lang="en-US" dirty="0" err="1" smtClean="0"/>
              <a:t>host:port</a:t>
            </a:r>
            <a:r>
              <a:rPr lang="en-US" dirty="0" smtClean="0"/>
              <a:t>/</a:t>
            </a:r>
            <a:r>
              <a:rPr lang="en-US" dirty="0" err="1" smtClean="0"/>
              <a:t>databasename</a:t>
            </a:r>
            <a:endParaRPr lang="en-US" dirty="0" smtClean="0"/>
          </a:p>
          <a:p>
            <a:r>
              <a:rPr lang="en-US" dirty="0" smtClean="0"/>
              <a:t>--connection-manager &lt;class-name&gt;</a:t>
            </a:r>
          </a:p>
          <a:p>
            <a:pPr lvl="1"/>
            <a:r>
              <a:rPr lang="en-US" dirty="0" smtClean="0"/>
              <a:t>Connection manager class name</a:t>
            </a:r>
          </a:p>
          <a:p>
            <a:r>
              <a:rPr lang="en-US" dirty="0" smtClean="0"/>
              <a:t>--driver &lt;class-name&gt;</a:t>
            </a:r>
          </a:p>
          <a:p>
            <a:pPr lvl="1"/>
            <a:r>
              <a:rPr lang="en-US" dirty="0" smtClean="0"/>
              <a:t>JDBC driver </a:t>
            </a:r>
            <a:r>
              <a:rPr lang="en-US" dirty="0" err="1" smtClean="0"/>
              <a:t>classname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 err="1" smtClean="0"/>
              <a:t>hadoop</a:t>
            </a:r>
            <a:r>
              <a:rPr lang="en-US" dirty="0" smtClean="0"/>
              <a:t>-home &lt;directory&gt;</a:t>
            </a:r>
          </a:p>
          <a:p>
            <a:pPr lvl="1"/>
            <a:r>
              <a:rPr lang="en-US" dirty="0" smtClean="0"/>
              <a:t>Overrides $HADOOP_HOME </a:t>
            </a:r>
            <a:r>
              <a:rPr lang="en-US" dirty="0" err="1" smtClean="0"/>
              <a:t>env</a:t>
            </a:r>
            <a:r>
              <a:rPr lang="en-US" dirty="0" smtClean="0"/>
              <a:t>. variable</a:t>
            </a:r>
          </a:p>
        </p:txBody>
      </p:sp>
    </p:spTree>
    <p:extLst>
      <p:ext uri="{BB962C8B-B14F-4D97-AF65-F5344CB8AC3E}">
        <p14:creationId xmlns:p14="http://schemas.microsoft.com/office/powerpoint/2010/main" val="32766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--username &lt;username&gt;</a:t>
            </a:r>
          </a:p>
          <a:p>
            <a:pPr lvl="1"/>
            <a:r>
              <a:rPr lang="en-US" dirty="0" smtClean="0"/>
              <a:t>Username for database</a:t>
            </a:r>
          </a:p>
          <a:p>
            <a:r>
              <a:rPr lang="en-US" dirty="0" smtClean="0"/>
              <a:t>--password &lt;password&gt;</a:t>
            </a:r>
          </a:p>
          <a:p>
            <a:r>
              <a:rPr lang="en-US" dirty="0"/>
              <a:t>-P</a:t>
            </a:r>
          </a:p>
          <a:p>
            <a:pPr lvl="1"/>
            <a:r>
              <a:rPr lang="en-US" dirty="0"/>
              <a:t>User enters password from command line</a:t>
            </a:r>
          </a:p>
          <a:p>
            <a:r>
              <a:rPr lang="en-US" dirty="0" smtClean="0"/>
              <a:t>--help</a:t>
            </a:r>
          </a:p>
          <a:p>
            <a:r>
              <a:rPr lang="en-US" dirty="0" smtClean="0"/>
              <a:t>--verbose</a:t>
            </a:r>
          </a:p>
          <a:p>
            <a:pPr lvl="1"/>
            <a:r>
              <a:rPr lang="en-US" dirty="0" smtClean="0"/>
              <a:t>Additional information about query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--query</a:t>
            </a:r>
          </a:p>
          <a:p>
            <a:pPr lvl="1"/>
            <a:r>
              <a:rPr lang="en-US" dirty="0" smtClean="0"/>
              <a:t>Specify your own query instead of selecting all rows/columns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1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 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JL019231\VirtualBox VMs\VB_Shared_Folder\import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341365" cy="48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sqoop</a:t>
            </a:r>
            <a:r>
              <a:rPr lang="en-US" sz="1800" dirty="0"/>
              <a:t> import --connect </a:t>
            </a:r>
            <a:r>
              <a:rPr lang="en-US" sz="1800" dirty="0" err="1"/>
              <a:t>jdbc:mysql</a:t>
            </a:r>
            <a:r>
              <a:rPr lang="en-US" sz="1800" dirty="0"/>
              <a:t>://db.foo.com/</a:t>
            </a:r>
            <a:r>
              <a:rPr lang="en-US" sz="1800" dirty="0" err="1"/>
              <a:t>corp</a:t>
            </a:r>
            <a:r>
              <a:rPr lang="en-US" sz="1800" dirty="0"/>
              <a:t> --table EMPLOYEES \ --columns "</a:t>
            </a:r>
            <a:r>
              <a:rPr lang="en-US" sz="1800" dirty="0" err="1" smtClean="0"/>
              <a:t>employee_id,first_name,last_name,job_title</a:t>
            </a:r>
            <a:r>
              <a:rPr lang="en-US" sz="1800" dirty="0" smtClean="0"/>
              <a:t>“ --m 8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1800" dirty="0" smtClean="0"/>
              <a:t>$ </a:t>
            </a:r>
            <a:r>
              <a:rPr lang="en-US" sz="1800" dirty="0" err="1"/>
              <a:t>sqoop</a:t>
            </a:r>
            <a:r>
              <a:rPr lang="en-US" sz="1800" dirty="0"/>
              <a:t> import --connect </a:t>
            </a:r>
            <a:r>
              <a:rPr lang="en-US" sz="1800" dirty="0" err="1"/>
              <a:t>jdbc:mysql</a:t>
            </a:r>
            <a:r>
              <a:rPr lang="en-US" sz="1800" dirty="0"/>
              <a:t>://db.foo.com/</a:t>
            </a:r>
            <a:r>
              <a:rPr lang="en-US" sz="1800" dirty="0" err="1"/>
              <a:t>corp</a:t>
            </a:r>
            <a:r>
              <a:rPr lang="en-US" sz="1800" dirty="0"/>
              <a:t> --table EMPLOYEES \ --fields-terminated-by '\t' --lines-terminated-by '\</a:t>
            </a:r>
            <a:r>
              <a:rPr lang="en-US" sz="1800" dirty="0" smtClean="0"/>
              <a:t>n –direct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1800" dirty="0"/>
              <a:t>$ </a:t>
            </a:r>
            <a:r>
              <a:rPr lang="en-US" sz="1800" dirty="0" err="1"/>
              <a:t>sqoop</a:t>
            </a:r>
            <a:r>
              <a:rPr lang="en-US" sz="1800" dirty="0"/>
              <a:t> import --connect </a:t>
            </a:r>
            <a:r>
              <a:rPr lang="en-US" sz="1800" dirty="0" err="1"/>
              <a:t>jdbc:mysql</a:t>
            </a:r>
            <a:r>
              <a:rPr lang="en-US" sz="1800" dirty="0"/>
              <a:t>://db.foo.com/</a:t>
            </a:r>
            <a:r>
              <a:rPr lang="en-US" sz="1800" dirty="0" err="1"/>
              <a:t>corp</a:t>
            </a:r>
            <a:r>
              <a:rPr lang="en-US" sz="1800" dirty="0"/>
              <a:t> --table EMPLOYEES \ --where "</a:t>
            </a:r>
            <a:r>
              <a:rPr lang="en-US" sz="1800" dirty="0" err="1"/>
              <a:t>start_date</a:t>
            </a:r>
            <a:r>
              <a:rPr lang="en-US" sz="1800" dirty="0"/>
              <a:t> &gt; </a:t>
            </a:r>
            <a:r>
              <a:rPr lang="en-US" sz="1800" dirty="0" smtClean="0"/>
              <a:t>'2013-01-01'“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1800" dirty="0" err="1"/>
              <a:t>sqoop</a:t>
            </a:r>
            <a:r>
              <a:rPr lang="en-US" sz="1800" dirty="0"/>
              <a:t> import --connect </a:t>
            </a:r>
            <a:r>
              <a:rPr lang="en-US" sz="1800" dirty="0" err="1"/>
              <a:t>jdbc:mysql</a:t>
            </a:r>
            <a:r>
              <a:rPr lang="en-US" sz="1800" dirty="0"/>
              <a:t>://db.foo.com/</a:t>
            </a:r>
            <a:r>
              <a:rPr lang="en-US" sz="1800" dirty="0" err="1"/>
              <a:t>corp</a:t>
            </a:r>
            <a:r>
              <a:rPr lang="en-US" sz="1800" dirty="0"/>
              <a:t> --table EMPLOYEES \ --split-by </a:t>
            </a:r>
            <a:r>
              <a:rPr lang="en-US" sz="1800" dirty="0" err="1" smtClean="0"/>
              <a:t>dept_id</a:t>
            </a:r>
            <a:endParaRPr lang="en-US" sz="1800" dirty="0" smtClean="0"/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1800" dirty="0"/>
              <a:t>$ </a:t>
            </a:r>
            <a:r>
              <a:rPr lang="en-US" sz="1800" dirty="0" err="1"/>
              <a:t>sqoop</a:t>
            </a:r>
            <a:r>
              <a:rPr lang="en-US" sz="1800" dirty="0"/>
              <a:t> import --connect </a:t>
            </a:r>
            <a:r>
              <a:rPr lang="en-US" sz="1800" dirty="0" err="1"/>
              <a:t>jdbc:mysql</a:t>
            </a:r>
            <a:r>
              <a:rPr lang="en-US" sz="1800" dirty="0"/>
              <a:t>://db.foo.com/</a:t>
            </a:r>
            <a:r>
              <a:rPr lang="en-US" sz="1800" dirty="0" err="1"/>
              <a:t>somedb</a:t>
            </a:r>
            <a:r>
              <a:rPr lang="en-US" sz="1800" dirty="0"/>
              <a:t> --table </a:t>
            </a:r>
            <a:r>
              <a:rPr lang="en-US" sz="1800" dirty="0" err="1"/>
              <a:t>sometable</a:t>
            </a:r>
            <a:r>
              <a:rPr lang="en-US" sz="1800" dirty="0"/>
              <a:t> \ --where "id &gt; 100000" --target-</a:t>
            </a:r>
            <a:r>
              <a:rPr lang="en-US" sz="1800" dirty="0" err="1"/>
              <a:t>dir</a:t>
            </a:r>
            <a:r>
              <a:rPr lang="en-US" sz="1800" dirty="0"/>
              <a:t> /</a:t>
            </a:r>
            <a:r>
              <a:rPr lang="en-US" sz="1800" dirty="0" err="1"/>
              <a:t>incremental_dataset</a:t>
            </a:r>
            <a:r>
              <a:rPr lang="en-US" sz="1800" dirty="0"/>
              <a:t> </a:t>
            </a:r>
            <a:r>
              <a:rPr lang="en-US" sz="1800" dirty="0" smtClean="0"/>
              <a:t>–append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1800" dirty="0"/>
              <a:t>$ </a:t>
            </a:r>
            <a:r>
              <a:rPr lang="en-US" sz="1800" dirty="0" err="1"/>
              <a:t>sqoop</a:t>
            </a:r>
            <a:r>
              <a:rPr lang="en-US" sz="1800" dirty="0"/>
              <a:t> import --connect </a:t>
            </a:r>
            <a:r>
              <a:rPr lang="en-US" sz="1800" dirty="0" err="1"/>
              <a:t>jdbc:mysql</a:t>
            </a:r>
            <a:r>
              <a:rPr lang="en-US" sz="1800" dirty="0"/>
              <a:t>://db.foo.com/</a:t>
            </a:r>
            <a:r>
              <a:rPr lang="en-US" sz="1800" dirty="0" err="1"/>
              <a:t>corp</a:t>
            </a:r>
            <a:r>
              <a:rPr lang="en-US" sz="1800" dirty="0"/>
              <a:t> \ --table EMPLOYEES </a:t>
            </a:r>
            <a:r>
              <a:rPr lang="en-US" sz="1800" dirty="0" smtClean="0"/>
              <a:t>–validate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1800" dirty="0"/>
              <a:t>$ </a:t>
            </a:r>
            <a:r>
              <a:rPr lang="en-US" sz="1800" dirty="0" err="1"/>
              <a:t>sqoop</a:t>
            </a:r>
            <a:r>
              <a:rPr lang="en-US" sz="1800" dirty="0"/>
              <a:t> merge --new-data newer --onto older --target-</a:t>
            </a:r>
            <a:r>
              <a:rPr lang="en-US" sz="1800" dirty="0" err="1"/>
              <a:t>dir</a:t>
            </a:r>
            <a:r>
              <a:rPr lang="en-US" sz="1800" dirty="0"/>
              <a:t> merged \ --jar-file datatypes.jar --class-name Foo --merge-key id</a:t>
            </a:r>
          </a:p>
        </p:txBody>
      </p:sp>
    </p:spTree>
    <p:extLst>
      <p:ext uri="{BB962C8B-B14F-4D97-AF65-F5344CB8AC3E}">
        <p14:creationId xmlns:p14="http://schemas.microsoft.com/office/powerpoint/2010/main" val="290842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Sqoop</a:t>
            </a:r>
            <a:r>
              <a:rPr lang="en-US" dirty="0" smtClean="0"/>
              <a:t> -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</a:p>
          <a:p>
            <a:pPr lvl="1"/>
            <a:r>
              <a:rPr lang="en-US" dirty="0" smtClean="0"/>
              <a:t>Moves HDFS data back to RDBMS table</a:t>
            </a:r>
          </a:p>
          <a:p>
            <a:pPr lvl="1"/>
            <a:r>
              <a:rPr lang="en-US" dirty="0" smtClean="0"/>
              <a:t>Output table must exist in RDBMS before executing export job!</a:t>
            </a:r>
          </a:p>
          <a:p>
            <a:pPr lvl="1"/>
            <a:r>
              <a:rPr lang="en-US" dirty="0" smtClean="0"/>
              <a:t>Since import process is done parallel, the output files can be a set of files.</a:t>
            </a:r>
          </a:p>
          <a:p>
            <a:pPr lvl="1"/>
            <a:r>
              <a:rPr lang="en-US" dirty="0" smtClean="0"/>
              <a:t>Reads delimited output files line-by-line</a:t>
            </a:r>
          </a:p>
          <a:p>
            <a:pPr lvl="2"/>
            <a:r>
              <a:rPr lang="en-US" dirty="0"/>
              <a:t>Parses data into records</a:t>
            </a:r>
            <a:endParaRPr lang="en-US" dirty="0" smtClean="0"/>
          </a:p>
          <a:p>
            <a:pPr lvl="2"/>
            <a:r>
              <a:rPr lang="en-US" dirty="0" smtClean="0"/>
              <a:t>Translates into INSERT</a:t>
            </a:r>
          </a:p>
          <a:p>
            <a:pPr lvl="2"/>
            <a:r>
              <a:rPr lang="en-US" dirty="0" smtClean="0"/>
              <a:t>Inserts the data into the export table</a:t>
            </a:r>
          </a:p>
          <a:p>
            <a:pPr lvl="2"/>
            <a:r>
              <a:rPr lang="en-US" dirty="0" smtClean="0"/>
              <a:t>Primary key (if exists) must be unique in the file</a:t>
            </a:r>
          </a:p>
          <a:p>
            <a:pPr lvl="3"/>
            <a:r>
              <a:rPr lang="en-US" dirty="0" smtClean="0"/>
              <a:t>Primary key constraints</a:t>
            </a:r>
          </a:p>
          <a:p>
            <a:pPr lvl="1"/>
            <a:r>
              <a:rPr lang="en-US" dirty="0" smtClean="0"/>
              <a:t>Export process runs </a:t>
            </a:r>
            <a:r>
              <a:rPr lang="en-US" dirty="0" err="1" smtClean="0"/>
              <a:t>MapReduce</a:t>
            </a:r>
            <a:r>
              <a:rPr lang="en-US" dirty="0" smtClean="0"/>
              <a:t> job in parallel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Export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--direct</a:t>
            </a:r>
          </a:p>
          <a:p>
            <a:pPr lvl="1"/>
            <a:r>
              <a:rPr lang="en-US" dirty="0" smtClean="0"/>
              <a:t>Used to quickly perform the export for MySQL.</a:t>
            </a:r>
          </a:p>
          <a:p>
            <a:r>
              <a:rPr lang="en-US" dirty="0" smtClean="0"/>
              <a:t>--export-</a:t>
            </a:r>
            <a:r>
              <a:rPr lang="en-US" dirty="0" err="1" smtClean="0"/>
              <a:t>dir</a:t>
            </a:r>
            <a:r>
              <a:rPr lang="en-US" dirty="0" smtClean="0"/>
              <a:t> &lt;directory&gt;</a:t>
            </a:r>
          </a:p>
          <a:p>
            <a:pPr lvl="1"/>
            <a:r>
              <a:rPr lang="en-US" dirty="0" smtClean="0"/>
              <a:t>HDFS input files location</a:t>
            </a:r>
          </a:p>
          <a:p>
            <a:r>
              <a:rPr lang="en-US" dirty="0" smtClean="0"/>
              <a:t>--table &lt;</a:t>
            </a:r>
            <a:r>
              <a:rPr lang="en-US" dirty="0" err="1" smtClean="0"/>
              <a:t>tablename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Specifies the output RDBMS table name</a:t>
            </a:r>
          </a:p>
          <a:p>
            <a:r>
              <a:rPr lang="en-US" dirty="0" smtClean="0"/>
              <a:t>--</a:t>
            </a:r>
            <a:r>
              <a:rPr lang="en-US" dirty="0" err="1" smtClean="0"/>
              <a:t>num</a:t>
            </a:r>
            <a:r>
              <a:rPr lang="en-US" dirty="0" smtClean="0"/>
              <a:t>-mappers &lt;</a:t>
            </a:r>
            <a:r>
              <a:rPr lang="en-US" dirty="0" err="1" smtClean="0"/>
              <a:t>num</a:t>
            </a:r>
            <a:r>
              <a:rPr lang="en-US" dirty="0" smtClean="0"/>
              <a:t>&gt; or -m</a:t>
            </a:r>
          </a:p>
          <a:p>
            <a:pPr lvl="1"/>
            <a:r>
              <a:rPr lang="en-US" dirty="0" smtClean="0"/>
              <a:t>Number of mapping tasks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248</TotalTime>
  <Words>866</Words>
  <Application>Microsoft Office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Thatch</vt:lpstr>
      <vt:lpstr>Apache Sqoop</vt:lpstr>
      <vt:lpstr>Introduction</vt:lpstr>
      <vt:lpstr>Importing</vt:lpstr>
      <vt:lpstr>Import Parameters</vt:lpstr>
      <vt:lpstr>Input Parameters (2)</vt:lpstr>
      <vt:lpstr>Import Architecture Diagram</vt:lpstr>
      <vt:lpstr>Import Examples</vt:lpstr>
      <vt:lpstr>Sqoop - Export</vt:lpstr>
      <vt:lpstr>Export Parameters</vt:lpstr>
      <vt:lpstr>Export Architecture Diagram</vt:lpstr>
      <vt:lpstr>Export Process</vt:lpstr>
      <vt:lpstr>Demo</vt:lpstr>
      <vt:lpstr>Demo (2)</vt:lpstr>
      <vt:lpstr>Demo (3)</vt:lpstr>
      <vt:lpstr>Demo (4)</vt:lpstr>
      <vt:lpstr>Demo (5)</vt:lpstr>
      <vt:lpstr>PowerPoint Presentation</vt:lpstr>
    </vt:vector>
  </TitlesOfParts>
  <Company>Cerner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Sqoop</dc:title>
  <dc:creator>Lanning,Jeffrey</dc:creator>
  <cp:lastModifiedBy>Lanning,Jeffrey</cp:lastModifiedBy>
  <cp:revision>26</cp:revision>
  <dcterms:created xsi:type="dcterms:W3CDTF">2013-10-27T23:44:15Z</dcterms:created>
  <dcterms:modified xsi:type="dcterms:W3CDTF">2013-11-04T21:53:06Z</dcterms:modified>
</cp:coreProperties>
</file>