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F0D7-FBF7-4BF4-8468-85348180D3B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275E-F713-4BCE-8B74-7435C03E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F0D7-FBF7-4BF4-8468-85348180D3B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275E-F713-4BCE-8B74-7435C03E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F0D7-FBF7-4BF4-8468-85348180D3B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275E-F713-4BCE-8B74-7435C03E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F0D7-FBF7-4BF4-8468-85348180D3B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275E-F713-4BCE-8B74-7435C03E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F0D7-FBF7-4BF4-8468-85348180D3B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275E-F713-4BCE-8B74-7435C03E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F0D7-FBF7-4BF4-8468-85348180D3B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275E-F713-4BCE-8B74-7435C03E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0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F0D7-FBF7-4BF4-8468-85348180D3B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275E-F713-4BCE-8B74-7435C03E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F0D7-FBF7-4BF4-8468-85348180D3B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275E-F713-4BCE-8B74-7435C03E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F0D7-FBF7-4BF4-8468-85348180D3B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275E-F713-4BCE-8B74-7435C03E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1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F0D7-FBF7-4BF4-8468-85348180D3B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275E-F713-4BCE-8B74-7435C03E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2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F0D7-FBF7-4BF4-8468-85348180D3B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275E-F713-4BCE-8B74-7435C03E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5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2F0D7-FBF7-4BF4-8468-85348180D3B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275E-F713-4BCE-8B74-7435C03E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4" y="189737"/>
            <a:ext cx="2895110" cy="2149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530" y="189737"/>
            <a:ext cx="2895110" cy="2149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176" y="189737"/>
            <a:ext cx="2895110" cy="2149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20" y="2347531"/>
            <a:ext cx="2895110" cy="2149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9066" y="2347531"/>
            <a:ext cx="2895110" cy="2149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176" y="2347531"/>
            <a:ext cx="2895110" cy="2149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884" y="4452936"/>
            <a:ext cx="2895110" cy="2149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5994" y="4444173"/>
            <a:ext cx="2895110" cy="21490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4568" y="4444172"/>
            <a:ext cx="2895110" cy="21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Laaser</dc:creator>
  <cp:lastModifiedBy>Jennifer Laaser</cp:lastModifiedBy>
  <cp:revision>1</cp:revision>
  <cp:lastPrinted>2019-04-03T18:37:31Z</cp:lastPrinted>
  <dcterms:created xsi:type="dcterms:W3CDTF">2019-04-03T18:33:49Z</dcterms:created>
  <dcterms:modified xsi:type="dcterms:W3CDTF">2019-04-03T18:39:07Z</dcterms:modified>
</cp:coreProperties>
</file>