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5897ed7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5897ed7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897ed75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5897ed7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5897ed755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5897ed755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5897ed755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5897ed755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5897ed755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5897ed755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Outcomes of Riot: </a:t>
            </a:r>
            <a:r>
              <a:rPr b="1" i="1" lang="en" sz="2500">
                <a:solidFill>
                  <a:srgbClr val="000000"/>
                </a:solidFill>
              </a:rPr>
              <a:t>League of Legends</a:t>
            </a:r>
            <a:r>
              <a:rPr b="1" lang="en" sz="2500">
                <a:solidFill>
                  <a:srgbClr val="000000"/>
                </a:solidFill>
              </a:rPr>
              <a:t> Patch Changes</a:t>
            </a:r>
            <a:endParaRPr sz="62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Josh Lacy, Yates Robinson, Devon Gilliard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Dataset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 sz="2000">
                <a:solidFill>
                  <a:schemeClr val="dk1"/>
                </a:solidFill>
              </a:rPr>
              <a:t>The data we are using comes from the game Riot: League of Legends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•League of Legends is a MOBA with many playable characters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•Riot makes patch changes every few weeks to try and balance the playable characters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•The data we used is from a patch change analyzing the change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25" y="3738725"/>
            <a:ext cx="78962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Story Idea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 sz="2300">
                <a:solidFill>
                  <a:schemeClr val="dk1"/>
                </a:solidFill>
              </a:rPr>
              <a:t>There has been a growing issue with whether or not the patch changes Riot makes will result in their intended outcome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 sz="2300">
                <a:solidFill>
                  <a:schemeClr val="dk1"/>
                </a:solidFill>
              </a:rPr>
              <a:t>We chose to analyze one patch changes and compared the changed playable characters side by side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 sz="2300">
                <a:solidFill>
                  <a:schemeClr val="dk1"/>
                </a:solidFill>
              </a:rPr>
              <a:t>In order to analyze whether or not Riot’s changes were intended for a specific purpose (balancing win-rate), we used visualizations to try and evaluate a simple trend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The website breaks the story down into 5 core parts. It uses an introduction and conclusion to push our project idea and 3 additional tabs to share our graphs. The introduction and conclusion pages don’t actually include any interactivity.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6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graphs are relatively simple as they are just breakdowns of the data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" y="2641603"/>
            <a:ext cx="2856401" cy="192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8469" y="2571750"/>
            <a:ext cx="3047474" cy="17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741" y="2552375"/>
            <a:ext cx="2856400" cy="20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546375" y="1958775"/>
            <a:ext cx="2311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Graph 1 is the number of total games played for each champion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337750" y="1884250"/>
            <a:ext cx="2311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Graph 2 is the number of games played for each champion as a percentage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516600" y="2011425"/>
            <a:ext cx="2311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Graph 3 each champions win rate as a percentage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Characters with a buff deem eye candy to new and inexperienced players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Win-rate is the more important statistic when deciding on a buff/nerf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Pick-rate can affect the decision but doesn’t have a huge impact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