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65" r:id="rId4"/>
    <p:sldId id="260" r:id="rId5"/>
    <p:sldId id="259" r:id="rId6"/>
    <p:sldId id="258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86785" autoAdjust="0"/>
  </p:normalViewPr>
  <p:slideViewPr>
    <p:cSldViewPr snapToGrid="0" snapToObjects="1">
      <p:cViewPr>
        <p:scale>
          <a:sx n="90" d="100"/>
          <a:sy n="90" d="100"/>
        </p:scale>
        <p:origin x="-2344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24C58-F754-A545-B426-CFF21B99C6A3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4F3B7-0A98-6349-949D-8F915E683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Autoreactive</a:t>
            </a:r>
            <a:r>
              <a:rPr lang="en-US" baseline="0" dirty="0" smtClean="0"/>
              <a:t> definition</a:t>
            </a:r>
          </a:p>
          <a:p>
            <a:r>
              <a:rPr lang="en-US" baseline="0" dirty="0" smtClean="0"/>
              <a:t>Candidate </a:t>
            </a:r>
            <a:r>
              <a:rPr lang="en-US" baseline="0" dirty="0" err="1" smtClean="0"/>
              <a:t>autoreactive</a:t>
            </a:r>
            <a:r>
              <a:rPr lang="en-US" baseline="0" dirty="0" smtClean="0"/>
              <a:t> sequences selected by Catherine</a:t>
            </a:r>
          </a:p>
          <a:p>
            <a:r>
              <a:rPr lang="en-US" baseline="0" dirty="0" smtClean="0"/>
              <a:t>Understand what makes them </a:t>
            </a:r>
            <a:r>
              <a:rPr lang="en-US" baseline="0" dirty="0" err="1" smtClean="0"/>
              <a:t>autoreactive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4F3B7-0A98-6349-949D-8F915E683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Chain</a:t>
            </a:r>
            <a:r>
              <a:rPr lang="en-US" baseline="0" dirty="0" smtClean="0"/>
              <a:t> packing</a:t>
            </a:r>
          </a:p>
          <a:p>
            <a:r>
              <a:rPr lang="en-US" baseline="0" dirty="0" smtClean="0"/>
              <a:t>	same antibody avoids undesired packing effects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Canonical structure conformation matches where possible</a:t>
            </a:r>
          </a:p>
          <a:p>
            <a:r>
              <a:rPr lang="en-US" baseline="0" dirty="0" smtClean="0"/>
              <a:t>	the structure of HV loops are the least predictable and the most important in antibody binding. Providing same canonical structure helps to produce accurate model as far as possible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Still high sequence identity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(next page) CDRH3 loop coverage </a:t>
            </a:r>
            <a:r>
              <a:rPr lang="en-US" baseline="0" dirty="0" err="1" smtClean="0"/>
              <a:t>maximised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4F3B7-0A98-6349-949D-8F915E6838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3V rolling probe method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4F3B7-0A98-6349-949D-8F915E6838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1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8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9A58-7383-C847-91AA-875B1C20D20E}" type="datetimeFigureOut">
              <a:rPr lang="en-US" smtClean="0"/>
              <a:t>04/09/15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1B54-340D-814E-83FC-A3D50A48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388"/>
            <a:ext cx="8229600" cy="3186112"/>
          </a:xfrm>
          <a:noFill/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Sequence and Structural Information of Autoreactive Antibodies/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Antibody Bioinformatic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Tools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7" y="495425"/>
            <a:ext cx="5630333" cy="3759075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3650011" y="650813"/>
            <a:ext cx="1175990" cy="1144992"/>
          </a:xfrm>
          <a:prstGeom prst="donut">
            <a:avLst>
              <a:gd name="adj" fmla="val 324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906" r="11445"/>
          <a:stretch/>
        </p:blipFill>
        <p:spPr>
          <a:xfrm>
            <a:off x="370417" y="2547684"/>
            <a:ext cx="3425225" cy="37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8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02628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44008" y="2636912"/>
            <a:ext cx="492436" cy="173566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16017" y="4793090"/>
            <a:ext cx="2565316" cy="173566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32074" y="2636912"/>
            <a:ext cx="1666481" cy="1735668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rocess 30"/>
          <p:cNvSpPr/>
          <p:nvPr/>
        </p:nvSpPr>
        <p:spPr>
          <a:xfrm>
            <a:off x="270632" y="1552095"/>
            <a:ext cx="8540750" cy="3810001"/>
          </a:xfrm>
          <a:prstGeom prst="flowChartProcess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0" y="1745528"/>
            <a:ext cx="3485674" cy="3480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951111" y="179947"/>
            <a:ext cx="503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Prediction of Immunoglobulin Structure (PIGS)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57394" y="1038903"/>
            <a:ext cx="0" cy="513192"/>
          </a:xfrm>
          <a:prstGeom prst="straightConnector1">
            <a:avLst/>
          </a:prstGeom>
          <a:ln w="38100" cmpd="sng">
            <a:solidFill>
              <a:schemeClr val="bg2">
                <a:lumMod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nual Input 12"/>
          <p:cNvSpPr/>
          <p:nvPr/>
        </p:nvSpPr>
        <p:spPr>
          <a:xfrm>
            <a:off x="1110829" y="185318"/>
            <a:ext cx="912468" cy="837168"/>
          </a:xfrm>
          <a:prstGeom prst="flowChartManualInpu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anual Input 18"/>
          <p:cNvSpPr/>
          <p:nvPr/>
        </p:nvSpPr>
        <p:spPr>
          <a:xfrm>
            <a:off x="2345031" y="179947"/>
            <a:ext cx="912468" cy="837168"/>
          </a:xfrm>
          <a:prstGeom prst="flowChartManualInput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31640" y="436674"/>
            <a:ext cx="4182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r>
              <a:rPr lang="en-US" b="1" baseline="-25000" dirty="0" smtClean="0"/>
              <a:t>H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619242" y="4499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</a:t>
            </a:r>
            <a:r>
              <a:rPr lang="en-US" b="1" baseline="-25000" dirty="0" smtClean="0"/>
              <a:t>L</a:t>
            </a:r>
            <a:endParaRPr lang="en-US" b="1" baseline="-25000" dirty="0"/>
          </a:p>
        </p:txBody>
      </p:sp>
      <p:sp>
        <p:nvSpPr>
          <p:cNvPr id="23" name="Data 22"/>
          <p:cNvSpPr/>
          <p:nvPr/>
        </p:nvSpPr>
        <p:spPr>
          <a:xfrm>
            <a:off x="6021917" y="5885417"/>
            <a:ext cx="1761263" cy="771499"/>
          </a:xfrm>
          <a:prstGeom prst="flowChartInputOutput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Antibody Model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27377" y="5362096"/>
            <a:ext cx="0" cy="523321"/>
          </a:xfrm>
          <a:prstGeom prst="straightConnector1">
            <a:avLst/>
          </a:prstGeom>
          <a:ln w="38100" cmpd="sng">
            <a:solidFill>
              <a:schemeClr val="bg2">
                <a:lumMod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05755" y="1038903"/>
            <a:ext cx="0" cy="513192"/>
          </a:xfrm>
          <a:prstGeom prst="straightConnector1">
            <a:avLst/>
          </a:prstGeom>
          <a:ln w="38100" cmpd="sng">
            <a:solidFill>
              <a:schemeClr val="bg2">
                <a:lumMod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>
            <a:off x="4519084" y="3128052"/>
            <a:ext cx="0" cy="513192"/>
          </a:xfrm>
          <a:prstGeom prst="straightConnector1">
            <a:avLst/>
          </a:prstGeom>
          <a:ln w="38100" cmpd="sng">
            <a:solidFill>
              <a:schemeClr val="bg2">
                <a:lumMod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39666" y="1552095"/>
            <a:ext cx="21167" cy="3810001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5647" y="1552095"/>
            <a:ext cx="21167" cy="3810001"/>
          </a:xfrm>
          <a:prstGeom prst="line">
            <a:avLst/>
          </a:prstGeom>
          <a:ln w="381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r="3134" b="2462"/>
          <a:stretch/>
        </p:blipFill>
        <p:spPr>
          <a:xfrm>
            <a:off x="876525" y="1836203"/>
            <a:ext cx="3385963" cy="3096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484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6" y="193493"/>
            <a:ext cx="8011583" cy="3085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6" y="3537534"/>
            <a:ext cx="8011583" cy="3119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8335" y="193493"/>
            <a:ext cx="155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BLAST method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2334" y="3537534"/>
            <a:ext cx="141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PIGS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4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" y="4273567"/>
            <a:ext cx="8772349" cy="1836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4748" y="6240538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Voss and Gerstein, 2010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139" y="199662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Antigen Size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183" r="1786" b="2304"/>
          <a:stretch/>
        </p:blipFill>
        <p:spPr>
          <a:xfrm>
            <a:off x="3118556" y="199662"/>
            <a:ext cx="4836424" cy="36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2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623"/>
          <a:stretch/>
        </p:blipFill>
        <p:spPr>
          <a:xfrm>
            <a:off x="4199564" y="2527135"/>
            <a:ext cx="4796269" cy="38757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628" r="7667"/>
          <a:stretch/>
        </p:blipFill>
        <p:spPr>
          <a:xfrm>
            <a:off x="158750" y="84667"/>
            <a:ext cx="4466167" cy="3666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583" y="370417"/>
            <a:ext cx="289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ProABC</a:t>
            </a:r>
            <a:r>
              <a:rPr lang="en-US" sz="2400" dirty="0"/>
              <a:t>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84918" y="3789918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view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37818" y="6218250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Side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4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3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4624"/>
            <a:ext cx="6424083" cy="3459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" b="2142"/>
          <a:stretch/>
        </p:blipFill>
        <p:spPr>
          <a:xfrm>
            <a:off x="1475655" y="3429661"/>
            <a:ext cx="6424083" cy="33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0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58</Words>
  <Application>Microsoft Macintosh PowerPoint</Application>
  <PresentationFormat>On-screen Show (4:3)</PresentationFormat>
  <Paragraphs>28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Sequence and Structural Information of Autoreactive Antibodies/ Antibody Bioinformatic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Laffy</dc:creator>
  <cp:lastModifiedBy>Julie Laffy</cp:lastModifiedBy>
  <cp:revision>35</cp:revision>
  <dcterms:created xsi:type="dcterms:W3CDTF">2015-09-04T09:15:01Z</dcterms:created>
  <dcterms:modified xsi:type="dcterms:W3CDTF">2015-09-05T16:18:16Z</dcterms:modified>
</cp:coreProperties>
</file>