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7" r:id="rId4"/>
    <p:sldId id="259" r:id="rId5"/>
    <p:sldId id="260" r:id="rId6"/>
    <p:sldId id="262" r:id="rId7"/>
    <p:sldId id="261" r:id="rId8"/>
    <p:sldId id="263" r:id="rId9"/>
    <p:sldId id="270" r:id="rId10"/>
    <p:sldId id="264" r:id="rId11"/>
    <p:sldId id="269" r:id="rId12"/>
    <p:sldId id="265" r:id="rId13"/>
    <p:sldId id="268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/>
    <p:restoredTop sz="94715"/>
  </p:normalViewPr>
  <p:slideViewPr>
    <p:cSldViewPr snapToGrid="0" snapToObjects="1">
      <p:cViewPr>
        <p:scale>
          <a:sx n="102" d="100"/>
          <a:sy n="102" d="100"/>
        </p:scale>
        <p:origin x="10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2694A-4252-644F-BDD2-C30F4968AF07}" type="datetimeFigureOut">
              <a:rPr lang="de-DE" smtClean="0"/>
              <a:t>15.11.16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9837-5365-3645-B52A-74C57914C8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09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Factory 4.0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Dickel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7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Zeppelin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Notebook</a:t>
            </a:r>
          </a:p>
          <a:p>
            <a:r>
              <a:rPr lang="de-DE" dirty="0" smtClean="0"/>
              <a:t>Zur Data Exploration</a:t>
            </a:r>
          </a:p>
          <a:p>
            <a:r>
              <a:rPr lang="de-DE" dirty="0" smtClean="0"/>
              <a:t>0.7.0</a:t>
            </a:r>
            <a:r>
              <a:rPr lang="mr-IN" dirty="0" smtClean="0"/>
              <a:t>–</a:t>
            </a:r>
            <a:r>
              <a:rPr lang="de-DE" dirty="0" smtClean="0"/>
              <a:t>SNAPSHOT</a:t>
            </a:r>
          </a:p>
          <a:p>
            <a:r>
              <a:rPr lang="de-DE" dirty="0" smtClean="0"/>
              <a:t>Selbstkompiliert (für </a:t>
            </a:r>
            <a:r>
              <a:rPr lang="de-DE" dirty="0" err="1" smtClean="0"/>
              <a:t>scala</a:t>
            </a:r>
            <a:r>
              <a:rPr lang="de-DE" dirty="0" smtClean="0"/>
              <a:t> 2.11 Kompatibilität)</a:t>
            </a:r>
          </a:p>
          <a:p>
            <a:r>
              <a:rPr lang="de-DE" dirty="0" smtClean="0"/>
              <a:t>Arbeitet mit </a:t>
            </a:r>
            <a:r>
              <a:rPr lang="de-DE" dirty="0"/>
              <a:t>S</a:t>
            </a:r>
            <a:r>
              <a:rPr lang="de-DE" dirty="0" smtClean="0"/>
              <a:t>park 2.0 zusammen (nach aufwendiger Konfiguration)</a:t>
            </a:r>
          </a:p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71" y="71400"/>
            <a:ext cx="3140539" cy="27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Spark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Spark &amp; Spark Streaming 2.0.0</a:t>
            </a:r>
          </a:p>
          <a:p>
            <a:r>
              <a:rPr lang="de-DE" dirty="0" smtClean="0"/>
              <a:t>Analyse der Daten</a:t>
            </a:r>
          </a:p>
          <a:p>
            <a:r>
              <a:rPr lang="de-DE" dirty="0" smtClean="0"/>
              <a:t>Daten aus Kafka oder aus AVRO Files (HDFS)</a:t>
            </a:r>
          </a:p>
          <a:p>
            <a:r>
              <a:rPr lang="de-DE" dirty="0" smtClean="0"/>
              <a:t> eigene Analyseanwendung 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0" y="39978"/>
            <a:ext cx="3435030" cy="21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err="1" smtClean="0"/>
              <a:t>Gobblin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Ingestion </a:t>
            </a:r>
          </a:p>
          <a:p>
            <a:r>
              <a:rPr lang="de-DE" dirty="0" smtClean="0"/>
              <a:t>Entwickelt von LinkedIn</a:t>
            </a:r>
          </a:p>
          <a:p>
            <a:r>
              <a:rPr lang="de-DE" dirty="0" err="1" smtClean="0"/>
              <a:t>Gobblin</a:t>
            </a:r>
            <a:r>
              <a:rPr lang="de-DE" dirty="0" smtClean="0"/>
              <a:t> Job bezieht Daten aus Kafka und erstellt AVRO Files</a:t>
            </a:r>
          </a:p>
          <a:p>
            <a:r>
              <a:rPr lang="de-DE" dirty="0" smtClean="0"/>
              <a:t>Modifikationen von Data Convertern notwendig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65" y="0"/>
            <a:ext cx="4341645" cy="22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Angular JS</a:t>
            </a:r>
          </a:p>
          <a:p>
            <a:r>
              <a:rPr lang="de-DE" dirty="0" smtClean="0"/>
              <a:t>C3.js</a:t>
            </a:r>
          </a:p>
          <a:p>
            <a:r>
              <a:rPr lang="de-DE" dirty="0" err="1" smtClean="0"/>
              <a:t>Socket.io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64" y="482039"/>
            <a:ext cx="2705245" cy="1657201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0"/>
            <a:ext cx="436880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Potente Pipeline</a:t>
            </a:r>
          </a:p>
          <a:p>
            <a:r>
              <a:rPr lang="de-DE" dirty="0" smtClean="0"/>
              <a:t>Aber geringe Batchgrößen, wenig Daten </a:t>
            </a:r>
          </a:p>
          <a:p>
            <a:pPr lvl="1"/>
            <a:r>
              <a:rPr lang="de-DE" dirty="0" smtClean="0">
                <a:sym typeface="Wingdings"/>
              </a:rPr>
              <a:t>Potenzial nicht ausgeschöpft </a:t>
            </a:r>
          </a:p>
          <a:p>
            <a:pPr lvl="1"/>
            <a:r>
              <a:rPr lang="de-DE" dirty="0" smtClean="0">
                <a:sym typeface="Wingdings"/>
              </a:rPr>
              <a:t>Genug Daten wenn Laufzeit &gt; ca. 2h (lange Produktionszeit)</a:t>
            </a:r>
          </a:p>
          <a:p>
            <a:pPr lvl="1"/>
            <a:r>
              <a:rPr lang="de-DE" dirty="0" smtClean="0">
                <a:sym typeface="Wingdings"/>
              </a:rPr>
              <a:t>ABER: Fehlerhafte Taktstraße 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4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0195" y="2526831"/>
            <a:ext cx="9905998" cy="1478570"/>
          </a:xfrm>
        </p:spPr>
        <p:txBody>
          <a:bodyPr/>
          <a:lstStyle/>
          <a:p>
            <a:r>
              <a:rPr lang="de-DE" smtClean="0"/>
              <a:t>DANKE FÜR DIE AUFMERKSAMKEIT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97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DE" dirty="0" smtClean="0"/>
              <a:t>Pipeline</a:t>
            </a:r>
          </a:p>
          <a:p>
            <a:pPr>
              <a:buFont typeface="Wingdings" charset="2"/>
              <a:buChar char="§"/>
            </a:pPr>
            <a:r>
              <a:rPr lang="de-DE" dirty="0" err="1" smtClean="0"/>
              <a:t>Git</a:t>
            </a:r>
            <a:r>
              <a:rPr lang="de-DE" dirty="0" smtClean="0"/>
              <a:t> und </a:t>
            </a:r>
            <a:r>
              <a:rPr lang="de-DE" dirty="0" err="1" smtClean="0"/>
              <a:t>Gitlab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Branch System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CI Pipeline &amp; Build </a:t>
            </a:r>
            <a:r>
              <a:rPr lang="de-DE" dirty="0" err="1" smtClean="0"/>
              <a:t>Process</a:t>
            </a:r>
            <a:endParaRPr lang="de-DE" dirty="0" smtClean="0"/>
          </a:p>
          <a:p>
            <a:pPr>
              <a:buFont typeface="Wingdings" charset="2"/>
              <a:buChar char="§"/>
            </a:pPr>
            <a:r>
              <a:rPr lang="de-DE" dirty="0" smtClean="0"/>
              <a:t>Diverse Tools</a:t>
            </a:r>
          </a:p>
          <a:p>
            <a:pPr>
              <a:buFont typeface="Wingdings" charset="2"/>
              <a:buChar char="§"/>
            </a:pPr>
            <a:r>
              <a:rPr lang="de-DE" dirty="0" smtClean="0"/>
              <a:t>Ausblick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1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PIPELINE </a:t>
            </a:r>
            <a:r>
              <a:rPr lang="de-D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(1/3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8264" y="2246244"/>
            <a:ext cx="2584174" cy="234563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618490" y="3157451"/>
            <a:ext cx="210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0070C0"/>
                </a:solidFill>
              </a:rPr>
              <a:t>Taktstraße</a:t>
            </a:r>
            <a:endParaRPr lang="de-DE" sz="2800" dirty="0">
              <a:solidFill>
                <a:srgbClr val="0070C0"/>
              </a:solidFill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88" y="890012"/>
            <a:ext cx="1177115" cy="1177115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988725" y="2246244"/>
            <a:ext cx="2940246" cy="234563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63" y="2974069"/>
            <a:ext cx="2520985" cy="88998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88" y="4684243"/>
            <a:ext cx="1350617" cy="1350617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73" y="2847561"/>
            <a:ext cx="2794000" cy="1143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39" y="2682291"/>
            <a:ext cx="1473540" cy="1473540"/>
          </a:xfrm>
          <a:prstGeom prst="rect">
            <a:avLst/>
          </a:prstGeom>
        </p:spPr>
      </p:pic>
      <p:cxnSp>
        <p:nvCxnSpPr>
          <p:cNvPr id="16" name="Gerade Verbindung mit Pfeil 15"/>
          <p:cNvCxnSpPr>
            <a:stCxn id="4" idx="0"/>
          </p:cNvCxnSpPr>
          <p:nvPr/>
        </p:nvCxnSpPr>
        <p:spPr>
          <a:xfrm flipV="1">
            <a:off x="2150351" y="1478570"/>
            <a:ext cx="1769165" cy="7676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4" idx="3"/>
            <a:endCxn id="9" idx="1"/>
          </p:cNvCxnSpPr>
          <p:nvPr/>
        </p:nvCxnSpPr>
        <p:spPr>
          <a:xfrm>
            <a:off x="3442438" y="3419061"/>
            <a:ext cx="65422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4" idx="2"/>
            <a:endCxn id="10" idx="1"/>
          </p:cNvCxnSpPr>
          <p:nvPr/>
        </p:nvCxnSpPr>
        <p:spPr>
          <a:xfrm>
            <a:off x="2150351" y="4591878"/>
            <a:ext cx="1884137" cy="76767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3"/>
            <a:endCxn id="11" idx="1"/>
          </p:cNvCxnSpPr>
          <p:nvPr/>
        </p:nvCxnSpPr>
        <p:spPr>
          <a:xfrm>
            <a:off x="6617648" y="3419061"/>
            <a:ext cx="37462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5211604" y="1478569"/>
            <a:ext cx="1637971" cy="17158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0" idx="3"/>
          </p:cNvCxnSpPr>
          <p:nvPr/>
        </p:nvCxnSpPr>
        <p:spPr>
          <a:xfrm flipV="1">
            <a:off x="5385105" y="3606724"/>
            <a:ext cx="1464470" cy="17528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8" idx="3"/>
          </p:cNvCxnSpPr>
          <p:nvPr/>
        </p:nvCxnSpPr>
        <p:spPr>
          <a:xfrm>
            <a:off x="9928971" y="3419061"/>
            <a:ext cx="76553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Bild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27" y="0"/>
            <a:ext cx="1720239" cy="149827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PIPELINE </a:t>
            </a:r>
            <a:r>
              <a:rPr lang="de-D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(2/3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2" y="3092707"/>
            <a:ext cx="1427991" cy="1427991"/>
          </a:xfr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55" y="3297051"/>
            <a:ext cx="2318258" cy="1195265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32" y="2190118"/>
            <a:ext cx="1856204" cy="118616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19" y="4869127"/>
            <a:ext cx="2721076" cy="185750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626777" y="1152939"/>
            <a:ext cx="5881119" cy="331967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585934" y="4958636"/>
            <a:ext cx="5921962" cy="167848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55" y="2085879"/>
            <a:ext cx="1718922" cy="1400810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83" y="1298484"/>
            <a:ext cx="2321230" cy="721464"/>
          </a:xfrm>
          <a:prstGeom prst="rect">
            <a:avLst/>
          </a:prstGeom>
        </p:spPr>
      </p:pic>
      <p:cxnSp>
        <p:nvCxnSpPr>
          <p:cNvPr id="15" name="Gerade Verbindung mit Pfeil 14"/>
          <p:cNvCxnSpPr>
            <a:stCxn id="4" idx="3"/>
            <a:endCxn id="10" idx="1"/>
          </p:cNvCxnSpPr>
          <p:nvPr/>
        </p:nvCxnSpPr>
        <p:spPr>
          <a:xfrm flipV="1">
            <a:off x="1911983" y="2812774"/>
            <a:ext cx="714794" cy="9939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3"/>
            <a:endCxn id="12" idx="1"/>
          </p:cNvCxnSpPr>
          <p:nvPr/>
        </p:nvCxnSpPr>
        <p:spPr>
          <a:xfrm>
            <a:off x="1911983" y="3806703"/>
            <a:ext cx="673951" cy="19911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3" idx="3"/>
            <a:endCxn id="7" idx="1"/>
          </p:cNvCxnSpPr>
          <p:nvPr/>
        </p:nvCxnSpPr>
        <p:spPr>
          <a:xfrm flipV="1">
            <a:off x="4567377" y="2783198"/>
            <a:ext cx="1042255" cy="30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88" y="3089981"/>
            <a:ext cx="1427991" cy="1427991"/>
          </a:xfrm>
          <a:prstGeom prst="rect">
            <a:avLst/>
          </a:prstGeom>
        </p:spPr>
      </p:pic>
      <p:cxnSp>
        <p:nvCxnSpPr>
          <p:cNvPr id="26" name="Gerade Verbindung mit Pfeil 25"/>
          <p:cNvCxnSpPr/>
          <p:nvPr/>
        </p:nvCxnSpPr>
        <p:spPr>
          <a:xfrm>
            <a:off x="8536862" y="2904768"/>
            <a:ext cx="849741" cy="94302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9352819" y="1152939"/>
            <a:ext cx="1637923" cy="548418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stCxn id="12" idx="3"/>
            <a:endCxn id="31" idx="1"/>
          </p:cNvCxnSpPr>
          <p:nvPr/>
        </p:nvCxnSpPr>
        <p:spPr>
          <a:xfrm flipV="1">
            <a:off x="8507896" y="3895030"/>
            <a:ext cx="844923" cy="19028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6883535" y="6171142"/>
            <a:ext cx="13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00B0F0"/>
                </a:solidFill>
              </a:rPr>
              <a:t>SPEED LAYER</a:t>
            </a:r>
            <a:endParaRPr lang="de-DE">
              <a:solidFill>
                <a:srgbClr val="00B0F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869973" y="3983051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</a:rPr>
              <a:t>BATCH LAYER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9392277" y="6180023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</a:rPr>
              <a:t>SERVING LAYER</a:t>
            </a: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PIPELINE (3/3)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18" y="3194760"/>
            <a:ext cx="1427991" cy="142799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05" y="2964686"/>
            <a:ext cx="2784962" cy="17060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259782" y="1166666"/>
            <a:ext cx="3456408" cy="548418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617501" y="1166666"/>
            <a:ext cx="3456408" cy="5484181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4" idx="3"/>
            <a:endCxn id="7" idx="1"/>
          </p:cNvCxnSpPr>
          <p:nvPr/>
        </p:nvCxnSpPr>
        <p:spPr>
          <a:xfrm>
            <a:off x="2454109" y="3908756"/>
            <a:ext cx="805673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9" idx="1"/>
          </p:cNvCxnSpPr>
          <p:nvPr/>
        </p:nvCxnSpPr>
        <p:spPr>
          <a:xfrm>
            <a:off x="6719501" y="3908755"/>
            <a:ext cx="898000" cy="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26" y="2247848"/>
            <a:ext cx="5536357" cy="33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GIT UND GITLAB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pPr lvl="1"/>
            <a:r>
              <a:rPr lang="de-DE" dirty="0" err="1" smtClean="0"/>
              <a:t>dhbw</a:t>
            </a:r>
            <a:r>
              <a:rPr lang="de-DE" dirty="0" smtClean="0"/>
              <a:t>-projekt </a:t>
            </a:r>
          </a:p>
          <a:p>
            <a:pPr lvl="1"/>
            <a:r>
              <a:rPr lang="de-DE" dirty="0" err="1"/>
              <a:t>d</a:t>
            </a:r>
            <a:r>
              <a:rPr lang="de-DE" dirty="0" err="1" smtClean="0"/>
              <a:t>hbw</a:t>
            </a:r>
            <a:r>
              <a:rPr lang="de-DE" dirty="0" smtClean="0"/>
              <a:t>-projekt-</a:t>
            </a:r>
            <a:r>
              <a:rPr lang="de-DE" dirty="0" err="1" smtClean="0"/>
              <a:t>app</a:t>
            </a:r>
            <a:endParaRPr lang="de-DE" dirty="0" smtClean="0"/>
          </a:p>
          <a:p>
            <a:pPr lvl="1"/>
            <a:r>
              <a:rPr lang="de-DE" dirty="0" err="1" smtClean="0"/>
              <a:t>gobblin</a:t>
            </a:r>
            <a:endParaRPr lang="de-DE" dirty="0" smtClean="0"/>
          </a:p>
          <a:p>
            <a:r>
              <a:rPr lang="de-DE" dirty="0" smtClean="0"/>
              <a:t>Feature-</a:t>
            </a:r>
            <a:r>
              <a:rPr lang="de-DE" dirty="0" err="1" smtClean="0"/>
              <a:t>Branches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Einzelne Container</a:t>
            </a:r>
          </a:p>
          <a:p>
            <a:pPr lvl="1"/>
            <a:r>
              <a:rPr lang="de-DE" dirty="0" smtClean="0"/>
              <a:t>Frontend Features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86" y="343342"/>
            <a:ext cx="1866523" cy="186652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07" y="393815"/>
            <a:ext cx="1765576" cy="17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Branch </a:t>
            </a:r>
            <a:r>
              <a:rPr lang="de-DE" dirty="0" err="1" smtClean="0"/>
              <a:t>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2348879"/>
            <a:ext cx="9905999" cy="3541714"/>
          </a:xfrm>
        </p:spPr>
        <p:txBody>
          <a:bodyPr/>
          <a:lstStyle/>
          <a:p>
            <a:r>
              <a:rPr lang="de-DE" dirty="0" err="1" smtClean="0"/>
              <a:t>Issuesystem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Featurebranches</a:t>
            </a:r>
            <a:r>
              <a:rPr lang="de-DE" dirty="0" smtClean="0">
                <a:sym typeface="Wingdings"/>
              </a:rPr>
              <a:t> mit nur 1 </a:t>
            </a:r>
            <a:r>
              <a:rPr lang="de-DE" dirty="0" err="1" smtClean="0">
                <a:sym typeface="Wingdings"/>
              </a:rPr>
              <a:t>Assignee</a:t>
            </a:r>
            <a:endParaRPr lang="de-DE" dirty="0" smtClean="0">
              <a:sym typeface="Wingdings"/>
            </a:endParaRPr>
          </a:p>
          <a:p>
            <a:r>
              <a:rPr lang="de-DE" dirty="0" err="1" smtClean="0">
                <a:sym typeface="Wingdings"/>
              </a:rPr>
              <a:t>Assignees</a:t>
            </a:r>
            <a:r>
              <a:rPr lang="de-DE" dirty="0" smtClean="0">
                <a:sym typeface="Wingdings"/>
              </a:rPr>
              <a:t> arbeiten </a:t>
            </a:r>
            <a:r>
              <a:rPr lang="de-DE" u="sng" dirty="0" smtClean="0">
                <a:sym typeface="Wingdings"/>
              </a:rPr>
              <a:t>stets</a:t>
            </a:r>
            <a:r>
              <a:rPr lang="de-DE" dirty="0" smtClean="0">
                <a:sym typeface="Wingdings"/>
              </a:rPr>
              <a:t> mit eigenem </a:t>
            </a:r>
            <a:r>
              <a:rPr lang="de-DE" dirty="0">
                <a:sym typeface="Wingdings"/>
              </a:rPr>
              <a:t>B</a:t>
            </a:r>
            <a:r>
              <a:rPr lang="de-DE" dirty="0" smtClean="0">
                <a:sym typeface="Wingdings"/>
              </a:rPr>
              <a:t>ranch</a:t>
            </a:r>
            <a:endParaRPr lang="de-DE" dirty="0" smtClean="0"/>
          </a:p>
          <a:p>
            <a:r>
              <a:rPr lang="de-DE" dirty="0" err="1" smtClean="0"/>
              <a:t>Mergerequest</a:t>
            </a:r>
            <a:r>
              <a:rPr lang="de-DE" dirty="0" smtClean="0"/>
              <a:t> auf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</a:p>
          <a:p>
            <a:r>
              <a:rPr lang="de-DE" dirty="0" smtClean="0"/>
              <a:t>Build &amp; Test 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86" y="343342"/>
            <a:ext cx="1866523" cy="186652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07" y="393815"/>
            <a:ext cx="1765576" cy="17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CI PIPELINE &amp; BUILD PROCESS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Gitlab</a:t>
            </a:r>
            <a:r>
              <a:rPr lang="de-DE" dirty="0" smtClean="0"/>
              <a:t> </a:t>
            </a:r>
            <a:r>
              <a:rPr lang="de-DE" dirty="0" err="1" smtClean="0"/>
              <a:t>Continuous</a:t>
            </a:r>
            <a:r>
              <a:rPr lang="de-DE" dirty="0" smtClean="0"/>
              <a:t> Integration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Gitlab</a:t>
            </a:r>
            <a:r>
              <a:rPr lang="de-DE" dirty="0" smtClean="0"/>
              <a:t> integriert</a:t>
            </a:r>
          </a:p>
          <a:p>
            <a:r>
              <a:rPr lang="de-DE" dirty="0" smtClean="0"/>
              <a:t>Zuständig für Build &amp; Test (</a:t>
            </a:r>
            <a:r>
              <a:rPr lang="de-DE" dirty="0" err="1" smtClean="0"/>
              <a:t>dhbw</a:t>
            </a:r>
            <a:r>
              <a:rPr lang="de-DE" dirty="0" smtClean="0"/>
              <a:t>-projekt-</a:t>
            </a:r>
            <a:r>
              <a:rPr lang="de-DE" dirty="0" err="1" smtClean="0"/>
              <a:t>app</a:t>
            </a:r>
            <a:r>
              <a:rPr lang="de-DE" dirty="0" smtClean="0"/>
              <a:t>)</a:t>
            </a:r>
          </a:p>
          <a:p>
            <a:r>
              <a:rPr lang="de-DE" dirty="0" smtClean="0"/>
              <a:t>Stellt Build-Artefakte zum Download bereit</a:t>
            </a:r>
          </a:p>
          <a:p>
            <a:r>
              <a:rPr lang="de-DE" dirty="0" err="1" smtClean="0"/>
              <a:t>Dockerfiles</a:t>
            </a:r>
            <a:r>
              <a:rPr lang="de-DE" dirty="0" smtClean="0"/>
              <a:t> laden neuste Build-Artefakte von </a:t>
            </a:r>
            <a:r>
              <a:rPr lang="de-DE" dirty="0" err="1" smtClean="0"/>
              <a:t>Gitlab</a:t>
            </a:r>
            <a:endParaRPr lang="de-DE" dirty="0" smtClean="0"/>
          </a:p>
          <a:p>
            <a:r>
              <a:rPr lang="de-DE" dirty="0" smtClean="0"/>
              <a:t>Kein Deployment (keine Server)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62" y="259646"/>
            <a:ext cx="2437848" cy="24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 smtClean="0"/>
              <a:t>AKKA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Scala &amp; JVM</a:t>
            </a:r>
          </a:p>
          <a:p>
            <a:r>
              <a:rPr lang="de-DE" dirty="0" smtClean="0"/>
              <a:t>Message-</a:t>
            </a:r>
            <a:r>
              <a:rPr lang="de-DE" dirty="0" err="1" smtClean="0"/>
              <a:t>driven</a:t>
            </a:r>
            <a:r>
              <a:rPr lang="de-DE" dirty="0" smtClean="0"/>
              <a:t> &amp; </a:t>
            </a:r>
            <a:r>
              <a:rPr lang="de-DE" dirty="0" err="1" smtClean="0"/>
              <a:t>Actor-based</a:t>
            </a:r>
            <a:r>
              <a:rPr lang="de-DE" dirty="0" smtClean="0"/>
              <a:t> </a:t>
            </a:r>
          </a:p>
          <a:p>
            <a:r>
              <a:rPr lang="de-DE" dirty="0" smtClean="0"/>
              <a:t>Hohe Skalierung</a:t>
            </a:r>
          </a:p>
          <a:p>
            <a:r>
              <a:rPr lang="de-DE" dirty="0" smtClean="0"/>
              <a:t>Einzelne Consumer-</a:t>
            </a:r>
            <a:r>
              <a:rPr lang="de-DE" dirty="0" err="1" smtClean="0"/>
              <a:t>Actors</a:t>
            </a:r>
            <a:r>
              <a:rPr lang="de-DE" dirty="0" smtClean="0"/>
              <a:t> für Files, AMQ und Kafka</a:t>
            </a:r>
          </a:p>
          <a:p>
            <a:r>
              <a:rPr lang="de-DE" dirty="0" smtClean="0"/>
              <a:t>Asynchron</a:t>
            </a:r>
          </a:p>
          <a:p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29" y="335569"/>
            <a:ext cx="3430981" cy="14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232</Words>
  <Application>Microsoft Macintosh PowerPoint</Application>
  <PresentationFormat>Breitbild</PresentationFormat>
  <Paragraphs>70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Calibri</vt:lpstr>
      <vt:lpstr>Mangal</vt:lpstr>
      <vt:lpstr>Trebuchet MS</vt:lpstr>
      <vt:lpstr>Tw Cen MT</vt:lpstr>
      <vt:lpstr>Wingdings</vt:lpstr>
      <vt:lpstr>Arial</vt:lpstr>
      <vt:lpstr>Schaltkreis</vt:lpstr>
      <vt:lpstr>Factory 4.0</vt:lpstr>
      <vt:lpstr>Agenda</vt:lpstr>
      <vt:lpstr>PIPELINE (1/3)</vt:lpstr>
      <vt:lpstr>PIPELINE (2/3)</vt:lpstr>
      <vt:lpstr>PIPELINE (3/3)</vt:lpstr>
      <vt:lpstr>GIT UND GITLAB</vt:lpstr>
      <vt:lpstr>Branch system</vt:lpstr>
      <vt:lpstr>CI PIPELINE &amp; BUILD PROCESS</vt:lpstr>
      <vt:lpstr>AKKA</vt:lpstr>
      <vt:lpstr>Zeppelin</vt:lpstr>
      <vt:lpstr>Spark</vt:lpstr>
      <vt:lpstr>Gobblin</vt:lpstr>
      <vt:lpstr>Frontend</vt:lpstr>
      <vt:lpstr>Ausblick</vt:lpstr>
      <vt:lpstr>DANKE FÜR DIE AUFMERKSAMKEIT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4.0</dc:title>
  <dc:creator>helge dickel</dc:creator>
  <cp:lastModifiedBy>helge dickel</cp:lastModifiedBy>
  <cp:revision>37</cp:revision>
  <dcterms:created xsi:type="dcterms:W3CDTF">2016-11-15T09:56:11Z</dcterms:created>
  <dcterms:modified xsi:type="dcterms:W3CDTF">2016-11-15T11:50:20Z</dcterms:modified>
</cp:coreProperties>
</file>