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21674138" cy="12192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601"/>
  </p:normalViewPr>
  <p:slideViewPr>
    <p:cSldViewPr snapToGrid="0" snapToObjects="1">
      <p:cViewPr>
        <p:scale>
          <a:sx n="115" d="100"/>
          <a:sy n="115" d="100"/>
        </p:scale>
        <p:origin x="90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A180-1B8F-2C4A-B7AC-DDA50DE8A76C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9E4-5B42-A94F-BE61-FF8B0E42E67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A180-1B8F-2C4A-B7AC-DDA50DE8A76C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9E4-5B42-A94F-BE61-FF8B0E42E67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A180-1B8F-2C4A-B7AC-DDA50DE8A76C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9E4-5B42-A94F-BE61-FF8B0E42E67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A180-1B8F-2C4A-B7AC-DDA50DE8A76C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9E4-5B42-A94F-BE61-FF8B0E42E67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A180-1B8F-2C4A-B7AC-DDA50DE8A76C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9E4-5B42-A94F-BE61-FF8B0E42E67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A180-1B8F-2C4A-B7AC-DDA50DE8A76C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9E4-5B42-A94F-BE61-FF8B0E42E67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A180-1B8F-2C4A-B7AC-DDA50DE8A76C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9E4-5B42-A94F-BE61-FF8B0E42E67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A180-1B8F-2C4A-B7AC-DDA50DE8A76C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9E4-5B42-A94F-BE61-FF8B0E42E67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A180-1B8F-2C4A-B7AC-DDA50DE8A76C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9E4-5B42-A94F-BE61-FF8B0E42E67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A180-1B8F-2C4A-B7AC-DDA50DE8A76C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9E4-5B42-A94F-BE61-FF8B0E42E67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A180-1B8F-2C4A-B7AC-DDA50DE8A76C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9E4-5B42-A94F-BE61-FF8B0E42E67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A180-1B8F-2C4A-B7AC-DDA50DE8A76C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E9E4-5B42-A94F-BE61-FF8B0E42E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16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2398" y="1554216"/>
            <a:ext cx="686946" cy="707719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85" rIns="513757" bIns="256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120"/>
          </a:p>
        </p:txBody>
      </p:sp>
      <p:sp>
        <p:nvSpPr>
          <p:cNvPr id="5" name="Abgerundetes Rechteck 4"/>
          <p:cNvSpPr/>
          <p:nvPr/>
        </p:nvSpPr>
        <p:spPr>
          <a:xfrm>
            <a:off x="14643375" y="4739131"/>
            <a:ext cx="2125311" cy="12396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85" rIns="513757" bIns="256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120"/>
          </a:p>
        </p:txBody>
      </p:sp>
      <p:sp>
        <p:nvSpPr>
          <p:cNvPr id="7" name="Abgerundetes Rechteck 6"/>
          <p:cNvSpPr/>
          <p:nvPr/>
        </p:nvSpPr>
        <p:spPr>
          <a:xfrm>
            <a:off x="10695447" y="4739131"/>
            <a:ext cx="2125311" cy="12396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85" rIns="513757" bIns="256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120"/>
          </a:p>
        </p:txBody>
      </p:sp>
      <p:sp>
        <p:nvSpPr>
          <p:cNvPr id="8" name="Abgerundetes Rechteck 7"/>
          <p:cNvSpPr/>
          <p:nvPr/>
        </p:nvSpPr>
        <p:spPr>
          <a:xfrm>
            <a:off x="2496894" y="4739131"/>
            <a:ext cx="2125311" cy="12396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85" rIns="513757" bIns="256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120"/>
          </a:p>
        </p:txBody>
      </p:sp>
      <p:sp>
        <p:nvSpPr>
          <p:cNvPr id="9" name="Abgerundetes Rechteck 8"/>
          <p:cNvSpPr/>
          <p:nvPr/>
        </p:nvSpPr>
        <p:spPr>
          <a:xfrm>
            <a:off x="6747516" y="4745486"/>
            <a:ext cx="2125311" cy="12396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85" rIns="513757" bIns="256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120"/>
          </a:p>
        </p:txBody>
      </p:sp>
      <p:sp>
        <p:nvSpPr>
          <p:cNvPr id="10" name="Abgerundetes Rechteck 9"/>
          <p:cNvSpPr/>
          <p:nvPr/>
        </p:nvSpPr>
        <p:spPr>
          <a:xfrm>
            <a:off x="2799587" y="1288259"/>
            <a:ext cx="2125311" cy="12396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85" rIns="513757" bIns="256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120"/>
          </a:p>
        </p:txBody>
      </p:sp>
      <p:sp>
        <p:nvSpPr>
          <p:cNvPr id="11" name="Abgerundetes Rechteck 10"/>
          <p:cNvSpPr/>
          <p:nvPr/>
        </p:nvSpPr>
        <p:spPr>
          <a:xfrm>
            <a:off x="6747517" y="1288259"/>
            <a:ext cx="2125311" cy="12396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85" rIns="513757" bIns="256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120"/>
          </a:p>
        </p:txBody>
      </p:sp>
      <p:sp>
        <p:nvSpPr>
          <p:cNvPr id="12" name="Abgerundetes Rechteck 11"/>
          <p:cNvSpPr/>
          <p:nvPr/>
        </p:nvSpPr>
        <p:spPr>
          <a:xfrm>
            <a:off x="10695447" y="1288259"/>
            <a:ext cx="2125311" cy="12396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85" rIns="513757" bIns="256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120"/>
          </a:p>
        </p:txBody>
      </p:sp>
      <p:sp>
        <p:nvSpPr>
          <p:cNvPr id="13" name="Abgerundetes Rechteck 12"/>
          <p:cNvSpPr/>
          <p:nvPr/>
        </p:nvSpPr>
        <p:spPr>
          <a:xfrm>
            <a:off x="14643374" y="1288259"/>
            <a:ext cx="2125311" cy="12396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85" rIns="513757" bIns="256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120"/>
          </a:p>
        </p:txBody>
      </p:sp>
      <p:sp>
        <p:nvSpPr>
          <p:cNvPr id="14" name="Abgerundetes Rechteck 13"/>
          <p:cNvSpPr/>
          <p:nvPr/>
        </p:nvSpPr>
        <p:spPr>
          <a:xfrm>
            <a:off x="18461712" y="4739131"/>
            <a:ext cx="2125311" cy="12396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85" rIns="513757" bIns="256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120"/>
          </a:p>
        </p:txBody>
      </p:sp>
      <p:sp>
        <p:nvSpPr>
          <p:cNvPr id="17" name="Oval 16"/>
          <p:cNvSpPr/>
          <p:nvPr/>
        </p:nvSpPr>
        <p:spPr>
          <a:xfrm>
            <a:off x="448218" y="5053876"/>
            <a:ext cx="635306" cy="62285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85" rIns="513757" bIns="256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120"/>
          </a:p>
        </p:txBody>
      </p:sp>
      <p:cxnSp>
        <p:nvCxnSpPr>
          <p:cNvPr id="20" name="Gerade Verbindung mit Pfeil 19"/>
          <p:cNvCxnSpPr>
            <a:stCxn id="4" idx="6"/>
            <a:endCxn id="10" idx="1"/>
          </p:cNvCxnSpPr>
          <p:nvPr/>
        </p:nvCxnSpPr>
        <p:spPr>
          <a:xfrm>
            <a:off x="1109344" y="1908076"/>
            <a:ext cx="1690243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8" idx="1"/>
            <a:endCxn id="64" idx="6"/>
          </p:cNvCxnSpPr>
          <p:nvPr/>
        </p:nvCxnSpPr>
        <p:spPr>
          <a:xfrm flipH="1">
            <a:off x="1257317" y="5358948"/>
            <a:ext cx="1239577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4924898" y="1932790"/>
            <a:ext cx="1822619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7" idx="1"/>
            <a:endCxn id="9" idx="3"/>
          </p:cNvCxnSpPr>
          <p:nvPr/>
        </p:nvCxnSpPr>
        <p:spPr>
          <a:xfrm flipH="1">
            <a:off x="8872827" y="5358948"/>
            <a:ext cx="1822620" cy="635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9" idx="1"/>
            <a:endCxn id="8" idx="3"/>
          </p:cNvCxnSpPr>
          <p:nvPr/>
        </p:nvCxnSpPr>
        <p:spPr>
          <a:xfrm flipH="1" flipV="1">
            <a:off x="4622205" y="5358948"/>
            <a:ext cx="2125311" cy="635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1"/>
            <a:endCxn id="5" idx="3"/>
          </p:cNvCxnSpPr>
          <p:nvPr/>
        </p:nvCxnSpPr>
        <p:spPr>
          <a:xfrm flipH="1">
            <a:off x="16768686" y="5358948"/>
            <a:ext cx="1693026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5" idx="1"/>
            <a:endCxn id="7" idx="3"/>
          </p:cNvCxnSpPr>
          <p:nvPr/>
        </p:nvCxnSpPr>
        <p:spPr>
          <a:xfrm flipH="1">
            <a:off x="12820758" y="5358948"/>
            <a:ext cx="1822617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2" idx="3"/>
            <a:endCxn id="13" idx="1"/>
          </p:cNvCxnSpPr>
          <p:nvPr/>
        </p:nvCxnSpPr>
        <p:spPr>
          <a:xfrm>
            <a:off x="12820758" y="1908076"/>
            <a:ext cx="1822616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8872828" y="1932790"/>
            <a:ext cx="1822619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3" idx="3"/>
            <a:endCxn id="14" idx="0"/>
          </p:cNvCxnSpPr>
          <p:nvPr/>
        </p:nvCxnSpPr>
        <p:spPr>
          <a:xfrm>
            <a:off x="16768685" y="1908076"/>
            <a:ext cx="2755683" cy="2831055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320877" y="959027"/>
            <a:ext cx="8899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Arial" charset="0"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4" name="Oval 63"/>
          <p:cNvSpPr/>
          <p:nvPr/>
        </p:nvSpPr>
        <p:spPr>
          <a:xfrm>
            <a:off x="274755" y="4880211"/>
            <a:ext cx="982562" cy="957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85" rIns="513757" bIns="256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120"/>
          </a:p>
        </p:txBody>
      </p:sp>
      <p:sp>
        <p:nvSpPr>
          <p:cNvPr id="71" name="Textfeld 70"/>
          <p:cNvSpPr txBox="1"/>
          <p:nvPr/>
        </p:nvSpPr>
        <p:spPr>
          <a:xfrm>
            <a:off x="3008483" y="1695664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charset="0"/>
                <a:ea typeface="Arial" charset="0"/>
                <a:cs typeface="Arial" charset="0"/>
              </a:rPr>
              <a:t>L1Interrupted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10904342" y="1673770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charset="0"/>
                <a:ea typeface="Arial" charset="0"/>
                <a:cs typeface="Arial" charset="0"/>
              </a:rPr>
              <a:t>L2Interrupted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2705790" y="5158893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charset="0"/>
                <a:ea typeface="Arial" charset="0"/>
                <a:cs typeface="Arial" charset="0"/>
              </a:rPr>
              <a:t>L5Interrupted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18561603" y="5165018"/>
            <a:ext cx="192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>
                <a:latin typeface="Arial" charset="0"/>
                <a:ea typeface="Arial" charset="0"/>
                <a:cs typeface="Arial" charset="0"/>
              </a:rPr>
              <a:t>InMillingStation</a:t>
            </a:r>
            <a:endParaRPr lang="de-DE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0801296" y="5158893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Arial" charset="0"/>
                <a:ea typeface="Arial" charset="0"/>
                <a:cs typeface="Arial" charset="0"/>
              </a:rPr>
              <a:t>InDrillingStation</a:t>
            </a:r>
            <a:endParaRPr lang="de-DE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14756955" y="1695664"/>
            <a:ext cx="182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charset="0"/>
                <a:ea typeface="Arial" charset="0"/>
                <a:cs typeface="Arial" charset="0"/>
              </a:rPr>
              <a:t>SlideFeeding1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891174" y="5158893"/>
            <a:ext cx="182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charset="0"/>
                <a:ea typeface="Arial" charset="0"/>
                <a:cs typeface="Arial" charset="0"/>
              </a:rPr>
              <a:t>SlideFeeding2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6931501" y="1695664"/>
            <a:ext cx="1757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charset="0"/>
                <a:ea typeface="Arial" charset="0"/>
                <a:cs typeface="Arial" charset="0"/>
              </a:rPr>
              <a:t>Transporting1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14792156" y="5158893"/>
            <a:ext cx="1757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>
                <a:latin typeface="Arial" charset="0"/>
                <a:ea typeface="Arial" charset="0"/>
                <a:cs typeface="Arial" charset="0"/>
              </a:rPr>
              <a:t>Transporting2</a:t>
            </a:r>
            <a:endParaRPr lang="de-DE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1" name="Textfeld 350"/>
          <p:cNvSpPr txBox="1"/>
          <p:nvPr/>
        </p:nvSpPr>
        <p:spPr>
          <a:xfrm>
            <a:off x="18527939" y="7892297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>
                <a:latin typeface="Arial" charset="0"/>
                <a:ea typeface="Arial" charset="0"/>
                <a:cs typeface="Arial" charset="0"/>
              </a:rPr>
              <a:t>MillingStationActive</a:t>
            </a:r>
            <a:endParaRPr lang="de-DE" sz="2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77" name="Gerade Verbindung mit Pfeil 376"/>
          <p:cNvCxnSpPr/>
          <p:nvPr/>
        </p:nvCxnSpPr>
        <p:spPr>
          <a:xfrm rot="5400000" flipH="1" flipV="1">
            <a:off x="19058877" y="6635272"/>
            <a:ext cx="1881070" cy="580769"/>
          </a:xfrm>
          <a:prstGeom prst="bentConnector3">
            <a:avLst>
              <a:gd name="adj1" fmla="val 75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4" name="Gewinkelte Verbindung 393"/>
          <p:cNvCxnSpPr/>
          <p:nvPr/>
        </p:nvCxnSpPr>
        <p:spPr>
          <a:xfrm rot="16200000" flipH="1">
            <a:off x="18292758" y="6449921"/>
            <a:ext cx="1881069" cy="951470"/>
          </a:xfrm>
          <a:prstGeom prst="bentConnector3">
            <a:avLst>
              <a:gd name="adj1" fmla="val 99924"/>
            </a:avLst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4" name="Textfeld 423"/>
          <p:cNvSpPr txBox="1"/>
          <p:nvPr/>
        </p:nvSpPr>
        <p:spPr>
          <a:xfrm>
            <a:off x="376179" y="4300935"/>
            <a:ext cx="7793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 smtClean="0">
                <a:latin typeface="Arial" charset="0"/>
                <a:ea typeface="Arial" charset="0"/>
                <a:cs typeface="Arial" charset="0"/>
              </a:rPr>
              <a:t>End</a:t>
            </a:r>
            <a:endParaRPr lang="de-DE" sz="2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5" name="Gerade Verbindung mit Pfeil 376"/>
          <p:cNvCxnSpPr/>
          <p:nvPr/>
        </p:nvCxnSpPr>
        <p:spPr>
          <a:xfrm rot="5400000" flipH="1" flipV="1">
            <a:off x="11380940" y="6635273"/>
            <a:ext cx="1881070" cy="580769"/>
          </a:xfrm>
          <a:prstGeom prst="bentConnector3">
            <a:avLst>
              <a:gd name="adj1" fmla="val 75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6" name="Gewinkelte Verbindung 425"/>
          <p:cNvCxnSpPr/>
          <p:nvPr/>
        </p:nvCxnSpPr>
        <p:spPr>
          <a:xfrm rot="16200000" flipH="1">
            <a:off x="10614821" y="6449922"/>
            <a:ext cx="1881069" cy="951470"/>
          </a:xfrm>
          <a:prstGeom prst="bentConnector3">
            <a:avLst>
              <a:gd name="adj1" fmla="val 99924"/>
            </a:avLst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7" name="Textfeld 426"/>
          <p:cNvSpPr txBox="1"/>
          <p:nvPr/>
        </p:nvSpPr>
        <p:spPr>
          <a:xfrm>
            <a:off x="10904342" y="7866191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>
                <a:latin typeface="Arial" charset="0"/>
                <a:ea typeface="Arial" charset="0"/>
                <a:cs typeface="Arial" charset="0"/>
              </a:rPr>
              <a:t>DrillingStationActive</a:t>
            </a:r>
            <a:endParaRPr lang="de-DE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8" name="Textfeld 427"/>
          <p:cNvSpPr txBox="1"/>
          <p:nvPr/>
        </p:nvSpPr>
        <p:spPr>
          <a:xfrm>
            <a:off x="1114509" y="1569521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L1NonReceiving</a:t>
            </a:r>
            <a:endParaRPr lang="de-DE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2" name="Textfeld 431"/>
          <p:cNvSpPr txBox="1"/>
          <p:nvPr/>
        </p:nvSpPr>
        <p:spPr>
          <a:xfrm>
            <a:off x="5181220" y="1578414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L1Receiving</a:t>
            </a:r>
            <a:endParaRPr lang="de-DE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3" name="Textfeld 432"/>
          <p:cNvSpPr txBox="1"/>
          <p:nvPr/>
        </p:nvSpPr>
        <p:spPr>
          <a:xfrm>
            <a:off x="4883063" y="5023571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L5NonReceiving</a:t>
            </a:r>
            <a:endParaRPr lang="de-DE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4" name="Textfeld 433"/>
          <p:cNvSpPr txBox="1"/>
          <p:nvPr/>
        </p:nvSpPr>
        <p:spPr>
          <a:xfrm>
            <a:off x="8941598" y="1594236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L2NonReceiving</a:t>
            </a:r>
            <a:endParaRPr lang="de-DE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5" name="Textfeld 434"/>
          <p:cNvSpPr txBox="1"/>
          <p:nvPr/>
        </p:nvSpPr>
        <p:spPr>
          <a:xfrm>
            <a:off x="12922071" y="5016178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L4NonReceiving</a:t>
            </a:r>
            <a:endParaRPr lang="de-DE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6" name="Textfeld 435"/>
          <p:cNvSpPr txBox="1"/>
          <p:nvPr/>
        </p:nvSpPr>
        <p:spPr>
          <a:xfrm>
            <a:off x="17719064" y="1569521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L3NonReceiving</a:t>
            </a:r>
            <a:endParaRPr lang="de-DE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7" name="Textfeld 436"/>
          <p:cNvSpPr txBox="1"/>
          <p:nvPr/>
        </p:nvSpPr>
        <p:spPr>
          <a:xfrm>
            <a:off x="13090354" y="1594236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L2Receiving</a:t>
            </a:r>
            <a:endParaRPr lang="de-DE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8" name="Textfeld 437"/>
          <p:cNvSpPr txBox="1"/>
          <p:nvPr/>
        </p:nvSpPr>
        <p:spPr>
          <a:xfrm>
            <a:off x="16960212" y="503464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L3Receiving</a:t>
            </a:r>
            <a:endParaRPr lang="de-DE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9" name="Textfeld 438"/>
          <p:cNvSpPr txBox="1"/>
          <p:nvPr/>
        </p:nvSpPr>
        <p:spPr>
          <a:xfrm>
            <a:off x="9129804" y="5016178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L4Receiving</a:t>
            </a:r>
            <a:endParaRPr lang="de-DE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0" name="Textfeld 439"/>
          <p:cNvSpPr txBox="1"/>
          <p:nvPr/>
        </p:nvSpPr>
        <p:spPr>
          <a:xfrm>
            <a:off x="1222119" y="503464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L5Receiving</a:t>
            </a:r>
            <a:endParaRPr lang="de-DE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48572" y="133099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848572" y="583824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1777253" y="17379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App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145630" y="133099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156888" y="579799"/>
            <a:ext cx="2407478" cy="193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298842" y="173070"/>
            <a:ext cx="21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ProductionManager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998769" y="3313037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998769" y="3763762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896603" y="3353732"/>
            <a:ext cx="61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Item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9639607" y="4800190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9639607" y="5250915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9876746" y="4839951"/>
            <a:ext cx="193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Option&lt;</a:t>
            </a:r>
            <a:r>
              <a:rPr lang="de-DE" dirty="0" err="1" smtClean="0"/>
              <a:t>SpecData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15378664" y="4802396"/>
            <a:ext cx="2840384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5378664" y="5253121"/>
            <a:ext cx="2840384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5399979" y="4843092"/>
            <a:ext cx="279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Option&lt;Queue&lt;</a:t>
            </a:r>
            <a:r>
              <a:rPr lang="de-DE" dirty="0" err="1" smtClean="0"/>
              <a:t>ProdData</a:t>
            </a:r>
            <a:r>
              <a:rPr lang="de-DE" dirty="0"/>
              <a:t>&gt;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7578615" y="161919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7578615" y="612644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8276816" y="216888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ItemFSM</a:t>
            </a: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18992677" y="166363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18992677" y="617088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19867492" y="210467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</a:t>
            </a:r>
            <a:endParaRPr lang="de-DE" dirty="0"/>
          </a:p>
        </p:txBody>
      </p:sp>
      <p:sp>
        <p:nvSpPr>
          <p:cNvPr id="41" name="Rechteck 40"/>
          <p:cNvSpPr/>
          <p:nvPr/>
        </p:nvSpPr>
        <p:spPr>
          <a:xfrm>
            <a:off x="18992677" y="3475199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18992677" y="3925924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19626849" y="3546056"/>
            <a:ext cx="11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ProdEvent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176530" y="3317191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76530" y="3767916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560574" y="3398583"/>
            <a:ext cx="16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KafkaConsumer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176530" y="6039101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176530" y="6489826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571411" y="607979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AMQConsumer</a:t>
            </a:r>
            <a:endParaRPr lang="de-DE" dirty="0"/>
          </a:p>
        </p:txBody>
      </p:sp>
      <p:sp>
        <p:nvSpPr>
          <p:cNvPr id="50" name="Rechteck 49"/>
          <p:cNvSpPr/>
          <p:nvPr/>
        </p:nvSpPr>
        <p:spPr>
          <a:xfrm>
            <a:off x="176530" y="8775827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176530" y="9226552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650759" y="882077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FileConsumer</a:t>
            </a:r>
            <a:endParaRPr lang="de-DE" dirty="0"/>
          </a:p>
        </p:txBody>
      </p:sp>
      <p:sp>
        <p:nvSpPr>
          <p:cNvPr id="53" name="Rechteck 52"/>
          <p:cNvSpPr/>
          <p:nvPr/>
        </p:nvSpPr>
        <p:spPr>
          <a:xfrm>
            <a:off x="5971519" y="9312933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5971519" y="9763658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6407918" y="9365389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KafkaProducer</a:t>
            </a:r>
            <a:endParaRPr lang="de-DE" dirty="0"/>
          </a:p>
        </p:txBody>
      </p:sp>
      <p:cxnSp>
        <p:nvCxnSpPr>
          <p:cNvPr id="61" name="Gerade Verbindung 60"/>
          <p:cNvCxnSpPr>
            <a:stCxn id="155" idx="2"/>
            <a:endCxn id="6" idx="1"/>
          </p:cNvCxnSpPr>
          <p:nvPr/>
        </p:nvCxnSpPr>
        <p:spPr>
          <a:xfrm>
            <a:off x="3739141" y="1546787"/>
            <a:ext cx="417747" cy="2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>
            <a:stCxn id="45" idx="3"/>
            <a:endCxn id="144" idx="2"/>
          </p:cNvCxnSpPr>
          <p:nvPr/>
        </p:nvCxnSpPr>
        <p:spPr>
          <a:xfrm flipV="1">
            <a:off x="2595265" y="2983458"/>
            <a:ext cx="1797193" cy="174742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1"/>
          <p:cNvCxnSpPr>
            <a:stCxn id="48" idx="3"/>
            <a:endCxn id="145" idx="2"/>
          </p:cNvCxnSpPr>
          <p:nvPr/>
        </p:nvCxnSpPr>
        <p:spPr>
          <a:xfrm flipV="1">
            <a:off x="2595265" y="2972308"/>
            <a:ext cx="2265541" cy="448048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61"/>
          <p:cNvCxnSpPr>
            <a:stCxn id="51" idx="3"/>
            <a:endCxn id="143" idx="2"/>
          </p:cNvCxnSpPr>
          <p:nvPr/>
        </p:nvCxnSpPr>
        <p:spPr>
          <a:xfrm flipV="1">
            <a:off x="2595265" y="2976022"/>
            <a:ext cx="2759917" cy="721349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61"/>
          <p:cNvCxnSpPr>
            <a:stCxn id="53" idx="0"/>
            <a:endCxn id="116" idx="2"/>
          </p:cNvCxnSpPr>
          <p:nvPr/>
        </p:nvCxnSpPr>
        <p:spPr>
          <a:xfrm rot="16200000" flipV="1">
            <a:off x="3348620" y="5480665"/>
            <a:ext cx="6344346" cy="1320189"/>
          </a:xfrm>
          <a:prstGeom prst="bentConnector3">
            <a:avLst>
              <a:gd name="adj1" fmla="val 352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61"/>
          <p:cNvCxnSpPr>
            <a:stCxn id="237" idx="0"/>
            <a:endCxn id="113" idx="2"/>
          </p:cNvCxnSpPr>
          <p:nvPr/>
        </p:nvCxnSpPr>
        <p:spPr>
          <a:xfrm flipH="1" flipV="1">
            <a:off x="10846274" y="7655382"/>
            <a:ext cx="2701" cy="402096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61"/>
          <p:cNvCxnSpPr/>
          <p:nvPr/>
        </p:nvCxnSpPr>
        <p:spPr>
          <a:xfrm>
            <a:off x="10469119" y="852615"/>
            <a:ext cx="8504970" cy="28183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848572" y="5797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  </a:t>
            </a:r>
            <a:r>
              <a:rPr lang="de-DE" dirty="0" err="1" smtClean="0"/>
              <a:t>main</a:t>
            </a:r>
            <a:endParaRPr lang="de-DE" dirty="0"/>
          </a:p>
        </p:txBody>
      </p:sp>
      <p:cxnSp>
        <p:nvCxnSpPr>
          <p:cNvPr id="92" name="Gerade Verbindung 61"/>
          <p:cNvCxnSpPr>
            <a:stCxn id="41" idx="1"/>
          </p:cNvCxnSpPr>
          <p:nvPr/>
        </p:nvCxnSpPr>
        <p:spPr>
          <a:xfrm rot="10800000">
            <a:off x="9997351" y="1270986"/>
            <a:ext cx="8995327" cy="2429577"/>
          </a:xfrm>
          <a:prstGeom prst="bentConnector3">
            <a:avLst>
              <a:gd name="adj1" fmla="val 5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61"/>
          <p:cNvCxnSpPr>
            <a:stCxn id="240" idx="0"/>
            <a:endCxn id="200" idx="2"/>
          </p:cNvCxnSpPr>
          <p:nvPr/>
        </p:nvCxnSpPr>
        <p:spPr>
          <a:xfrm flipV="1">
            <a:off x="16797331" y="7657588"/>
            <a:ext cx="1525" cy="4096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61"/>
          <p:cNvCxnSpPr>
            <a:endCxn id="119" idx="0"/>
          </p:cNvCxnSpPr>
          <p:nvPr/>
        </p:nvCxnSpPr>
        <p:spPr>
          <a:xfrm>
            <a:off x="8226042" y="2552424"/>
            <a:ext cx="1" cy="292347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61"/>
          <p:cNvCxnSpPr>
            <a:stCxn id="9" idx="1"/>
            <a:endCxn id="344" idx="2"/>
          </p:cNvCxnSpPr>
          <p:nvPr/>
        </p:nvCxnSpPr>
        <p:spPr>
          <a:xfrm rot="10800000">
            <a:off x="6385747" y="2976022"/>
            <a:ext cx="613022" cy="175070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aute 112"/>
          <p:cNvSpPr/>
          <p:nvPr/>
        </p:nvSpPr>
        <p:spPr>
          <a:xfrm>
            <a:off x="10720916" y="7217539"/>
            <a:ext cx="250715" cy="437843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aute 115"/>
          <p:cNvSpPr/>
          <p:nvPr/>
        </p:nvSpPr>
        <p:spPr>
          <a:xfrm>
            <a:off x="5735340" y="2530744"/>
            <a:ext cx="250715" cy="437843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aute 118"/>
          <p:cNvSpPr/>
          <p:nvPr/>
        </p:nvSpPr>
        <p:spPr>
          <a:xfrm>
            <a:off x="8100685" y="2844771"/>
            <a:ext cx="250715" cy="437843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aute 142"/>
          <p:cNvSpPr/>
          <p:nvPr/>
        </p:nvSpPr>
        <p:spPr>
          <a:xfrm>
            <a:off x="5229824" y="2538179"/>
            <a:ext cx="250715" cy="437843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aute 143"/>
          <p:cNvSpPr/>
          <p:nvPr/>
        </p:nvSpPr>
        <p:spPr>
          <a:xfrm>
            <a:off x="4267100" y="2545615"/>
            <a:ext cx="250715" cy="437843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aute 144"/>
          <p:cNvSpPr/>
          <p:nvPr/>
        </p:nvSpPr>
        <p:spPr>
          <a:xfrm>
            <a:off x="4735448" y="2534465"/>
            <a:ext cx="250715" cy="437843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aute 154"/>
          <p:cNvSpPr/>
          <p:nvPr/>
        </p:nvSpPr>
        <p:spPr>
          <a:xfrm rot="16200000">
            <a:off x="3394862" y="1327866"/>
            <a:ext cx="250715" cy="437843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aute 157"/>
          <p:cNvSpPr/>
          <p:nvPr/>
        </p:nvSpPr>
        <p:spPr>
          <a:xfrm rot="16200000">
            <a:off x="10118221" y="623386"/>
            <a:ext cx="250715" cy="437843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Textfeld 168"/>
          <p:cNvSpPr txBox="1"/>
          <p:nvPr/>
        </p:nvSpPr>
        <p:spPr>
          <a:xfrm>
            <a:off x="10846273" y="4464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0" name="Textfeld 169"/>
          <p:cNvSpPr txBox="1"/>
          <p:nvPr/>
        </p:nvSpPr>
        <p:spPr>
          <a:xfrm>
            <a:off x="16366367" y="7190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1" name="Textfeld 170"/>
          <p:cNvSpPr txBox="1"/>
          <p:nvPr/>
        </p:nvSpPr>
        <p:spPr>
          <a:xfrm>
            <a:off x="13807218" y="4466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2" name="Textfeld 171"/>
          <p:cNvSpPr txBox="1"/>
          <p:nvPr/>
        </p:nvSpPr>
        <p:spPr>
          <a:xfrm>
            <a:off x="10409152" y="71768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3" name="Textfeld 172"/>
          <p:cNvSpPr txBox="1"/>
          <p:nvPr/>
        </p:nvSpPr>
        <p:spPr>
          <a:xfrm>
            <a:off x="3308194" y="1044679"/>
            <a:ext cx="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3849418" y="1575608"/>
            <a:ext cx="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8219061" y="2496756"/>
            <a:ext cx="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6" name="Textfeld 175"/>
          <p:cNvSpPr txBox="1"/>
          <p:nvPr/>
        </p:nvSpPr>
        <p:spPr>
          <a:xfrm>
            <a:off x="6476389" y="2599254"/>
            <a:ext cx="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1</a:t>
            </a:r>
            <a:endParaRPr lang="de-DE" dirty="0"/>
          </a:p>
        </p:txBody>
      </p:sp>
      <p:sp>
        <p:nvSpPr>
          <p:cNvPr id="177" name="Textfeld 176"/>
          <p:cNvSpPr txBox="1"/>
          <p:nvPr/>
        </p:nvSpPr>
        <p:spPr>
          <a:xfrm>
            <a:off x="5963321" y="2591675"/>
            <a:ext cx="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8" name="Textfeld 177"/>
          <p:cNvSpPr txBox="1"/>
          <p:nvPr/>
        </p:nvSpPr>
        <p:spPr>
          <a:xfrm>
            <a:off x="7249012" y="8917373"/>
            <a:ext cx="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79" name="Textfeld 178"/>
          <p:cNvSpPr txBox="1"/>
          <p:nvPr/>
        </p:nvSpPr>
        <p:spPr>
          <a:xfrm>
            <a:off x="5446262" y="2599254"/>
            <a:ext cx="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0" name="Textfeld 179"/>
          <p:cNvSpPr txBox="1"/>
          <p:nvPr/>
        </p:nvSpPr>
        <p:spPr>
          <a:xfrm>
            <a:off x="4955616" y="2620523"/>
            <a:ext cx="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1" name="Textfeld 180"/>
          <p:cNvSpPr txBox="1"/>
          <p:nvPr/>
        </p:nvSpPr>
        <p:spPr>
          <a:xfrm>
            <a:off x="4487633" y="2599254"/>
            <a:ext cx="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2" name="Textfeld 181"/>
          <p:cNvSpPr txBox="1"/>
          <p:nvPr/>
        </p:nvSpPr>
        <p:spPr>
          <a:xfrm>
            <a:off x="2605770" y="4753981"/>
            <a:ext cx="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3" name="Textfeld 182"/>
          <p:cNvSpPr txBox="1"/>
          <p:nvPr/>
        </p:nvSpPr>
        <p:spPr>
          <a:xfrm>
            <a:off x="2604967" y="7451700"/>
            <a:ext cx="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4" name="Textfeld 183"/>
          <p:cNvSpPr txBox="1"/>
          <p:nvPr/>
        </p:nvSpPr>
        <p:spPr>
          <a:xfrm>
            <a:off x="2611360" y="10212617"/>
            <a:ext cx="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6" name="Textfeld 185"/>
          <p:cNvSpPr txBox="1"/>
          <p:nvPr/>
        </p:nvSpPr>
        <p:spPr>
          <a:xfrm>
            <a:off x="7846350" y="3005162"/>
            <a:ext cx="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7" name="Textfeld 186"/>
          <p:cNvSpPr txBox="1"/>
          <p:nvPr/>
        </p:nvSpPr>
        <p:spPr>
          <a:xfrm>
            <a:off x="6740581" y="4682479"/>
            <a:ext cx="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10038237" y="367969"/>
            <a:ext cx="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93" name="Textfeld 192"/>
          <p:cNvSpPr txBox="1"/>
          <p:nvPr/>
        </p:nvSpPr>
        <p:spPr>
          <a:xfrm>
            <a:off x="18689761" y="880798"/>
            <a:ext cx="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00" name="Raute 199"/>
          <p:cNvSpPr/>
          <p:nvPr/>
        </p:nvSpPr>
        <p:spPr>
          <a:xfrm>
            <a:off x="16673498" y="7219745"/>
            <a:ext cx="250715" cy="437843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Textfeld 205"/>
          <p:cNvSpPr txBox="1"/>
          <p:nvPr/>
        </p:nvSpPr>
        <p:spPr>
          <a:xfrm>
            <a:off x="16172563" y="4462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08" name="Rechteck 207"/>
          <p:cNvSpPr/>
          <p:nvPr/>
        </p:nvSpPr>
        <p:spPr>
          <a:xfrm>
            <a:off x="18974089" y="9696588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18974089" y="10147313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Textfeld 209"/>
          <p:cNvSpPr txBox="1"/>
          <p:nvPr/>
        </p:nvSpPr>
        <p:spPr>
          <a:xfrm>
            <a:off x="19657061" y="9737284"/>
            <a:ext cx="105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ItemData</a:t>
            </a:r>
            <a:endParaRPr lang="de-DE" dirty="0"/>
          </a:p>
        </p:txBody>
      </p:sp>
      <p:sp>
        <p:nvSpPr>
          <p:cNvPr id="237" name="Rechteck 236"/>
          <p:cNvSpPr/>
          <p:nvPr/>
        </p:nvSpPr>
        <p:spPr>
          <a:xfrm>
            <a:off x="9639607" y="8057478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9639607" y="8508203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Textfeld 238"/>
          <p:cNvSpPr txBox="1"/>
          <p:nvPr/>
        </p:nvSpPr>
        <p:spPr>
          <a:xfrm>
            <a:off x="10322579" y="809817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SpecData</a:t>
            </a:r>
            <a:endParaRPr lang="de-DE" dirty="0"/>
          </a:p>
        </p:txBody>
      </p:sp>
      <p:sp>
        <p:nvSpPr>
          <p:cNvPr id="240" name="Rechteck 239"/>
          <p:cNvSpPr/>
          <p:nvPr/>
        </p:nvSpPr>
        <p:spPr>
          <a:xfrm>
            <a:off x="15587963" y="8067276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hteck 240"/>
          <p:cNvSpPr/>
          <p:nvPr/>
        </p:nvSpPr>
        <p:spPr>
          <a:xfrm>
            <a:off x="15587963" y="8518001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Textfeld 241"/>
          <p:cNvSpPr txBox="1"/>
          <p:nvPr/>
        </p:nvSpPr>
        <p:spPr>
          <a:xfrm>
            <a:off x="15837227" y="8096999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Queue&lt;</a:t>
            </a:r>
            <a:r>
              <a:rPr lang="de-DE" dirty="0" err="1" smtClean="0"/>
              <a:t>ProdData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256" name="Raute 255"/>
          <p:cNvSpPr/>
          <p:nvPr/>
        </p:nvSpPr>
        <p:spPr>
          <a:xfrm rot="16200000">
            <a:off x="9525289" y="3220494"/>
            <a:ext cx="250715" cy="437843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aute 256"/>
          <p:cNvSpPr/>
          <p:nvPr/>
        </p:nvSpPr>
        <p:spPr>
          <a:xfrm rot="16200000">
            <a:off x="9537570" y="3671219"/>
            <a:ext cx="250715" cy="437843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aute 257"/>
          <p:cNvSpPr/>
          <p:nvPr/>
        </p:nvSpPr>
        <p:spPr>
          <a:xfrm rot="16200000">
            <a:off x="9537570" y="4106930"/>
            <a:ext cx="250715" cy="437843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9" name="Gerade Verbindung 61"/>
          <p:cNvCxnSpPr>
            <a:endCxn id="256" idx="2"/>
          </p:cNvCxnSpPr>
          <p:nvPr/>
        </p:nvCxnSpPr>
        <p:spPr>
          <a:xfrm rot="10800000">
            <a:off x="9869568" y="3439415"/>
            <a:ext cx="6277304" cy="1375522"/>
          </a:xfrm>
          <a:prstGeom prst="bentConnector3">
            <a:avLst>
              <a:gd name="adj1" fmla="val -2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61"/>
          <p:cNvCxnSpPr>
            <a:stCxn id="299" idx="0"/>
            <a:endCxn id="257" idx="2"/>
          </p:cNvCxnSpPr>
          <p:nvPr/>
        </p:nvCxnSpPr>
        <p:spPr>
          <a:xfrm rot="16200000" flipV="1">
            <a:off x="11381824" y="2390166"/>
            <a:ext cx="911127" cy="391107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61"/>
          <p:cNvCxnSpPr>
            <a:stCxn id="13" idx="0"/>
            <a:endCxn id="258" idx="2"/>
          </p:cNvCxnSpPr>
          <p:nvPr/>
        </p:nvCxnSpPr>
        <p:spPr>
          <a:xfrm rot="16200000" flipV="1">
            <a:off x="10107012" y="4100688"/>
            <a:ext cx="514100" cy="96442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feld 269"/>
          <p:cNvSpPr txBox="1"/>
          <p:nvPr/>
        </p:nvSpPr>
        <p:spPr>
          <a:xfrm>
            <a:off x="9738738" y="3056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71" name="Textfeld 270"/>
          <p:cNvSpPr txBox="1"/>
          <p:nvPr/>
        </p:nvSpPr>
        <p:spPr>
          <a:xfrm>
            <a:off x="9734124" y="3544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72" name="Textfeld 271"/>
          <p:cNvSpPr txBox="1"/>
          <p:nvPr/>
        </p:nvSpPr>
        <p:spPr>
          <a:xfrm>
            <a:off x="9734124" y="39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273" name="Gerade Verbindung 61"/>
          <p:cNvCxnSpPr>
            <a:stCxn id="238" idx="2"/>
            <a:endCxn id="290" idx="0"/>
          </p:cNvCxnSpPr>
          <p:nvPr/>
        </p:nvCxnSpPr>
        <p:spPr>
          <a:xfrm rot="16200000" flipH="1">
            <a:off x="14011242" y="7271864"/>
            <a:ext cx="1335210" cy="765974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61"/>
          <p:cNvCxnSpPr>
            <a:stCxn id="306" idx="2"/>
            <a:endCxn id="288" idx="0"/>
          </p:cNvCxnSpPr>
          <p:nvPr/>
        </p:nvCxnSpPr>
        <p:spPr>
          <a:xfrm rot="16200000" flipH="1">
            <a:off x="15686458" y="8549266"/>
            <a:ext cx="928728" cy="471579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61"/>
          <p:cNvCxnSpPr>
            <a:endCxn id="285" idx="0"/>
          </p:cNvCxnSpPr>
          <p:nvPr/>
        </p:nvCxnSpPr>
        <p:spPr>
          <a:xfrm rot="16200000" flipH="1">
            <a:off x="17563929" y="10015600"/>
            <a:ext cx="538861" cy="1368441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aute 284"/>
          <p:cNvSpPr/>
          <p:nvPr/>
        </p:nvSpPr>
        <p:spPr>
          <a:xfrm rot="16200000">
            <a:off x="18611144" y="10750331"/>
            <a:ext cx="250715" cy="437843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Raute 287"/>
          <p:cNvSpPr/>
          <p:nvPr/>
        </p:nvSpPr>
        <p:spPr>
          <a:xfrm rot="16200000">
            <a:off x="18602284" y="11152607"/>
            <a:ext cx="250715" cy="437843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aute 289"/>
          <p:cNvSpPr/>
          <p:nvPr/>
        </p:nvSpPr>
        <p:spPr>
          <a:xfrm rot="16200000">
            <a:off x="18602283" y="11550420"/>
            <a:ext cx="250715" cy="437843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12583556" y="4801267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hteck 299"/>
          <p:cNvSpPr/>
          <p:nvPr/>
        </p:nvSpPr>
        <p:spPr>
          <a:xfrm>
            <a:off x="12583556" y="5251992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Textfeld 300"/>
          <p:cNvSpPr txBox="1"/>
          <p:nvPr/>
        </p:nvSpPr>
        <p:spPr>
          <a:xfrm>
            <a:off x="12865874" y="4877927"/>
            <a:ext cx="18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Option&lt;</a:t>
            </a:r>
            <a:r>
              <a:rPr lang="de-DE" dirty="0" err="1" smtClean="0"/>
              <a:t>ERPData</a:t>
            </a:r>
            <a:r>
              <a:rPr lang="de-DE" dirty="0" smtClean="0"/>
              <a:t>&gt;</a:t>
            </a:r>
            <a:endParaRPr lang="de-DE" dirty="0"/>
          </a:p>
        </p:txBody>
      </p:sp>
      <p:cxnSp>
        <p:nvCxnSpPr>
          <p:cNvPr id="302" name="Gerade Verbindung 61"/>
          <p:cNvCxnSpPr/>
          <p:nvPr/>
        </p:nvCxnSpPr>
        <p:spPr>
          <a:xfrm flipH="1" flipV="1">
            <a:off x="13788255" y="7648775"/>
            <a:ext cx="4669" cy="417372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aute 302"/>
          <p:cNvSpPr/>
          <p:nvPr/>
        </p:nvSpPr>
        <p:spPr>
          <a:xfrm>
            <a:off x="13662897" y="7210932"/>
            <a:ext cx="250715" cy="437843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Textfeld 303"/>
          <p:cNvSpPr txBox="1"/>
          <p:nvPr/>
        </p:nvSpPr>
        <p:spPr>
          <a:xfrm>
            <a:off x="13355766" y="7189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05" name="Rechteck 304"/>
          <p:cNvSpPr/>
          <p:nvPr/>
        </p:nvSpPr>
        <p:spPr>
          <a:xfrm>
            <a:off x="12583556" y="8066147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hteck 305"/>
          <p:cNvSpPr/>
          <p:nvPr/>
        </p:nvSpPr>
        <p:spPr>
          <a:xfrm>
            <a:off x="12583556" y="8516872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Textfeld 306"/>
          <p:cNvSpPr txBox="1"/>
          <p:nvPr/>
        </p:nvSpPr>
        <p:spPr>
          <a:xfrm>
            <a:off x="13266528" y="810684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ERPData</a:t>
            </a:r>
            <a:endParaRPr lang="de-DE" dirty="0"/>
          </a:p>
        </p:txBody>
      </p:sp>
      <p:sp>
        <p:nvSpPr>
          <p:cNvPr id="308" name="Textfeld 307"/>
          <p:cNvSpPr txBox="1"/>
          <p:nvPr/>
        </p:nvSpPr>
        <p:spPr>
          <a:xfrm>
            <a:off x="13821644" y="7742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10" name="Textfeld 309"/>
          <p:cNvSpPr txBox="1"/>
          <p:nvPr/>
        </p:nvSpPr>
        <p:spPr>
          <a:xfrm>
            <a:off x="10873558" y="7757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11" name="Textfeld 310"/>
          <p:cNvSpPr txBox="1"/>
          <p:nvPr/>
        </p:nvSpPr>
        <p:spPr>
          <a:xfrm>
            <a:off x="16797330" y="7726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12" name="Rechteck 311"/>
          <p:cNvSpPr/>
          <p:nvPr/>
        </p:nvSpPr>
        <p:spPr>
          <a:xfrm>
            <a:off x="18980282" y="6556170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18980282" y="7006895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Textfeld 313"/>
          <p:cNvSpPr txBox="1"/>
          <p:nvPr/>
        </p:nvSpPr>
        <p:spPr>
          <a:xfrm>
            <a:off x="19670117" y="6596867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ProdData</a:t>
            </a:r>
            <a:endParaRPr lang="de-DE" dirty="0"/>
          </a:p>
        </p:txBody>
      </p:sp>
      <p:sp>
        <p:nvSpPr>
          <p:cNvPr id="316" name="Raute 315"/>
          <p:cNvSpPr/>
          <p:nvPr/>
        </p:nvSpPr>
        <p:spPr>
          <a:xfrm rot="16200000">
            <a:off x="18132351" y="8244843"/>
            <a:ext cx="250715" cy="437843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7" name="Gerade Verbindung 316"/>
          <p:cNvCxnSpPr>
            <a:endCxn id="316" idx="2"/>
          </p:cNvCxnSpPr>
          <p:nvPr/>
        </p:nvCxnSpPr>
        <p:spPr>
          <a:xfrm flipH="1">
            <a:off x="18476630" y="8463764"/>
            <a:ext cx="4699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feld 322"/>
          <p:cNvSpPr txBox="1"/>
          <p:nvPr/>
        </p:nvSpPr>
        <p:spPr>
          <a:xfrm>
            <a:off x="18040961" y="80574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24" name="Textfeld 323"/>
          <p:cNvSpPr txBox="1"/>
          <p:nvPr/>
        </p:nvSpPr>
        <p:spPr>
          <a:xfrm>
            <a:off x="18689761" y="8415754"/>
            <a:ext cx="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326" name="Textfeld 325"/>
          <p:cNvSpPr txBox="1"/>
          <p:nvPr/>
        </p:nvSpPr>
        <p:spPr>
          <a:xfrm>
            <a:off x="10538428" y="10390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30" name="Textfeld 329"/>
          <p:cNvSpPr txBox="1"/>
          <p:nvPr/>
        </p:nvSpPr>
        <p:spPr>
          <a:xfrm>
            <a:off x="13522835" y="10397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31" name="Textfeld 330"/>
          <p:cNvSpPr txBox="1"/>
          <p:nvPr/>
        </p:nvSpPr>
        <p:spPr>
          <a:xfrm>
            <a:off x="16847453" y="10431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32" name="Textfeld 331"/>
          <p:cNvSpPr txBox="1"/>
          <p:nvPr/>
        </p:nvSpPr>
        <p:spPr>
          <a:xfrm>
            <a:off x="18348544" y="10967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33" name="Textfeld 332"/>
          <p:cNvSpPr txBox="1"/>
          <p:nvPr/>
        </p:nvSpPr>
        <p:spPr>
          <a:xfrm>
            <a:off x="18354363" y="11368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34" name="Textfeld 333"/>
          <p:cNvSpPr txBox="1"/>
          <p:nvPr/>
        </p:nvSpPr>
        <p:spPr>
          <a:xfrm>
            <a:off x="18371640" y="11767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44" name="Raute 343"/>
          <p:cNvSpPr/>
          <p:nvPr/>
        </p:nvSpPr>
        <p:spPr>
          <a:xfrm>
            <a:off x="6260389" y="2538179"/>
            <a:ext cx="250715" cy="437843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aute 353"/>
          <p:cNvSpPr/>
          <p:nvPr/>
        </p:nvSpPr>
        <p:spPr>
          <a:xfrm rot="16200000">
            <a:off x="10124838" y="1644536"/>
            <a:ext cx="250715" cy="437843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5" name="Gerade Verbindung 61"/>
          <p:cNvCxnSpPr/>
          <p:nvPr/>
        </p:nvCxnSpPr>
        <p:spPr>
          <a:xfrm rot="10800000">
            <a:off x="10469122" y="1863459"/>
            <a:ext cx="7217827" cy="2223871"/>
          </a:xfrm>
          <a:prstGeom prst="bentConnector3">
            <a:avLst>
              <a:gd name="adj1" fmla="val 9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feld 355"/>
          <p:cNvSpPr txBox="1"/>
          <p:nvPr/>
        </p:nvSpPr>
        <p:spPr>
          <a:xfrm>
            <a:off x="10038237" y="1450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373" name="Gerade Verbindung 61"/>
          <p:cNvCxnSpPr/>
          <p:nvPr/>
        </p:nvCxnSpPr>
        <p:spPr>
          <a:xfrm rot="16200000" flipV="1">
            <a:off x="16344307" y="5376018"/>
            <a:ext cx="3577513" cy="896750"/>
          </a:xfrm>
          <a:prstGeom prst="bentConnector3">
            <a:avLst>
              <a:gd name="adj1" fmla="val 927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Gerade Verbindung 61"/>
          <p:cNvCxnSpPr/>
          <p:nvPr/>
        </p:nvCxnSpPr>
        <p:spPr>
          <a:xfrm rot="10800000" flipV="1">
            <a:off x="17536595" y="7629774"/>
            <a:ext cx="1044844" cy="434100"/>
          </a:xfrm>
          <a:prstGeom prst="bentConnector3">
            <a:avLst>
              <a:gd name="adj1" fmla="val 9909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feld 380"/>
          <p:cNvSpPr txBox="1"/>
          <p:nvPr/>
        </p:nvSpPr>
        <p:spPr>
          <a:xfrm>
            <a:off x="17563896" y="7726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9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31180" y="267629"/>
            <a:ext cx="1821366" cy="66907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31180" y="942529"/>
            <a:ext cx="16871843" cy="1058993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35980" y="420413"/>
            <a:ext cx="130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com.project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842689" y="2098008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42689" y="2548733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226733" y="2179401"/>
            <a:ext cx="16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KafkaConsumer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842689" y="4806761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42689" y="5257486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237570" y="4839800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AMQConsumer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842689" y="7577860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42689" y="8028585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1316919" y="7610899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FileConsumer</a:t>
            </a:r>
            <a:endParaRPr lang="de-DE" dirty="0"/>
          </a:p>
        </p:txBody>
      </p:sp>
      <p:cxnSp>
        <p:nvCxnSpPr>
          <p:cNvPr id="45" name="Gerade Verbindung mit Pfeil 44"/>
          <p:cNvCxnSpPr>
            <a:endCxn id="190" idx="3"/>
          </p:cNvCxnSpPr>
          <p:nvPr/>
        </p:nvCxnSpPr>
        <p:spPr>
          <a:xfrm>
            <a:off x="3758790" y="137800"/>
            <a:ext cx="14673356" cy="1377743"/>
          </a:xfrm>
          <a:prstGeom prst="bentConnector3">
            <a:avLst>
              <a:gd name="adj1" fmla="val 97878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44"/>
          <p:cNvCxnSpPr>
            <a:endCxn id="196" idx="3"/>
          </p:cNvCxnSpPr>
          <p:nvPr/>
        </p:nvCxnSpPr>
        <p:spPr>
          <a:xfrm>
            <a:off x="4124606" y="409009"/>
            <a:ext cx="14318823" cy="1705869"/>
          </a:xfrm>
          <a:prstGeom prst="bentConnector3">
            <a:avLst>
              <a:gd name="adj1" fmla="val 96494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44"/>
          <p:cNvCxnSpPr>
            <a:endCxn id="197" idx="3"/>
          </p:cNvCxnSpPr>
          <p:nvPr/>
        </p:nvCxnSpPr>
        <p:spPr>
          <a:xfrm>
            <a:off x="3913757" y="279180"/>
            <a:ext cx="14520293" cy="1539996"/>
          </a:xfrm>
          <a:prstGeom prst="bentConnector3">
            <a:avLst>
              <a:gd name="adj1" fmla="val 97231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583581" y="1806499"/>
            <a:ext cx="2946132" cy="95630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583580" y="1144858"/>
            <a:ext cx="1611484" cy="6616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735980" y="1268872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consumer</a:t>
            </a:r>
            <a:endParaRPr lang="de-DE" dirty="0"/>
          </a:p>
        </p:txBody>
      </p:sp>
      <p:sp>
        <p:nvSpPr>
          <p:cNvPr id="76" name="Rechteck 75"/>
          <p:cNvSpPr/>
          <p:nvPr/>
        </p:nvSpPr>
        <p:spPr>
          <a:xfrm>
            <a:off x="18298068" y="918117"/>
            <a:ext cx="3100036" cy="1060852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/>
          <p:cNvSpPr/>
          <p:nvPr/>
        </p:nvSpPr>
        <p:spPr>
          <a:xfrm>
            <a:off x="18298067" y="256477"/>
            <a:ext cx="1611484" cy="66163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18685428" y="4777501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18685428" y="5228226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/>
          <p:cNvSpPr txBox="1"/>
          <p:nvPr/>
        </p:nvSpPr>
        <p:spPr>
          <a:xfrm>
            <a:off x="19593333" y="483980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FSM</a:t>
            </a:r>
            <a:endParaRPr lang="de-DE" dirty="0"/>
          </a:p>
        </p:txBody>
      </p:sp>
      <p:sp>
        <p:nvSpPr>
          <p:cNvPr id="93" name="Rechteck 92"/>
          <p:cNvSpPr/>
          <p:nvPr/>
        </p:nvSpPr>
        <p:spPr>
          <a:xfrm>
            <a:off x="18685428" y="1412841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18685428" y="1863566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/>
          <p:cNvSpPr txBox="1"/>
          <p:nvPr/>
        </p:nvSpPr>
        <p:spPr>
          <a:xfrm>
            <a:off x="19548610" y="1453538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Actor</a:t>
            </a:r>
            <a:endParaRPr lang="de-DE" dirty="0"/>
          </a:p>
        </p:txBody>
      </p:sp>
      <p:sp>
        <p:nvSpPr>
          <p:cNvPr id="96" name="Textfeld 95"/>
          <p:cNvSpPr txBox="1"/>
          <p:nvPr/>
        </p:nvSpPr>
        <p:spPr>
          <a:xfrm>
            <a:off x="18527144" y="417500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akka.actor</a:t>
            </a:r>
            <a:endParaRPr lang="de-DE" dirty="0"/>
          </a:p>
        </p:txBody>
      </p:sp>
      <p:sp>
        <p:nvSpPr>
          <p:cNvPr id="112" name="Rechteck 111"/>
          <p:cNvSpPr/>
          <p:nvPr/>
        </p:nvSpPr>
        <p:spPr>
          <a:xfrm>
            <a:off x="4698150" y="2098006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4698150" y="2548731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feld 113"/>
          <p:cNvSpPr txBox="1"/>
          <p:nvPr/>
        </p:nvSpPr>
        <p:spPr>
          <a:xfrm>
            <a:off x="4879764" y="2168030"/>
            <a:ext cx="20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ProductionManager</a:t>
            </a:r>
            <a:endParaRPr lang="de-DE" dirty="0"/>
          </a:p>
        </p:txBody>
      </p:sp>
      <p:sp>
        <p:nvSpPr>
          <p:cNvPr id="115" name="Rechteck 114"/>
          <p:cNvSpPr/>
          <p:nvPr/>
        </p:nvSpPr>
        <p:spPr>
          <a:xfrm>
            <a:off x="4698150" y="4806759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/>
          <p:cNvSpPr/>
          <p:nvPr/>
        </p:nvSpPr>
        <p:spPr>
          <a:xfrm>
            <a:off x="4698150" y="5257484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/>
          <p:cNvSpPr txBox="1"/>
          <p:nvPr/>
        </p:nvSpPr>
        <p:spPr>
          <a:xfrm>
            <a:off x="5605145" y="4831608"/>
            <a:ext cx="61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Item</a:t>
            </a:r>
            <a:endParaRPr lang="de-DE" dirty="0"/>
          </a:p>
        </p:txBody>
      </p:sp>
      <p:sp>
        <p:nvSpPr>
          <p:cNvPr id="118" name="Rechteck 117"/>
          <p:cNvSpPr/>
          <p:nvPr/>
        </p:nvSpPr>
        <p:spPr>
          <a:xfrm>
            <a:off x="4698150" y="7577858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4698150" y="8028583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5575888" y="7634137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</a:t>
            </a:r>
            <a:endParaRPr lang="de-DE" dirty="0"/>
          </a:p>
        </p:txBody>
      </p:sp>
      <p:sp>
        <p:nvSpPr>
          <p:cNvPr id="121" name="Rechteck 120"/>
          <p:cNvSpPr/>
          <p:nvPr/>
        </p:nvSpPr>
        <p:spPr>
          <a:xfrm>
            <a:off x="4539401" y="1806497"/>
            <a:ext cx="9303788" cy="95630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/>
          <p:cNvSpPr/>
          <p:nvPr/>
        </p:nvSpPr>
        <p:spPr>
          <a:xfrm>
            <a:off x="4539400" y="1144856"/>
            <a:ext cx="1611484" cy="6616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/>
          <p:cNvSpPr txBox="1"/>
          <p:nvPr/>
        </p:nvSpPr>
        <p:spPr>
          <a:xfrm>
            <a:off x="4691800" y="1268870"/>
            <a:ext cx="12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production</a:t>
            </a:r>
            <a:endParaRPr lang="de-DE" dirty="0"/>
          </a:p>
        </p:txBody>
      </p:sp>
      <p:sp>
        <p:nvSpPr>
          <p:cNvPr id="160" name="Rechteck 159"/>
          <p:cNvSpPr/>
          <p:nvPr/>
        </p:nvSpPr>
        <p:spPr>
          <a:xfrm>
            <a:off x="14331658" y="3883608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14331658" y="4334333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Textfeld 161"/>
          <p:cNvSpPr txBox="1"/>
          <p:nvPr/>
        </p:nvSpPr>
        <p:spPr>
          <a:xfrm>
            <a:off x="14768057" y="3953710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KafkaProducer</a:t>
            </a:r>
            <a:endParaRPr lang="de-DE" dirty="0"/>
          </a:p>
        </p:txBody>
      </p:sp>
      <p:sp>
        <p:nvSpPr>
          <p:cNvPr id="169" name="Rechteck 168"/>
          <p:cNvSpPr/>
          <p:nvPr/>
        </p:nvSpPr>
        <p:spPr>
          <a:xfrm>
            <a:off x="14072550" y="3592099"/>
            <a:ext cx="2946132" cy="302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/>
          <p:cNvSpPr/>
          <p:nvPr/>
        </p:nvSpPr>
        <p:spPr>
          <a:xfrm>
            <a:off x="14072549" y="2930458"/>
            <a:ext cx="1611484" cy="6616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Textfeld 170"/>
          <p:cNvSpPr txBox="1"/>
          <p:nvPr/>
        </p:nvSpPr>
        <p:spPr>
          <a:xfrm>
            <a:off x="14224949" y="3054472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producer</a:t>
            </a:r>
            <a:endParaRPr lang="de-DE" dirty="0"/>
          </a:p>
        </p:txBody>
      </p:sp>
      <p:cxnSp>
        <p:nvCxnSpPr>
          <p:cNvPr id="181" name="Gerade Verbindung 180"/>
          <p:cNvCxnSpPr>
            <a:endCxn id="14" idx="3"/>
          </p:cNvCxnSpPr>
          <p:nvPr/>
        </p:nvCxnSpPr>
        <p:spPr>
          <a:xfrm rot="5400000">
            <a:off x="1819010" y="1580215"/>
            <a:ext cx="3373897" cy="48906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0"/>
          <p:cNvCxnSpPr>
            <a:endCxn id="24" idx="3"/>
          </p:cNvCxnSpPr>
          <p:nvPr/>
        </p:nvCxnSpPr>
        <p:spPr>
          <a:xfrm rot="5400000">
            <a:off x="610355" y="2907546"/>
            <a:ext cx="5963973" cy="66183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0"/>
          <p:cNvCxnSpPr>
            <a:endCxn id="27" idx="3"/>
          </p:cNvCxnSpPr>
          <p:nvPr/>
        </p:nvCxnSpPr>
        <p:spPr>
          <a:xfrm rot="5400000">
            <a:off x="-591553" y="4270477"/>
            <a:ext cx="8574049" cy="86809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Dreieck 189"/>
          <p:cNvSpPr/>
          <p:nvPr/>
        </p:nvSpPr>
        <p:spPr>
          <a:xfrm rot="5400000">
            <a:off x="18431906" y="1404269"/>
            <a:ext cx="223025" cy="222546"/>
          </a:xfrm>
          <a:prstGeom prst="triangl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Dreieck 195"/>
          <p:cNvSpPr/>
          <p:nvPr/>
        </p:nvSpPr>
        <p:spPr>
          <a:xfrm rot="5400000">
            <a:off x="18443189" y="2003604"/>
            <a:ext cx="223025" cy="222546"/>
          </a:xfrm>
          <a:prstGeom prst="triangl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Dreieck 196"/>
          <p:cNvSpPr/>
          <p:nvPr/>
        </p:nvSpPr>
        <p:spPr>
          <a:xfrm rot="5400000">
            <a:off x="18433810" y="1707902"/>
            <a:ext cx="223025" cy="222546"/>
          </a:xfrm>
          <a:prstGeom prst="triangl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Dreieck 203"/>
          <p:cNvSpPr/>
          <p:nvPr/>
        </p:nvSpPr>
        <p:spPr>
          <a:xfrm>
            <a:off x="19776933" y="3827263"/>
            <a:ext cx="223025" cy="222546"/>
          </a:xfrm>
          <a:prstGeom prst="triangl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5" name="Gerade Verbindung mit Pfeil 44"/>
          <p:cNvCxnSpPr>
            <a:stCxn id="80" idx="0"/>
            <a:endCxn id="204" idx="3"/>
          </p:cNvCxnSpPr>
          <p:nvPr/>
        </p:nvCxnSpPr>
        <p:spPr>
          <a:xfrm flipH="1" flipV="1">
            <a:off x="19888446" y="4049809"/>
            <a:ext cx="6350" cy="72769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hteck 207"/>
          <p:cNvSpPr/>
          <p:nvPr/>
        </p:nvSpPr>
        <p:spPr>
          <a:xfrm>
            <a:off x="14331943" y="8600313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14331943" y="9051038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Textfeld 209"/>
          <p:cNvSpPr txBox="1"/>
          <p:nvPr/>
        </p:nvSpPr>
        <p:spPr>
          <a:xfrm>
            <a:off x="15219205" y="864916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dirty="0" smtClean="0"/>
              <a:t>pp</a:t>
            </a:r>
            <a:endParaRPr lang="de-DE" dirty="0"/>
          </a:p>
        </p:txBody>
      </p:sp>
      <p:sp>
        <p:nvSpPr>
          <p:cNvPr id="211" name="Rechteck 210"/>
          <p:cNvSpPr/>
          <p:nvPr/>
        </p:nvSpPr>
        <p:spPr>
          <a:xfrm>
            <a:off x="14072835" y="8308804"/>
            <a:ext cx="2946132" cy="302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hteck 211"/>
          <p:cNvSpPr/>
          <p:nvPr/>
        </p:nvSpPr>
        <p:spPr>
          <a:xfrm>
            <a:off x="14072834" y="7647163"/>
            <a:ext cx="1611484" cy="6616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Textfeld 212"/>
          <p:cNvSpPr txBox="1"/>
          <p:nvPr/>
        </p:nvSpPr>
        <p:spPr>
          <a:xfrm>
            <a:off x="14608826" y="778197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214" name="Rechteck 213"/>
          <p:cNvSpPr/>
          <p:nvPr/>
        </p:nvSpPr>
        <p:spPr>
          <a:xfrm>
            <a:off x="11156576" y="7577858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11156576" y="8028583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Textfeld 215"/>
          <p:cNvSpPr txBox="1"/>
          <p:nvPr/>
        </p:nvSpPr>
        <p:spPr>
          <a:xfrm>
            <a:off x="11854777" y="7620593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ItemFSM</a:t>
            </a:r>
            <a:endParaRPr lang="de-DE" dirty="0"/>
          </a:p>
        </p:txBody>
      </p:sp>
      <p:sp>
        <p:nvSpPr>
          <p:cNvPr id="217" name="Dreieck 216"/>
          <p:cNvSpPr/>
          <p:nvPr/>
        </p:nvSpPr>
        <p:spPr>
          <a:xfrm rot="5400000">
            <a:off x="18443188" y="6882329"/>
            <a:ext cx="223025" cy="222546"/>
          </a:xfrm>
          <a:prstGeom prst="triangl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8" name="Gerade Verbindung mit Pfeil 44"/>
          <p:cNvCxnSpPr>
            <a:stCxn id="214" idx="0"/>
            <a:endCxn id="217" idx="3"/>
          </p:cNvCxnSpPr>
          <p:nvPr/>
        </p:nvCxnSpPr>
        <p:spPr>
          <a:xfrm rot="5400000" flipH="1" flipV="1">
            <a:off x="15112559" y="4246989"/>
            <a:ext cx="584255" cy="607748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Dreieck 223"/>
          <p:cNvSpPr/>
          <p:nvPr/>
        </p:nvSpPr>
        <p:spPr>
          <a:xfrm rot="5400000">
            <a:off x="18428320" y="2312119"/>
            <a:ext cx="223025" cy="222546"/>
          </a:xfrm>
          <a:prstGeom prst="triangl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Dreieck 224"/>
          <p:cNvSpPr/>
          <p:nvPr/>
        </p:nvSpPr>
        <p:spPr>
          <a:xfrm rot="5400000">
            <a:off x="18428322" y="2602050"/>
            <a:ext cx="223025" cy="222546"/>
          </a:xfrm>
          <a:prstGeom prst="triangl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7" name="Gerade Verbindung 180"/>
          <p:cNvCxnSpPr>
            <a:endCxn id="113" idx="3"/>
          </p:cNvCxnSpPr>
          <p:nvPr/>
        </p:nvCxnSpPr>
        <p:spPr>
          <a:xfrm rot="5400000">
            <a:off x="5726678" y="1920670"/>
            <a:ext cx="2981232" cy="20081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180"/>
          <p:cNvCxnSpPr>
            <a:endCxn id="116" idx="3"/>
          </p:cNvCxnSpPr>
          <p:nvPr/>
        </p:nvCxnSpPr>
        <p:spPr>
          <a:xfrm rot="5400000">
            <a:off x="4494442" y="3274124"/>
            <a:ext cx="5568768" cy="32388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mit Pfeil 44"/>
          <p:cNvCxnSpPr>
            <a:endCxn id="224" idx="3"/>
          </p:cNvCxnSpPr>
          <p:nvPr/>
        </p:nvCxnSpPr>
        <p:spPr>
          <a:xfrm>
            <a:off x="7317702" y="532723"/>
            <a:ext cx="11110858" cy="1890670"/>
          </a:xfrm>
          <a:prstGeom prst="bentConnector3">
            <a:avLst>
              <a:gd name="adj1" fmla="val 9486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44"/>
          <p:cNvCxnSpPr>
            <a:endCxn id="225" idx="3"/>
          </p:cNvCxnSpPr>
          <p:nvPr/>
        </p:nvCxnSpPr>
        <p:spPr>
          <a:xfrm>
            <a:off x="7440767" y="647886"/>
            <a:ext cx="10987795" cy="2065438"/>
          </a:xfrm>
          <a:prstGeom prst="bentConnector3">
            <a:avLst>
              <a:gd name="adj1" fmla="val 94046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hteck 264"/>
          <p:cNvSpPr/>
          <p:nvPr/>
        </p:nvSpPr>
        <p:spPr>
          <a:xfrm>
            <a:off x="7969657" y="2109264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7969657" y="2559989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Textfeld 266"/>
          <p:cNvSpPr txBox="1"/>
          <p:nvPr/>
        </p:nvSpPr>
        <p:spPr>
          <a:xfrm>
            <a:off x="8661598" y="2133969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ProdData</a:t>
            </a:r>
            <a:endParaRPr lang="de-DE" dirty="0"/>
          </a:p>
        </p:txBody>
      </p:sp>
      <p:sp>
        <p:nvSpPr>
          <p:cNvPr id="268" name="Rechteck 267"/>
          <p:cNvSpPr/>
          <p:nvPr/>
        </p:nvSpPr>
        <p:spPr>
          <a:xfrm>
            <a:off x="7969657" y="4818017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/>
          <p:cNvSpPr/>
          <p:nvPr/>
        </p:nvSpPr>
        <p:spPr>
          <a:xfrm>
            <a:off x="7969657" y="5268742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Textfeld 269"/>
          <p:cNvSpPr txBox="1"/>
          <p:nvPr/>
        </p:nvSpPr>
        <p:spPr>
          <a:xfrm>
            <a:off x="8661598" y="487428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SpecData</a:t>
            </a:r>
            <a:endParaRPr lang="de-DE" dirty="0"/>
          </a:p>
        </p:txBody>
      </p:sp>
      <p:sp>
        <p:nvSpPr>
          <p:cNvPr id="271" name="Rechteck 270"/>
          <p:cNvSpPr/>
          <p:nvPr/>
        </p:nvSpPr>
        <p:spPr>
          <a:xfrm>
            <a:off x="7969657" y="7589116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/>
          <p:cNvSpPr/>
          <p:nvPr/>
        </p:nvSpPr>
        <p:spPr>
          <a:xfrm>
            <a:off x="7969657" y="8039841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Textfeld 272"/>
          <p:cNvSpPr txBox="1"/>
          <p:nvPr/>
        </p:nvSpPr>
        <p:spPr>
          <a:xfrm>
            <a:off x="8688495" y="764539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ERPData</a:t>
            </a:r>
            <a:endParaRPr lang="de-DE" dirty="0"/>
          </a:p>
        </p:txBody>
      </p:sp>
      <p:sp>
        <p:nvSpPr>
          <p:cNvPr id="274" name="Dreieck 273"/>
          <p:cNvSpPr/>
          <p:nvPr/>
        </p:nvSpPr>
        <p:spPr>
          <a:xfrm rot="5400000">
            <a:off x="18439474" y="3480824"/>
            <a:ext cx="223025" cy="222546"/>
          </a:xfrm>
          <a:prstGeom prst="triangl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5" name="Gerade Verbindung mit Pfeil 44"/>
          <p:cNvCxnSpPr>
            <a:stCxn id="161" idx="3"/>
            <a:endCxn id="274" idx="3"/>
          </p:cNvCxnSpPr>
          <p:nvPr/>
        </p:nvCxnSpPr>
        <p:spPr>
          <a:xfrm flipV="1">
            <a:off x="16750393" y="3592098"/>
            <a:ext cx="1689321" cy="1705199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/>
          <p:cNvSpPr/>
          <p:nvPr/>
        </p:nvSpPr>
        <p:spPr>
          <a:xfrm>
            <a:off x="10730679" y="2107039"/>
            <a:ext cx="2418735" cy="4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>
            <a:off x="10730679" y="2557764"/>
            <a:ext cx="2418735" cy="1925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Textfeld 279"/>
          <p:cNvSpPr txBox="1"/>
          <p:nvPr/>
        </p:nvSpPr>
        <p:spPr>
          <a:xfrm>
            <a:off x="11422620" y="2131744"/>
            <a:ext cx="11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ProdEvent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4" name="Bild 45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120" y="5062111"/>
            <a:ext cx="2911707" cy="1747024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47742" y="5177607"/>
            <a:ext cx="1451097" cy="15460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6" name="Textfeld 5"/>
          <p:cNvSpPr txBox="1"/>
          <p:nvPr/>
        </p:nvSpPr>
        <p:spPr>
          <a:xfrm>
            <a:off x="477042" y="5618754"/>
            <a:ext cx="2226180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11" dirty="0">
                <a:solidFill>
                  <a:srgbClr val="0070C0"/>
                </a:solidFill>
              </a:rPr>
              <a:t>Taktstrasse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23" y="3597676"/>
            <a:ext cx="784918" cy="7849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263997" y="5165312"/>
            <a:ext cx="1836291" cy="15406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23" y="5560757"/>
            <a:ext cx="2192816" cy="77413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45" y="7385323"/>
            <a:ext cx="859186" cy="85918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69" y="5601779"/>
            <a:ext cx="1632150" cy="667697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61" y="5367401"/>
            <a:ext cx="1136449" cy="1136449"/>
          </a:xfrm>
          <a:prstGeom prst="rect">
            <a:avLst/>
          </a:prstGeom>
        </p:spPr>
      </p:pic>
      <p:cxnSp>
        <p:nvCxnSpPr>
          <p:cNvPr id="16" name="Gerade Verbindung mit Pfeil 15"/>
          <p:cNvCxnSpPr>
            <a:stCxn id="4" idx="0"/>
            <a:endCxn id="7" idx="1"/>
          </p:cNvCxnSpPr>
          <p:nvPr/>
        </p:nvCxnSpPr>
        <p:spPr>
          <a:xfrm flipV="1">
            <a:off x="1273290" y="3990136"/>
            <a:ext cx="1210132" cy="11874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4" idx="3"/>
            <a:endCxn id="9" idx="1"/>
          </p:cNvCxnSpPr>
          <p:nvPr/>
        </p:nvCxnSpPr>
        <p:spPr>
          <a:xfrm flipV="1">
            <a:off x="1998839" y="5947823"/>
            <a:ext cx="484584" cy="278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4" idx="2"/>
            <a:endCxn id="10" idx="1"/>
          </p:cNvCxnSpPr>
          <p:nvPr/>
        </p:nvCxnSpPr>
        <p:spPr>
          <a:xfrm>
            <a:off x="1273290" y="6723617"/>
            <a:ext cx="1188355" cy="10913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9" idx="3"/>
            <a:endCxn id="8" idx="1"/>
          </p:cNvCxnSpPr>
          <p:nvPr/>
        </p:nvCxnSpPr>
        <p:spPr>
          <a:xfrm flipV="1">
            <a:off x="4676238" y="5935627"/>
            <a:ext cx="587758" cy="121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7" idx="3"/>
            <a:endCxn id="8" idx="1"/>
          </p:cNvCxnSpPr>
          <p:nvPr/>
        </p:nvCxnSpPr>
        <p:spPr>
          <a:xfrm>
            <a:off x="3268340" y="3990135"/>
            <a:ext cx="1995656" cy="194549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0" idx="3"/>
            <a:endCxn id="8" idx="1"/>
          </p:cNvCxnSpPr>
          <p:nvPr/>
        </p:nvCxnSpPr>
        <p:spPr>
          <a:xfrm flipV="1">
            <a:off x="3320832" y="5935627"/>
            <a:ext cx="1943165" cy="187928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8" idx="3"/>
            <a:endCxn id="12" idx="1"/>
          </p:cNvCxnSpPr>
          <p:nvPr/>
        </p:nvCxnSpPr>
        <p:spPr>
          <a:xfrm flipV="1">
            <a:off x="7100287" y="5935626"/>
            <a:ext cx="485574" cy="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Bild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562" y="4350048"/>
            <a:ext cx="2160447" cy="1113900"/>
          </a:xfrm>
          <a:prstGeom prst="rect">
            <a:avLst/>
          </a:prstGeom>
        </p:spPr>
      </p:pic>
      <p:pic>
        <p:nvPicPr>
          <p:cNvPr id="58" name="Bild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817" y="3266761"/>
            <a:ext cx="1821259" cy="1163829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77" y="6845265"/>
            <a:ext cx="2058243" cy="1405029"/>
          </a:xfrm>
          <a:prstGeom prst="rect">
            <a:avLst/>
          </a:prstGeom>
        </p:spPr>
      </p:pic>
      <p:sp>
        <p:nvSpPr>
          <p:cNvPr id="60" name="Rechteck 59"/>
          <p:cNvSpPr/>
          <p:nvPr/>
        </p:nvSpPr>
        <p:spPr>
          <a:xfrm>
            <a:off x="9688498" y="2346211"/>
            <a:ext cx="5121550" cy="31279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61" name="Rechteck 60"/>
          <p:cNvSpPr/>
          <p:nvPr/>
        </p:nvSpPr>
        <p:spPr>
          <a:xfrm>
            <a:off x="9688498" y="6192509"/>
            <a:ext cx="5120202" cy="3079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pic>
        <p:nvPicPr>
          <p:cNvPr id="62" name="Bild 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52" y="3358575"/>
            <a:ext cx="1202801" cy="980205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619" y="2543728"/>
            <a:ext cx="1629566" cy="506487"/>
          </a:xfrm>
          <a:prstGeom prst="rect">
            <a:avLst/>
          </a:prstGeom>
        </p:spPr>
      </p:pic>
      <p:cxnSp>
        <p:nvCxnSpPr>
          <p:cNvPr id="64" name="Gerade Verbindung mit Pfeil 63"/>
          <p:cNvCxnSpPr>
            <a:stCxn id="12" idx="3"/>
            <a:endCxn id="60" idx="1"/>
          </p:cNvCxnSpPr>
          <p:nvPr/>
        </p:nvCxnSpPr>
        <p:spPr>
          <a:xfrm flipV="1">
            <a:off x="8722310" y="3910206"/>
            <a:ext cx="966188" cy="20254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12" idx="3"/>
            <a:endCxn id="61" idx="1"/>
          </p:cNvCxnSpPr>
          <p:nvPr/>
        </p:nvCxnSpPr>
        <p:spPr>
          <a:xfrm>
            <a:off x="8722310" y="5935625"/>
            <a:ext cx="966188" cy="179656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0" idx="3"/>
            <a:endCxn id="69" idx="1"/>
          </p:cNvCxnSpPr>
          <p:nvPr/>
        </p:nvCxnSpPr>
        <p:spPr>
          <a:xfrm>
            <a:off x="14810048" y="3910206"/>
            <a:ext cx="1015437" cy="20254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5825485" y="3084707"/>
            <a:ext cx="1501786" cy="57018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cxnSp>
        <p:nvCxnSpPr>
          <p:cNvPr id="70" name="Gerade Verbindung mit Pfeil 69"/>
          <p:cNvCxnSpPr>
            <a:stCxn id="61" idx="3"/>
            <a:endCxn id="69" idx="1"/>
          </p:cNvCxnSpPr>
          <p:nvPr/>
        </p:nvCxnSpPr>
        <p:spPr>
          <a:xfrm flipV="1">
            <a:off x="14808701" y="5935625"/>
            <a:ext cx="1016784" cy="179656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12742367" y="8724717"/>
            <a:ext cx="1855764" cy="475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89" dirty="0">
                <a:solidFill>
                  <a:srgbClr val="00B0F0"/>
                </a:solidFill>
              </a:rPr>
              <a:t>SPEED LAYER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13008223" y="4959295"/>
            <a:ext cx="164391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33" dirty="0">
                <a:solidFill>
                  <a:srgbClr val="00B0F0"/>
                </a:solidFill>
              </a:rPr>
              <a:t>BATCH LAYER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15895816" y="7873591"/>
            <a:ext cx="1397177" cy="858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89">
                <a:solidFill>
                  <a:srgbClr val="00B0F0"/>
                </a:solidFill>
              </a:rPr>
              <a:t>SERVING </a:t>
            </a:r>
          </a:p>
          <a:p>
            <a:r>
              <a:rPr lang="de-DE" sz="2489" dirty="0">
                <a:solidFill>
                  <a:srgbClr val="00B0F0"/>
                </a:solidFill>
              </a:rPr>
              <a:t>LAYER</a:t>
            </a:r>
          </a:p>
        </p:txBody>
      </p:sp>
      <p:sp>
        <p:nvSpPr>
          <p:cNvPr id="4496" name="Rechteck 4495"/>
          <p:cNvSpPr/>
          <p:nvPr/>
        </p:nvSpPr>
        <p:spPr>
          <a:xfrm>
            <a:off x="9205405" y="1884788"/>
            <a:ext cx="6207317" cy="779361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pic>
        <p:nvPicPr>
          <p:cNvPr id="56" name="Bild 5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106" y="916990"/>
            <a:ext cx="1565021" cy="1363083"/>
          </a:xfrm>
          <a:prstGeom prst="rect">
            <a:avLst/>
          </a:prstGeom>
        </p:spPr>
      </p:pic>
      <p:pic>
        <p:nvPicPr>
          <p:cNvPr id="4498" name="Bild 44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457" y="5310423"/>
            <a:ext cx="1136449" cy="1136449"/>
          </a:xfrm>
          <a:prstGeom prst="rect">
            <a:avLst/>
          </a:prstGeom>
        </p:spPr>
      </p:pic>
      <p:pic>
        <p:nvPicPr>
          <p:cNvPr id="4509" name="Bild 450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7133" y="5500484"/>
            <a:ext cx="1460480" cy="894673"/>
          </a:xfrm>
          <a:prstGeom prst="rect">
            <a:avLst/>
          </a:prstGeom>
        </p:spPr>
      </p:pic>
      <p:sp>
        <p:nvSpPr>
          <p:cNvPr id="4510" name="Rechteck 4509"/>
          <p:cNvSpPr/>
          <p:nvPr/>
        </p:nvSpPr>
        <p:spPr>
          <a:xfrm flipH="1">
            <a:off x="17971787" y="3084707"/>
            <a:ext cx="1653906" cy="57018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4511" name="Rechteck 4510"/>
          <p:cNvSpPr/>
          <p:nvPr/>
        </p:nvSpPr>
        <p:spPr>
          <a:xfrm>
            <a:off x="20072661" y="3084707"/>
            <a:ext cx="1522624" cy="57018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cxnSp>
        <p:nvCxnSpPr>
          <p:cNvPr id="4512" name="Gerade Verbindung mit Pfeil 4511"/>
          <p:cNvCxnSpPr>
            <a:stCxn id="69" idx="3"/>
            <a:endCxn id="4510" idx="3"/>
          </p:cNvCxnSpPr>
          <p:nvPr/>
        </p:nvCxnSpPr>
        <p:spPr>
          <a:xfrm>
            <a:off x="17327270" y="5935625"/>
            <a:ext cx="64451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3" name="Gerade Verbindung mit Pfeil 4512"/>
          <p:cNvCxnSpPr>
            <a:stCxn id="4510" idx="1"/>
            <a:endCxn id="4511" idx="1"/>
          </p:cNvCxnSpPr>
          <p:nvPr/>
        </p:nvCxnSpPr>
        <p:spPr>
          <a:xfrm>
            <a:off x="19625692" y="5935625"/>
            <a:ext cx="44696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3" name="Rechteck 4532"/>
          <p:cNvSpPr/>
          <p:nvPr/>
        </p:nvSpPr>
        <p:spPr>
          <a:xfrm flipH="1">
            <a:off x="7585077" y="3084704"/>
            <a:ext cx="1124801" cy="57018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cxnSp>
        <p:nvCxnSpPr>
          <p:cNvPr id="4535" name="Gerade Verbindung mit Pfeil 4534"/>
          <p:cNvCxnSpPr>
            <a:stCxn id="12" idx="3"/>
            <a:endCxn id="69" idx="1"/>
          </p:cNvCxnSpPr>
          <p:nvPr/>
        </p:nvCxnSpPr>
        <p:spPr>
          <a:xfrm>
            <a:off x="8722311" y="5935625"/>
            <a:ext cx="710317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3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</Words>
  <Application>Microsoft Macintosh PowerPoint</Application>
  <PresentationFormat>Benutzerdefiniert</PresentationFormat>
  <Paragraphs>106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helge dickel</dc:creator>
  <cp:lastModifiedBy>helge dickel</cp:lastModifiedBy>
  <cp:revision>57</cp:revision>
  <dcterms:created xsi:type="dcterms:W3CDTF">2016-11-19T16:54:03Z</dcterms:created>
  <dcterms:modified xsi:type="dcterms:W3CDTF">2016-11-20T14:19:48Z</dcterms:modified>
</cp:coreProperties>
</file>