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7" r:id="rId5"/>
    <p:sldId id="278" r:id="rId6"/>
    <p:sldId id="279" r:id="rId7"/>
    <p:sldId id="271" r:id="rId8"/>
    <p:sldId id="259" r:id="rId9"/>
    <p:sldId id="270" r:id="rId10"/>
    <p:sldId id="269" r:id="rId11"/>
    <p:sldId id="272" r:id="rId12"/>
    <p:sldId id="273" r:id="rId13"/>
    <p:sldId id="275" r:id="rId14"/>
    <p:sldId id="268" r:id="rId15"/>
    <p:sldId id="276" r:id="rId16"/>
    <p:sldId id="280" r:id="rId17"/>
    <p:sldId id="282" r:id="rId18"/>
    <p:sldId id="281" r:id="rId19"/>
    <p:sldId id="267"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0FCEC-D4A9-4C36-8688-2191C4ECFD88}" v="98" dt="2020-02-21T16:19:10.642"/>
    <p1510:client id="{2A4773F7-C730-4726-A1F9-CB02ABA7F9DE}" v="13" dt="2020-02-20T23:24:46.839"/>
    <p1510:client id="{6AA70F11-5263-411B-B4AE-B77BB8F53F56}" v="399" dt="2020-02-22T04:10:14.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60"/>
  </p:normalViewPr>
  <p:slideViewPr>
    <p:cSldViewPr snapToGrid="0">
      <p:cViewPr>
        <p:scale>
          <a:sx n="67" d="100"/>
          <a:sy n="67" d="100"/>
        </p:scale>
        <p:origin x="572" y="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581EAF7-1FDE-42E9-A0AF-2F92A7CB6DC0}"/>
    <pc:docChg chg="addSld modSld">
      <pc:chgData name="" userId="" providerId="" clId="Web-{B581EAF7-1FDE-42E9-A0AF-2F92A7CB6DC0}" dt="2020-02-18T13:47:34.205" v="94" actId="20577"/>
      <pc:docMkLst>
        <pc:docMk/>
      </pc:docMkLst>
      <pc:sldChg chg="modSp">
        <pc:chgData name="" userId="" providerId="" clId="Web-{B581EAF7-1FDE-42E9-A0AF-2F92A7CB6DC0}" dt="2020-02-18T13:39:03.406" v="81" actId="20577"/>
        <pc:sldMkLst>
          <pc:docMk/>
          <pc:sldMk cId="2399011882" sldId="257"/>
        </pc:sldMkLst>
        <pc:spChg chg="mod">
          <ac:chgData name="" userId="" providerId="" clId="Web-{B581EAF7-1FDE-42E9-A0AF-2F92A7CB6DC0}" dt="2020-02-18T13:39:03.406" v="81" actId="20577"/>
          <ac:spMkLst>
            <pc:docMk/>
            <pc:sldMk cId="2399011882" sldId="257"/>
            <ac:spMk id="3" creationId="{8503E2D4-62FD-4D10-A409-F435DF421EF3}"/>
          </ac:spMkLst>
        </pc:spChg>
      </pc:sldChg>
      <pc:sldChg chg="modSp">
        <pc:chgData name="" userId="" providerId="" clId="Web-{B581EAF7-1FDE-42E9-A0AF-2F92A7CB6DC0}" dt="2020-02-18T13:29:17.029" v="44" actId="20577"/>
        <pc:sldMkLst>
          <pc:docMk/>
          <pc:sldMk cId="3898567377" sldId="267"/>
        </pc:sldMkLst>
        <pc:spChg chg="mod">
          <ac:chgData name="" userId="" providerId="" clId="Web-{B581EAF7-1FDE-42E9-A0AF-2F92A7CB6DC0}" dt="2020-02-18T13:29:17.029" v="44" actId="20577"/>
          <ac:spMkLst>
            <pc:docMk/>
            <pc:sldMk cId="3898567377" sldId="267"/>
            <ac:spMk id="3" creationId="{E3B9209F-252E-4A09-A622-40FB4D1EF08C}"/>
          </ac:spMkLst>
        </pc:spChg>
      </pc:sldChg>
      <pc:sldChg chg="addSp delSp modSp">
        <pc:chgData name="" userId="" providerId="" clId="Web-{B581EAF7-1FDE-42E9-A0AF-2F92A7CB6DC0}" dt="2020-02-18T13:35:54.421" v="72" actId="20577"/>
        <pc:sldMkLst>
          <pc:docMk/>
          <pc:sldMk cId="531653292" sldId="276"/>
        </pc:sldMkLst>
        <pc:spChg chg="mod">
          <ac:chgData name="" userId="" providerId="" clId="Web-{B581EAF7-1FDE-42E9-A0AF-2F92A7CB6DC0}" dt="2020-02-18T13:35:54.421" v="72" actId="20577"/>
          <ac:spMkLst>
            <pc:docMk/>
            <pc:sldMk cId="531653292" sldId="276"/>
            <ac:spMk id="3" creationId="{93F3F430-2A16-4C8C-88A2-44648B889E17}"/>
          </ac:spMkLst>
        </pc:spChg>
        <pc:spChg chg="add del mod">
          <ac:chgData name="" userId="" providerId="" clId="Web-{B581EAF7-1FDE-42E9-A0AF-2F92A7CB6DC0}" dt="2020-02-18T13:31:05.170" v="48"/>
          <ac:spMkLst>
            <pc:docMk/>
            <pc:sldMk cId="531653292" sldId="276"/>
            <ac:spMk id="4" creationId="{EC13D774-330D-4802-A86E-177220609BBB}"/>
          </ac:spMkLst>
        </pc:spChg>
      </pc:sldChg>
      <pc:sldChg chg="modSp new">
        <pc:chgData name="" userId="" providerId="" clId="Web-{B581EAF7-1FDE-42E9-A0AF-2F92A7CB6DC0}" dt="2020-02-18T13:42:31.438" v="92" actId="20577"/>
        <pc:sldMkLst>
          <pc:docMk/>
          <pc:sldMk cId="1251870883" sldId="277"/>
        </pc:sldMkLst>
        <pc:spChg chg="mod">
          <ac:chgData name="" userId="" providerId="" clId="Web-{B581EAF7-1FDE-42E9-A0AF-2F92A7CB6DC0}" dt="2020-02-18T13:19:10.652" v="34" actId="20577"/>
          <ac:spMkLst>
            <pc:docMk/>
            <pc:sldMk cId="1251870883" sldId="277"/>
            <ac:spMk id="2" creationId="{F0603532-0D93-4987-A643-611C4583A770}"/>
          </ac:spMkLst>
        </pc:spChg>
        <pc:spChg chg="mod">
          <ac:chgData name="" userId="" providerId="" clId="Web-{B581EAF7-1FDE-42E9-A0AF-2F92A7CB6DC0}" dt="2020-02-18T13:42:31.438" v="92" actId="20577"/>
          <ac:spMkLst>
            <pc:docMk/>
            <pc:sldMk cId="1251870883" sldId="277"/>
            <ac:spMk id="3" creationId="{27845B28-581F-4E15-AC6E-EFE1C4605DF2}"/>
          </ac:spMkLst>
        </pc:spChg>
      </pc:sldChg>
      <pc:sldChg chg="new">
        <pc:chgData name="" userId="" providerId="" clId="Web-{B581EAF7-1FDE-42E9-A0AF-2F92A7CB6DC0}" dt="2020-02-18T13:19:15.527" v="37"/>
        <pc:sldMkLst>
          <pc:docMk/>
          <pc:sldMk cId="343879269" sldId="278"/>
        </pc:sldMkLst>
      </pc:sldChg>
      <pc:sldChg chg="new">
        <pc:chgData name="" userId="" providerId="" clId="Web-{B581EAF7-1FDE-42E9-A0AF-2F92A7CB6DC0}" dt="2020-02-18T13:19:18.402" v="38"/>
        <pc:sldMkLst>
          <pc:docMk/>
          <pc:sldMk cId="4042338862" sldId="279"/>
        </pc:sldMkLst>
      </pc:sldChg>
    </pc:docChg>
  </pc:docChgLst>
  <pc:docChgLst>
    <pc:chgData clId="Web-{876B4C1D-7F9F-4803-9E55-0EFDD98C290C}"/>
    <pc:docChg chg="delSld modSld">
      <pc:chgData name="" userId="" providerId="" clId="Web-{876B4C1D-7F9F-4803-9E55-0EFDD98C290C}" dt="2020-02-19T16:05:03.840" v="25" actId="20577"/>
      <pc:docMkLst>
        <pc:docMk/>
      </pc:docMkLst>
      <pc:sldChg chg="modSp">
        <pc:chgData name="" userId="" providerId="" clId="Web-{876B4C1D-7F9F-4803-9E55-0EFDD98C290C}" dt="2020-02-19T16:03:21.981" v="7" actId="20577"/>
        <pc:sldMkLst>
          <pc:docMk/>
          <pc:sldMk cId="2399011882" sldId="257"/>
        </pc:sldMkLst>
        <pc:spChg chg="mod">
          <ac:chgData name="" userId="" providerId="" clId="Web-{876B4C1D-7F9F-4803-9E55-0EFDD98C290C}" dt="2020-02-19T16:03:21.981" v="7" actId="20577"/>
          <ac:spMkLst>
            <pc:docMk/>
            <pc:sldMk cId="2399011882" sldId="257"/>
            <ac:spMk id="3" creationId="{8503E2D4-62FD-4D10-A409-F435DF421EF3}"/>
          </ac:spMkLst>
        </pc:spChg>
      </pc:sldChg>
      <pc:sldChg chg="modSp">
        <pc:chgData name="" userId="" providerId="" clId="Web-{876B4C1D-7F9F-4803-9E55-0EFDD98C290C}" dt="2020-02-19T16:05:03.840" v="25" actId="20577"/>
        <pc:sldMkLst>
          <pc:docMk/>
          <pc:sldMk cId="3898567377" sldId="267"/>
        </pc:sldMkLst>
        <pc:spChg chg="mod">
          <ac:chgData name="" userId="" providerId="" clId="Web-{876B4C1D-7F9F-4803-9E55-0EFDD98C290C}" dt="2020-02-19T16:05:03.840" v="25" actId="20577"/>
          <ac:spMkLst>
            <pc:docMk/>
            <pc:sldMk cId="3898567377" sldId="267"/>
            <ac:spMk id="3" creationId="{E3B9209F-252E-4A09-A622-40FB4D1EF08C}"/>
          </ac:spMkLst>
        </pc:spChg>
      </pc:sldChg>
      <pc:sldChg chg="del">
        <pc:chgData name="" userId="" providerId="" clId="Web-{876B4C1D-7F9F-4803-9E55-0EFDD98C290C}" dt="2020-02-19T16:04:21.340" v="9"/>
        <pc:sldMkLst>
          <pc:docMk/>
          <pc:sldMk cId="3953925080" sldId="274"/>
        </pc:sldMkLst>
      </pc:sldChg>
    </pc:docChg>
  </pc:docChgLst>
  <pc:docChgLst>
    <pc:chgData clId="Web-{5F5DBFC6-1F7E-4E08-A3AD-8EE1C32DFFB7}"/>
    <pc:docChg chg="addSld delSld modSld">
      <pc:chgData name="" userId="" providerId="" clId="Web-{5F5DBFC6-1F7E-4E08-A3AD-8EE1C32DFFB7}" dt="2020-02-20T01:41:56.983" v="434" actId="20577"/>
      <pc:docMkLst>
        <pc:docMk/>
      </pc:docMkLst>
      <pc:sldChg chg="addSp delSp modSp">
        <pc:chgData name="" userId="" providerId="" clId="Web-{5F5DBFC6-1F7E-4E08-A3AD-8EE1C32DFFB7}" dt="2020-02-20T01:20:38.980" v="18" actId="14100"/>
        <pc:sldMkLst>
          <pc:docMk/>
          <pc:sldMk cId="531653292" sldId="276"/>
        </pc:sldMkLst>
        <pc:spChg chg="del">
          <ac:chgData name="" userId="" providerId="" clId="Web-{5F5DBFC6-1F7E-4E08-A3AD-8EE1C32DFFB7}" dt="2020-02-20T01:20:27.510" v="17"/>
          <ac:spMkLst>
            <pc:docMk/>
            <pc:sldMk cId="531653292" sldId="276"/>
            <ac:spMk id="3" creationId="{93F3F430-2A16-4C8C-88A2-44648B889E17}"/>
          </ac:spMkLst>
        </pc:spChg>
        <pc:picChg chg="del">
          <ac:chgData name="" userId="" providerId="" clId="Web-{5F5DBFC6-1F7E-4E08-A3AD-8EE1C32DFFB7}" dt="2020-02-20T01:20:14.166" v="16"/>
          <ac:picMkLst>
            <pc:docMk/>
            <pc:sldMk cId="531653292" sldId="276"/>
            <ac:picMk id="4" creationId="{B47A0F89-30D7-4CBF-9954-773EEB951848}"/>
          </ac:picMkLst>
        </pc:picChg>
        <pc:picChg chg="add mod ord">
          <ac:chgData name="" userId="" providerId="" clId="Web-{5F5DBFC6-1F7E-4E08-A3AD-8EE1C32DFFB7}" dt="2020-02-20T01:20:38.980" v="18" actId="14100"/>
          <ac:picMkLst>
            <pc:docMk/>
            <pc:sldMk cId="531653292" sldId="276"/>
            <ac:picMk id="5" creationId="{901F1726-048B-4B83-AF23-44453660EE78}"/>
          </ac:picMkLst>
        </pc:picChg>
      </pc:sldChg>
      <pc:sldChg chg="addSp delSp modSp new mod modClrScheme chgLayout">
        <pc:chgData name="" userId="" providerId="" clId="Web-{5F5DBFC6-1F7E-4E08-A3AD-8EE1C32DFFB7}" dt="2020-02-20T01:41:56.983" v="433" actId="20577"/>
        <pc:sldMkLst>
          <pc:docMk/>
          <pc:sldMk cId="3969937588" sldId="280"/>
        </pc:sldMkLst>
        <pc:spChg chg="mod ord">
          <ac:chgData name="" userId="" providerId="" clId="Web-{5F5DBFC6-1F7E-4E08-A3AD-8EE1C32DFFB7}" dt="2020-02-20T01:29:05.470" v="64" actId="20577"/>
          <ac:spMkLst>
            <pc:docMk/>
            <pc:sldMk cId="3969937588" sldId="280"/>
            <ac:spMk id="2" creationId="{46AF7C87-EAE3-450B-B3E7-A5D5BA1B0BBC}"/>
          </ac:spMkLst>
        </pc:spChg>
        <pc:spChg chg="mod ord">
          <ac:chgData name="" userId="" providerId="" clId="Web-{5F5DBFC6-1F7E-4E08-A3AD-8EE1C32DFFB7}" dt="2020-02-20T01:41:34.388" v="426" actId="20577"/>
          <ac:spMkLst>
            <pc:docMk/>
            <pc:sldMk cId="3969937588" sldId="280"/>
            <ac:spMk id="3" creationId="{6DDDF749-F592-4834-8C52-8807D3AA8D6E}"/>
          </ac:spMkLst>
        </pc:spChg>
        <pc:spChg chg="add del mod ord">
          <ac:chgData name="" userId="" providerId="" clId="Web-{5F5DBFC6-1F7E-4E08-A3AD-8EE1C32DFFB7}" dt="2020-02-20T01:33:23.135" v="248"/>
          <ac:spMkLst>
            <pc:docMk/>
            <pc:sldMk cId="3969937588" sldId="280"/>
            <ac:spMk id="4" creationId="{E6DBC57F-35B3-4392-9C6C-E8F54B5F3E4F}"/>
          </ac:spMkLst>
        </pc:spChg>
        <pc:spChg chg="add mod">
          <ac:chgData name="" userId="" providerId="" clId="Web-{5F5DBFC6-1F7E-4E08-A3AD-8EE1C32DFFB7}" dt="2020-02-20T01:41:56.983" v="433" actId="20577"/>
          <ac:spMkLst>
            <pc:docMk/>
            <pc:sldMk cId="3969937588" sldId="280"/>
            <ac:spMk id="8" creationId="{3DEE393C-0C9C-4895-A730-65D0F2748380}"/>
          </ac:spMkLst>
        </pc:spChg>
        <pc:picChg chg="add del mod ord">
          <ac:chgData name="" userId="" providerId="" clId="Web-{5F5DBFC6-1F7E-4E08-A3AD-8EE1C32DFFB7}" dt="2020-02-20T01:33:47.558" v="253"/>
          <ac:picMkLst>
            <pc:docMk/>
            <pc:sldMk cId="3969937588" sldId="280"/>
            <ac:picMk id="5" creationId="{E7E6CDEE-643E-4595-BAC1-4109E2E457FE}"/>
          </ac:picMkLst>
        </pc:picChg>
        <pc:picChg chg="add mod">
          <ac:chgData name="" userId="" providerId="" clId="Web-{5F5DBFC6-1F7E-4E08-A3AD-8EE1C32DFFB7}" dt="2020-02-20T01:37:30.988" v="401" actId="1076"/>
          <ac:picMkLst>
            <pc:docMk/>
            <pc:sldMk cId="3969937588" sldId="280"/>
            <ac:picMk id="9" creationId="{5DC6D2EF-E96E-4DB7-911C-A0674973F635}"/>
          </ac:picMkLst>
        </pc:picChg>
        <pc:picChg chg="add mod">
          <ac:chgData name="" userId="" providerId="" clId="Web-{5F5DBFC6-1F7E-4E08-A3AD-8EE1C32DFFB7}" dt="2020-02-20T01:38:00.708" v="405" actId="1076"/>
          <ac:picMkLst>
            <pc:docMk/>
            <pc:sldMk cId="3969937588" sldId="280"/>
            <ac:picMk id="11" creationId="{634A4669-AE45-44CC-923F-19D8492EA0E1}"/>
          </ac:picMkLst>
        </pc:picChg>
        <pc:cxnChg chg="add mod">
          <ac:chgData name="" userId="" providerId="" clId="Web-{5F5DBFC6-1F7E-4E08-A3AD-8EE1C32DFFB7}" dt="2020-02-20T01:40:36.464" v="423"/>
          <ac:cxnSpMkLst>
            <pc:docMk/>
            <pc:sldMk cId="3969937588" sldId="280"/>
            <ac:cxnSpMk id="13" creationId="{59053CC6-1004-4FE8-B376-95122CA3F344}"/>
          </ac:cxnSpMkLst>
        </pc:cxnChg>
      </pc:sldChg>
      <pc:sldChg chg="addSp delSp modSp del mod modClrScheme chgLayout">
        <pc:chgData name="" userId="" providerId="" clId="Web-{5F5DBFC6-1F7E-4E08-A3AD-8EE1C32DFFB7}" dt="2020-02-20T01:28:46.141" v="35"/>
        <pc:sldMkLst>
          <pc:docMk/>
          <pc:sldMk cId="4046145435" sldId="280"/>
        </pc:sldMkLst>
        <pc:spChg chg="mod ord">
          <ac:chgData name="" userId="" providerId="" clId="Web-{5F5DBFC6-1F7E-4E08-A3AD-8EE1C32DFFB7}" dt="2020-02-20T01:28:30.922" v="34"/>
          <ac:spMkLst>
            <pc:docMk/>
            <pc:sldMk cId="4046145435" sldId="280"/>
            <ac:spMk id="2" creationId="{1C916A94-B14C-4469-B8EB-DC0BA9A06DFA}"/>
          </ac:spMkLst>
        </pc:spChg>
        <pc:spChg chg="mod ord">
          <ac:chgData name="" userId="" providerId="" clId="Web-{5F5DBFC6-1F7E-4E08-A3AD-8EE1C32DFFB7}" dt="2020-02-20T01:28:30.922" v="34"/>
          <ac:spMkLst>
            <pc:docMk/>
            <pc:sldMk cId="4046145435" sldId="280"/>
            <ac:spMk id="3" creationId="{E79036D2-A2E5-43A1-80F5-7791CFCE3584}"/>
          </ac:spMkLst>
        </pc:spChg>
        <pc:spChg chg="add del mod ord">
          <ac:chgData name="" userId="" providerId="" clId="Web-{5F5DBFC6-1F7E-4E08-A3AD-8EE1C32DFFB7}" dt="2020-02-20T01:28:30.922" v="34"/>
          <ac:spMkLst>
            <pc:docMk/>
            <pc:sldMk cId="4046145435" sldId="280"/>
            <ac:spMk id="4" creationId="{D967C4E3-3D8E-4D87-9BD5-D903290EB2D4}"/>
          </ac:spMkLst>
        </pc:spChg>
        <pc:spChg chg="add del mod ord">
          <ac:chgData name="" userId="" providerId="" clId="Web-{5F5DBFC6-1F7E-4E08-A3AD-8EE1C32DFFB7}" dt="2020-02-20T01:27:49.698" v="32"/>
          <ac:spMkLst>
            <pc:docMk/>
            <pc:sldMk cId="4046145435" sldId="280"/>
            <ac:spMk id="5" creationId="{B2923F98-B4AE-4E03-B175-CDB0085456B4}"/>
          </ac:spMkLst>
        </pc:spChg>
        <pc:spChg chg="add del mod ord">
          <ac:chgData name="" userId="" providerId="" clId="Web-{5F5DBFC6-1F7E-4E08-A3AD-8EE1C32DFFB7}" dt="2020-02-20T01:27:49.698" v="32"/>
          <ac:spMkLst>
            <pc:docMk/>
            <pc:sldMk cId="4046145435" sldId="280"/>
            <ac:spMk id="6" creationId="{B240004A-5563-4952-B53D-63296601EF4E}"/>
          </ac:spMkLst>
        </pc:spChg>
      </pc:sldChg>
    </pc:docChg>
  </pc:docChgLst>
  <pc:docChgLst>
    <pc:chgData clId="Web-{17690BBC-E4B3-4B7B-870B-8D6B9F669EE8}"/>
    <pc:docChg chg="modSld">
      <pc:chgData name="" userId="" providerId="" clId="Web-{17690BBC-E4B3-4B7B-870B-8D6B9F669EE8}" dt="2020-02-19T00:29:40.903" v="1"/>
      <pc:docMkLst>
        <pc:docMk/>
      </pc:docMkLst>
      <pc:sldChg chg="modSp">
        <pc:chgData name="" userId="" providerId="" clId="Web-{17690BBC-E4B3-4B7B-870B-8D6B9F669EE8}" dt="2020-02-19T00:29:40.903" v="1"/>
        <pc:sldMkLst>
          <pc:docMk/>
          <pc:sldMk cId="3265721493" sldId="259"/>
        </pc:sldMkLst>
        <pc:graphicFrameChg chg="mod modGraphic">
          <ac:chgData name="" userId="" providerId="" clId="Web-{17690BBC-E4B3-4B7B-870B-8D6B9F669EE8}" dt="2020-02-19T00:29:40.903" v="1"/>
          <ac:graphicFrameMkLst>
            <pc:docMk/>
            <pc:sldMk cId="3265721493" sldId="259"/>
            <ac:graphicFrameMk id="10" creationId="{9A72A7AE-73B8-4AF9-BC01-4244E67DDE2A}"/>
          </ac:graphicFrameMkLst>
        </pc:graphicFrameChg>
      </pc:sldChg>
    </pc:docChg>
  </pc:docChgLst>
  <pc:docChgLst>
    <pc:chgData clId="Web-{F3517C5C-7729-40E3-93A1-24550C4FE178}"/>
    <pc:docChg chg="addSld delSld modSld sldOrd">
      <pc:chgData name="" userId="" providerId="" clId="Web-{F3517C5C-7729-40E3-93A1-24550C4FE178}" dt="2020-02-18T18:47:58.703" v="453" actId="20577"/>
      <pc:docMkLst>
        <pc:docMk/>
      </pc:docMkLst>
      <pc:sldChg chg="modSp">
        <pc:chgData name="" userId="" providerId="" clId="Web-{F3517C5C-7729-40E3-93A1-24550C4FE178}" dt="2020-02-18T18:47:57.188" v="451" actId="20577"/>
        <pc:sldMkLst>
          <pc:docMk/>
          <pc:sldMk cId="2399011882" sldId="257"/>
        </pc:sldMkLst>
        <pc:spChg chg="mod">
          <ac:chgData name="" userId="" providerId="" clId="Web-{F3517C5C-7729-40E3-93A1-24550C4FE178}" dt="2020-02-18T18:47:57.188" v="451" actId="20577"/>
          <ac:spMkLst>
            <pc:docMk/>
            <pc:sldMk cId="2399011882" sldId="257"/>
            <ac:spMk id="3" creationId="{8503E2D4-62FD-4D10-A409-F435DF421EF3}"/>
          </ac:spMkLst>
        </pc:spChg>
      </pc:sldChg>
      <pc:sldChg chg="modSp">
        <pc:chgData name="" userId="" providerId="" clId="Web-{F3517C5C-7729-40E3-93A1-24550C4FE178}" dt="2020-02-18T18:46:20.812" v="431" actId="14100"/>
        <pc:sldMkLst>
          <pc:docMk/>
          <pc:sldMk cId="389590476" sldId="266"/>
        </pc:sldMkLst>
        <pc:spChg chg="mod">
          <ac:chgData name="" userId="" providerId="" clId="Web-{F3517C5C-7729-40E3-93A1-24550C4FE178}" dt="2020-02-18T18:46:20.812" v="431" actId="14100"/>
          <ac:spMkLst>
            <pc:docMk/>
            <pc:sldMk cId="389590476" sldId="266"/>
            <ac:spMk id="3" creationId="{55714C28-42F6-4D2D-8DA2-28991C3DD84B}"/>
          </ac:spMkLst>
        </pc:spChg>
      </pc:sldChg>
      <pc:sldChg chg="modSp">
        <pc:chgData name="" userId="" providerId="" clId="Web-{F3517C5C-7729-40E3-93A1-24550C4FE178}" dt="2020-02-18T18:43:12.421" v="395" actId="20577"/>
        <pc:sldMkLst>
          <pc:docMk/>
          <pc:sldMk cId="1251870883" sldId="277"/>
        </pc:sldMkLst>
        <pc:spChg chg="mod">
          <ac:chgData name="" userId="" providerId="" clId="Web-{F3517C5C-7729-40E3-93A1-24550C4FE178}" dt="2020-02-18T18:43:12.421" v="395" actId="20577"/>
          <ac:spMkLst>
            <pc:docMk/>
            <pc:sldMk cId="1251870883" sldId="277"/>
            <ac:spMk id="3" creationId="{27845B28-581F-4E15-AC6E-EFE1C4605DF2}"/>
          </ac:spMkLst>
        </pc:spChg>
      </pc:sldChg>
      <pc:sldChg chg="del">
        <pc:chgData name="" userId="" providerId="" clId="Web-{F3517C5C-7729-40E3-93A1-24550C4FE178}" dt="2020-02-18T18:17:57.525" v="1"/>
        <pc:sldMkLst>
          <pc:docMk/>
          <pc:sldMk cId="343879269" sldId="278"/>
        </pc:sldMkLst>
      </pc:sldChg>
      <pc:sldChg chg="addSp modSp new ord">
        <pc:chgData name="" userId="" providerId="" clId="Web-{F3517C5C-7729-40E3-93A1-24550C4FE178}" dt="2020-02-18T18:39:20.280" v="198" actId="1076"/>
        <pc:sldMkLst>
          <pc:docMk/>
          <pc:sldMk cId="2715336348" sldId="278"/>
        </pc:sldMkLst>
        <pc:spChg chg="mod">
          <ac:chgData name="" userId="" providerId="" clId="Web-{F3517C5C-7729-40E3-93A1-24550C4FE178}" dt="2020-02-18T18:38:16.248" v="182" actId="20577"/>
          <ac:spMkLst>
            <pc:docMk/>
            <pc:sldMk cId="2715336348" sldId="278"/>
            <ac:spMk id="2" creationId="{7DBBE476-C511-4A9E-9F56-732C7D690EAA}"/>
          </ac:spMkLst>
        </pc:spChg>
        <pc:spChg chg="add mod">
          <ac:chgData name="" userId="" providerId="" clId="Web-{F3517C5C-7729-40E3-93A1-24550C4FE178}" dt="2020-02-18T18:38:31.092" v="188" actId="20577"/>
          <ac:spMkLst>
            <pc:docMk/>
            <pc:sldMk cId="2715336348" sldId="278"/>
            <ac:spMk id="7" creationId="{09DC2FCA-AD33-43A4-84A4-D4C8F6835587}"/>
          </ac:spMkLst>
        </pc:spChg>
        <pc:picChg chg="add mod">
          <ac:chgData name="" userId="" providerId="" clId="Web-{F3517C5C-7729-40E3-93A1-24550C4FE178}" dt="2020-02-18T18:39:16.092" v="197" actId="1076"/>
          <ac:picMkLst>
            <pc:docMk/>
            <pc:sldMk cId="2715336348" sldId="278"/>
            <ac:picMk id="3" creationId="{09008760-5D3D-4E79-8B71-0D517646B2BC}"/>
          </ac:picMkLst>
        </pc:picChg>
        <pc:picChg chg="add mod">
          <ac:chgData name="" userId="" providerId="" clId="Web-{F3517C5C-7729-40E3-93A1-24550C4FE178}" dt="2020-02-18T18:39:20.280" v="198" actId="1076"/>
          <ac:picMkLst>
            <pc:docMk/>
            <pc:sldMk cId="2715336348" sldId="278"/>
            <ac:picMk id="5" creationId="{1E2F584C-61BF-48E8-8EE8-0A00E4118644}"/>
          </ac:picMkLst>
        </pc:picChg>
      </pc:sldChg>
      <pc:sldChg chg="addSp modSp new">
        <pc:chgData name="" userId="" providerId="" clId="Web-{F3517C5C-7729-40E3-93A1-24550C4FE178}" dt="2020-02-18T18:39:43.467" v="200" actId="14100"/>
        <pc:sldMkLst>
          <pc:docMk/>
          <pc:sldMk cId="1712839861" sldId="279"/>
        </pc:sldMkLst>
        <pc:spChg chg="mod">
          <ac:chgData name="" userId="" providerId="" clId="Web-{F3517C5C-7729-40E3-93A1-24550C4FE178}" dt="2020-02-18T18:39:43.467" v="200" actId="14100"/>
          <ac:spMkLst>
            <pc:docMk/>
            <pc:sldMk cId="1712839861" sldId="279"/>
            <ac:spMk id="2" creationId="{EB488926-5F1B-4B83-83DD-45E1503A6394}"/>
          </ac:spMkLst>
        </pc:spChg>
        <pc:spChg chg="add mod">
          <ac:chgData name="" userId="" providerId="" clId="Web-{F3517C5C-7729-40E3-93A1-24550C4FE178}" dt="2020-02-18T18:38:48.076" v="194" actId="20577"/>
          <ac:spMkLst>
            <pc:docMk/>
            <pc:sldMk cId="1712839861" sldId="279"/>
            <ac:spMk id="7" creationId="{859F51F8-F667-43DB-8853-8EBD67ECA1B4}"/>
          </ac:spMkLst>
        </pc:spChg>
        <pc:picChg chg="add mod">
          <ac:chgData name="" userId="" providerId="" clId="Web-{F3517C5C-7729-40E3-93A1-24550C4FE178}" dt="2020-02-18T18:25:30.589" v="59" actId="1076"/>
          <ac:picMkLst>
            <pc:docMk/>
            <pc:sldMk cId="1712839861" sldId="279"/>
            <ac:picMk id="3" creationId="{6B3511C0-AAE9-449A-B6DE-B127AB72D10D}"/>
          </ac:picMkLst>
        </pc:picChg>
        <pc:picChg chg="add mod">
          <ac:chgData name="" userId="" providerId="" clId="Web-{F3517C5C-7729-40E3-93A1-24550C4FE178}" dt="2020-02-18T18:25:47.902" v="62" actId="1076"/>
          <ac:picMkLst>
            <pc:docMk/>
            <pc:sldMk cId="1712839861" sldId="279"/>
            <ac:picMk id="5" creationId="{737EEF52-85CB-4E3B-ACFA-BC79B21600C7}"/>
          </ac:picMkLst>
        </pc:picChg>
      </pc:sldChg>
      <pc:sldChg chg="del">
        <pc:chgData name="" userId="" providerId="" clId="Web-{F3517C5C-7729-40E3-93A1-24550C4FE178}" dt="2020-02-18T18:17:55.775" v="0"/>
        <pc:sldMkLst>
          <pc:docMk/>
          <pc:sldMk cId="4042338862" sldId="279"/>
        </pc:sldMkLst>
      </pc:sldChg>
    </pc:docChg>
  </pc:docChgLst>
  <pc:docChgLst>
    <pc:chgData clId="Web-{8206CE38-CE26-4820-AAD2-97A5D437B27A}"/>
    <pc:docChg chg="modSld">
      <pc:chgData name="" userId="" providerId="" clId="Web-{8206CE38-CE26-4820-AAD2-97A5D437B27A}" dt="2020-02-22T04:10:14.934" v="313" actId="20577"/>
      <pc:docMkLst>
        <pc:docMk/>
      </pc:docMkLst>
      <pc:sldChg chg="modSp">
        <pc:chgData name="" userId="" providerId="" clId="Web-{8206CE38-CE26-4820-AAD2-97A5D437B27A}" dt="2020-02-22T04:10:14.934" v="313" actId="20577"/>
        <pc:sldMkLst>
          <pc:docMk/>
          <pc:sldMk cId="3898567377" sldId="267"/>
        </pc:sldMkLst>
        <pc:spChg chg="mod">
          <ac:chgData name="" userId="" providerId="" clId="Web-{8206CE38-CE26-4820-AAD2-97A5D437B27A}" dt="2020-02-22T04:10:14.934" v="313" actId="20577"/>
          <ac:spMkLst>
            <pc:docMk/>
            <pc:sldMk cId="3898567377" sldId="267"/>
            <ac:spMk id="3" creationId="{E3B9209F-252E-4A09-A622-40FB4D1EF08C}"/>
          </ac:spMkLst>
        </pc:spChg>
      </pc:sldChg>
    </pc:docChg>
  </pc:docChgLst>
  <pc:docChgLst>
    <pc:chgData clId="Web-{E62BCC52-9185-4779-B139-E9155505B726}"/>
    <pc:docChg chg="addSld modSld sldOrd">
      <pc:chgData name="" userId="" providerId="" clId="Web-{E62BCC52-9185-4779-B139-E9155505B726}" dt="2020-02-18T03:19:30.740" v="257" actId="20577"/>
      <pc:docMkLst>
        <pc:docMk/>
      </pc:docMkLst>
      <pc:sldChg chg="modSp">
        <pc:chgData name="" userId="" providerId="" clId="Web-{E62BCC52-9185-4779-B139-E9155505B726}" dt="2020-02-18T03:05:49.058" v="45" actId="20577"/>
        <pc:sldMkLst>
          <pc:docMk/>
          <pc:sldMk cId="927854924" sldId="258"/>
        </pc:sldMkLst>
        <pc:spChg chg="mod">
          <ac:chgData name="" userId="" providerId="" clId="Web-{E62BCC52-9185-4779-B139-E9155505B726}" dt="2020-02-18T03:05:49.058" v="45" actId="20577"/>
          <ac:spMkLst>
            <pc:docMk/>
            <pc:sldMk cId="927854924" sldId="258"/>
            <ac:spMk id="3" creationId="{8D5EB8E6-9942-4954-BC21-D88C9FB1B601}"/>
          </ac:spMkLst>
        </pc:spChg>
      </pc:sldChg>
      <pc:sldChg chg="modSp new ord">
        <pc:chgData name="" userId="" providerId="" clId="Web-{E62BCC52-9185-4779-B139-E9155505B726}" dt="2020-02-18T03:19:30.740" v="256" actId="20577"/>
        <pc:sldMkLst>
          <pc:docMk/>
          <pc:sldMk cId="531653292" sldId="276"/>
        </pc:sldMkLst>
        <pc:spChg chg="mod">
          <ac:chgData name="" userId="" providerId="" clId="Web-{E62BCC52-9185-4779-B139-E9155505B726}" dt="2020-02-18T03:06:36.562" v="70" actId="20577"/>
          <ac:spMkLst>
            <pc:docMk/>
            <pc:sldMk cId="531653292" sldId="276"/>
            <ac:spMk id="2" creationId="{21FA69F0-32F5-4023-BFF7-D0FF471E541E}"/>
          </ac:spMkLst>
        </pc:spChg>
        <pc:spChg chg="mod">
          <ac:chgData name="" userId="" providerId="" clId="Web-{E62BCC52-9185-4779-B139-E9155505B726}" dt="2020-02-18T03:19:30.740" v="256" actId="20577"/>
          <ac:spMkLst>
            <pc:docMk/>
            <pc:sldMk cId="531653292" sldId="276"/>
            <ac:spMk id="3" creationId="{93F3F430-2A16-4C8C-88A2-44648B889E17}"/>
          </ac:spMkLst>
        </pc:spChg>
      </pc:sldChg>
    </pc:docChg>
  </pc:docChgLst>
  <pc:docChgLst>
    <pc:chgData clId="Web-{6AA70F11-5263-411B-B4AE-B77BB8F53F56}"/>
    <pc:docChg chg="modSld">
      <pc:chgData name="" userId="" providerId="" clId="Web-{6AA70F11-5263-411B-B4AE-B77BB8F53F56}" dt="2020-02-22T03:26:43.942" v="83" actId="20577"/>
      <pc:docMkLst>
        <pc:docMk/>
      </pc:docMkLst>
      <pc:sldChg chg="modSp">
        <pc:chgData name="" userId="" providerId="" clId="Web-{6AA70F11-5263-411B-B4AE-B77BB8F53F56}" dt="2020-02-22T02:58:04.395" v="2" actId="20577"/>
        <pc:sldMkLst>
          <pc:docMk/>
          <pc:sldMk cId="927854924" sldId="258"/>
        </pc:sldMkLst>
        <pc:spChg chg="mod">
          <ac:chgData name="" userId="" providerId="" clId="Web-{6AA70F11-5263-411B-B4AE-B77BB8F53F56}" dt="2020-02-22T02:58:04.395" v="2" actId="20577"/>
          <ac:spMkLst>
            <pc:docMk/>
            <pc:sldMk cId="927854924" sldId="258"/>
            <ac:spMk id="3" creationId="{8D5EB8E6-9942-4954-BC21-D88C9FB1B601}"/>
          </ac:spMkLst>
        </pc:spChg>
      </pc:sldChg>
      <pc:sldChg chg="modSp">
        <pc:chgData name="" userId="" providerId="" clId="Web-{6AA70F11-5263-411B-B4AE-B77BB8F53F56}" dt="2020-02-22T03:26:43.942" v="83" actId="20577"/>
        <pc:sldMkLst>
          <pc:docMk/>
          <pc:sldMk cId="3898567377" sldId="267"/>
        </pc:sldMkLst>
        <pc:spChg chg="mod">
          <ac:chgData name="" userId="" providerId="" clId="Web-{6AA70F11-5263-411B-B4AE-B77BB8F53F56}" dt="2020-02-22T03:26:43.942" v="83" actId="20577"/>
          <ac:spMkLst>
            <pc:docMk/>
            <pc:sldMk cId="3898567377" sldId="267"/>
            <ac:spMk id="3" creationId="{E3B9209F-252E-4A09-A622-40FB4D1EF08C}"/>
          </ac:spMkLst>
        </pc:spChg>
      </pc:sldChg>
    </pc:docChg>
  </pc:docChgLst>
  <pc:docChgLst>
    <pc:chgData clId="Web-{2A4773F7-C730-4726-A1F9-CB02ABA7F9DE}"/>
    <pc:docChg chg="modSld sldOrd">
      <pc:chgData name="" userId="" providerId="" clId="Web-{2A4773F7-C730-4726-A1F9-CB02ABA7F9DE}" dt="2020-02-20T23:24:46.214" v="14" actId="20577"/>
      <pc:docMkLst>
        <pc:docMk/>
      </pc:docMkLst>
      <pc:sldChg chg="modSp">
        <pc:chgData name="" userId="" providerId="" clId="Web-{2A4773F7-C730-4726-A1F9-CB02ABA7F9DE}" dt="2020-02-20T23:24:46.198" v="13" actId="20577"/>
        <pc:sldMkLst>
          <pc:docMk/>
          <pc:sldMk cId="389590476" sldId="266"/>
        </pc:sldMkLst>
        <pc:spChg chg="mod">
          <ac:chgData name="" userId="" providerId="" clId="Web-{2A4773F7-C730-4726-A1F9-CB02ABA7F9DE}" dt="2020-02-20T23:24:46.198" v="13" actId="20577"/>
          <ac:spMkLst>
            <pc:docMk/>
            <pc:sldMk cId="389590476" sldId="266"/>
            <ac:spMk id="3" creationId="{55714C28-42F6-4D2D-8DA2-28991C3DD84B}"/>
          </ac:spMkLst>
        </pc:spChg>
      </pc:sldChg>
      <pc:sldChg chg="ord">
        <pc:chgData name="" userId="" providerId="" clId="Web-{2A4773F7-C730-4726-A1F9-CB02ABA7F9DE}" dt="2020-02-20T23:13:18.507" v="0"/>
        <pc:sldMkLst>
          <pc:docMk/>
          <pc:sldMk cId="3969937588" sldId="280"/>
        </pc:sldMkLst>
      </pc:sldChg>
    </pc:docChg>
  </pc:docChgLst>
  <pc:docChgLst>
    <pc:chgData clId="Web-{757C2788-8EF6-4676-941B-41C078EC885B}"/>
    <pc:docChg chg="addSld modSld">
      <pc:chgData name="" userId="" providerId="" clId="Web-{757C2788-8EF6-4676-941B-41C078EC885B}" dt="2020-02-19T04:34:35.286" v="102" actId="1076"/>
      <pc:docMkLst>
        <pc:docMk/>
      </pc:docMkLst>
      <pc:sldChg chg="addSp modSp">
        <pc:chgData name="" userId="" providerId="" clId="Web-{757C2788-8EF6-4676-941B-41C078EC885B}" dt="2020-02-19T04:34:35.286" v="102" actId="1076"/>
        <pc:sldMkLst>
          <pc:docMk/>
          <pc:sldMk cId="531653292" sldId="276"/>
        </pc:sldMkLst>
        <pc:spChg chg="mod">
          <ac:chgData name="" userId="" providerId="" clId="Web-{757C2788-8EF6-4676-941B-41C078EC885B}" dt="2020-02-19T04:31:36.129" v="56" actId="20577"/>
          <ac:spMkLst>
            <pc:docMk/>
            <pc:sldMk cId="531653292" sldId="276"/>
            <ac:spMk id="2" creationId="{21FA69F0-32F5-4023-BFF7-D0FF471E541E}"/>
          </ac:spMkLst>
        </pc:spChg>
        <pc:spChg chg="mod">
          <ac:chgData name="" userId="" providerId="" clId="Web-{757C2788-8EF6-4676-941B-41C078EC885B}" dt="2020-02-19T04:34:07.723" v="96" actId="20577"/>
          <ac:spMkLst>
            <pc:docMk/>
            <pc:sldMk cId="531653292" sldId="276"/>
            <ac:spMk id="3" creationId="{93F3F430-2A16-4C8C-88A2-44648B889E17}"/>
          </ac:spMkLst>
        </pc:spChg>
        <pc:picChg chg="add mod">
          <ac:chgData name="" userId="" providerId="" clId="Web-{757C2788-8EF6-4676-941B-41C078EC885B}" dt="2020-02-19T04:34:35.286" v="102" actId="1076"/>
          <ac:picMkLst>
            <pc:docMk/>
            <pc:sldMk cId="531653292" sldId="276"/>
            <ac:picMk id="4" creationId="{B47A0F89-30D7-4CBF-9954-773EEB951848}"/>
          </ac:picMkLst>
        </pc:picChg>
      </pc:sldChg>
      <pc:sldChg chg="modSp new">
        <pc:chgData name="" userId="" providerId="" clId="Web-{757C2788-8EF6-4676-941B-41C078EC885B}" dt="2020-02-19T04:33:46.770" v="74" actId="20577"/>
        <pc:sldMkLst>
          <pc:docMk/>
          <pc:sldMk cId="4046145435" sldId="280"/>
        </pc:sldMkLst>
        <pc:spChg chg="mod">
          <ac:chgData name="" userId="" providerId="" clId="Web-{757C2788-8EF6-4676-941B-41C078EC885B}" dt="2020-02-19T04:31:23.769" v="24" actId="20577"/>
          <ac:spMkLst>
            <pc:docMk/>
            <pc:sldMk cId="4046145435" sldId="280"/>
            <ac:spMk id="2" creationId="{1C916A94-B14C-4469-B8EB-DC0BA9A06DFA}"/>
          </ac:spMkLst>
        </pc:spChg>
        <pc:spChg chg="mod">
          <ac:chgData name="" userId="" providerId="" clId="Web-{757C2788-8EF6-4676-941B-41C078EC885B}" dt="2020-02-19T04:33:46.770" v="74" actId="20577"/>
          <ac:spMkLst>
            <pc:docMk/>
            <pc:sldMk cId="4046145435" sldId="280"/>
            <ac:spMk id="3" creationId="{E79036D2-A2E5-43A1-80F5-7791CFCE3584}"/>
          </ac:spMkLst>
        </pc:spChg>
      </pc:sldChg>
    </pc:docChg>
  </pc:docChgLst>
  <pc:docChgLst>
    <pc:chgData clId="Web-{E0DFA70D-3809-4FFA-A185-744726A84EFF}"/>
    <pc:docChg chg="modSld">
      <pc:chgData name="" userId="" providerId="" clId="Web-{E0DFA70D-3809-4FFA-A185-744726A84EFF}" dt="2020-02-18T13:38:42.344" v="15" actId="20577"/>
      <pc:docMkLst>
        <pc:docMk/>
      </pc:docMkLst>
      <pc:sldChg chg="modSp">
        <pc:chgData name="" userId="" providerId="" clId="Web-{E0DFA70D-3809-4FFA-A185-744726A84EFF}" dt="2020-02-18T13:38:42.344" v="14" actId="20577"/>
        <pc:sldMkLst>
          <pc:docMk/>
          <pc:sldMk cId="927854924" sldId="258"/>
        </pc:sldMkLst>
        <pc:spChg chg="mod">
          <ac:chgData name="" userId="" providerId="" clId="Web-{E0DFA70D-3809-4FFA-A185-744726A84EFF}" dt="2020-02-18T13:38:42.344" v="14" actId="20577"/>
          <ac:spMkLst>
            <pc:docMk/>
            <pc:sldMk cId="927854924" sldId="258"/>
            <ac:spMk id="3" creationId="{8D5EB8E6-9942-4954-BC21-D88C9FB1B601}"/>
          </ac:spMkLst>
        </pc:spChg>
      </pc:sldChg>
    </pc:docChg>
  </pc:docChgLst>
  <pc:docChgLst>
    <pc:chgData clId="Web-{AF22E7EC-52FA-432F-A800-8BF85327C097}"/>
    <pc:docChg chg="modSld">
      <pc:chgData name="" userId="" providerId="" clId="Web-{AF22E7EC-52FA-432F-A800-8BF85327C097}" dt="2020-02-18T18:42:12.390" v="568" actId="20577"/>
      <pc:docMkLst>
        <pc:docMk/>
      </pc:docMkLst>
      <pc:sldChg chg="modSp">
        <pc:chgData name="" userId="" providerId="" clId="Web-{AF22E7EC-52FA-432F-A800-8BF85327C097}" dt="2020-02-18T18:41:56.843" v="566" actId="20577"/>
        <pc:sldMkLst>
          <pc:docMk/>
          <pc:sldMk cId="1251870883" sldId="277"/>
        </pc:sldMkLst>
        <pc:spChg chg="mod">
          <ac:chgData name="" userId="" providerId="" clId="Web-{AF22E7EC-52FA-432F-A800-8BF85327C097}" dt="2020-02-18T18:41:56.843" v="566" actId="20577"/>
          <ac:spMkLst>
            <pc:docMk/>
            <pc:sldMk cId="1251870883" sldId="277"/>
            <ac:spMk id="3" creationId="{27845B28-581F-4E15-AC6E-EFE1C4605DF2}"/>
          </ac:spMkLst>
        </pc:spChg>
      </pc:sldChg>
    </pc:docChg>
  </pc:docChgLst>
  <pc:docChgLst>
    <pc:chgData clId="Web-{E742C192-CBA8-4025-8181-CF8141AD62EB}"/>
    <pc:docChg chg="modSld">
      <pc:chgData name="" userId="" providerId="" clId="Web-{E742C192-CBA8-4025-8181-CF8141AD62EB}" dt="2020-02-18T13:17:25.575" v="4" actId="20577"/>
      <pc:docMkLst>
        <pc:docMk/>
      </pc:docMkLst>
      <pc:sldChg chg="modSp">
        <pc:chgData name="" userId="" providerId="" clId="Web-{E742C192-CBA8-4025-8181-CF8141AD62EB}" dt="2020-02-18T13:17:23.653" v="2" actId="20577"/>
        <pc:sldMkLst>
          <pc:docMk/>
          <pc:sldMk cId="620417042" sldId="256"/>
        </pc:sldMkLst>
        <pc:spChg chg="mod">
          <ac:chgData name="" userId="" providerId="" clId="Web-{E742C192-CBA8-4025-8181-CF8141AD62EB}" dt="2020-02-18T13:17:23.653" v="2" actId="20577"/>
          <ac:spMkLst>
            <pc:docMk/>
            <pc:sldMk cId="620417042" sldId="256"/>
            <ac:spMk id="3" creationId="{159BE7E4-AF4A-4D31-AAAE-68326CAF0958}"/>
          </ac:spMkLst>
        </pc:spChg>
      </pc:sldChg>
    </pc:docChg>
  </pc:docChgLst>
  <pc:docChgLst>
    <pc:chgData clId="Web-{1587DA2B-CC72-42CD-82FE-B9AE9478240D}"/>
    <pc:docChg chg="modSld">
      <pc:chgData name="" userId="" providerId="" clId="Web-{1587DA2B-CC72-42CD-82FE-B9AE9478240D}" dt="2020-02-18T13:51:54.862" v="177" actId="20577"/>
      <pc:docMkLst>
        <pc:docMk/>
      </pc:docMkLst>
      <pc:sldChg chg="modSp">
        <pc:chgData name="" userId="" providerId="" clId="Web-{1587DA2B-CC72-42CD-82FE-B9AE9478240D}" dt="2020-02-18T13:38:23.625" v="62" actId="20577"/>
        <pc:sldMkLst>
          <pc:docMk/>
          <pc:sldMk cId="2399011882" sldId="257"/>
        </pc:sldMkLst>
        <pc:spChg chg="mod">
          <ac:chgData name="" userId="" providerId="" clId="Web-{1587DA2B-CC72-42CD-82FE-B9AE9478240D}" dt="2020-02-18T13:38:23.625" v="62" actId="20577"/>
          <ac:spMkLst>
            <pc:docMk/>
            <pc:sldMk cId="2399011882" sldId="257"/>
            <ac:spMk id="3" creationId="{8503E2D4-62FD-4D10-A409-F435DF421EF3}"/>
          </ac:spMkLst>
        </pc:spChg>
      </pc:sldChg>
      <pc:sldChg chg="modSp">
        <pc:chgData name="" userId="" providerId="" clId="Web-{1587DA2B-CC72-42CD-82FE-B9AE9478240D}" dt="2020-02-18T13:38:54.500" v="76" actId="20577"/>
        <pc:sldMkLst>
          <pc:docMk/>
          <pc:sldMk cId="927854924" sldId="258"/>
        </pc:sldMkLst>
        <pc:spChg chg="mod">
          <ac:chgData name="" userId="" providerId="" clId="Web-{1587DA2B-CC72-42CD-82FE-B9AE9478240D}" dt="2020-02-18T13:38:54.500" v="76" actId="20577"/>
          <ac:spMkLst>
            <pc:docMk/>
            <pc:sldMk cId="927854924" sldId="258"/>
            <ac:spMk id="3" creationId="{8D5EB8E6-9942-4954-BC21-D88C9FB1B601}"/>
          </ac:spMkLst>
        </pc:spChg>
      </pc:sldChg>
      <pc:sldChg chg="modSp">
        <pc:chgData name="" userId="" providerId="" clId="Web-{1587DA2B-CC72-42CD-82FE-B9AE9478240D}" dt="2020-02-18T13:51:54.862" v="177" actId="20577"/>
        <pc:sldMkLst>
          <pc:docMk/>
          <pc:sldMk cId="3898567377" sldId="267"/>
        </pc:sldMkLst>
        <pc:spChg chg="mod">
          <ac:chgData name="" userId="" providerId="" clId="Web-{1587DA2B-CC72-42CD-82FE-B9AE9478240D}" dt="2020-02-18T13:51:54.862" v="177" actId="20577"/>
          <ac:spMkLst>
            <pc:docMk/>
            <pc:sldMk cId="3898567377" sldId="267"/>
            <ac:spMk id="3" creationId="{E3B9209F-252E-4A09-A622-40FB4D1EF08C}"/>
          </ac:spMkLst>
        </pc:spChg>
      </pc:sldChg>
      <pc:sldChg chg="modSp">
        <pc:chgData name="" userId="" providerId="" clId="Web-{1587DA2B-CC72-42CD-82FE-B9AE9478240D}" dt="2020-02-18T13:48:15.611" v="124"/>
        <pc:sldMkLst>
          <pc:docMk/>
          <pc:sldMk cId="3953925080" sldId="274"/>
        </pc:sldMkLst>
        <pc:graphicFrameChg chg="mod modGraphic">
          <ac:chgData name="" userId="" providerId="" clId="Web-{1587DA2B-CC72-42CD-82FE-B9AE9478240D}" dt="2020-02-18T13:48:15.611" v="124"/>
          <ac:graphicFrameMkLst>
            <pc:docMk/>
            <pc:sldMk cId="3953925080" sldId="274"/>
            <ac:graphicFrameMk id="4" creationId="{FC023A91-31C6-4ED0-B732-DF0FFD21574F}"/>
          </ac:graphicFrameMkLst>
        </pc:graphicFrameChg>
      </pc:sldChg>
      <pc:sldChg chg="addSp delSp modSp">
        <pc:chgData name="" userId="" providerId="" clId="Web-{1587DA2B-CC72-42CD-82FE-B9AE9478240D}" dt="2020-02-18T13:36:19.374" v="25" actId="20577"/>
        <pc:sldMkLst>
          <pc:docMk/>
          <pc:sldMk cId="3102652287" sldId="275"/>
        </pc:sldMkLst>
        <pc:spChg chg="mod">
          <ac:chgData name="" userId="" providerId="" clId="Web-{1587DA2B-CC72-42CD-82FE-B9AE9478240D}" dt="2020-02-18T13:36:19.374" v="25" actId="20577"/>
          <ac:spMkLst>
            <pc:docMk/>
            <pc:sldMk cId="3102652287" sldId="275"/>
            <ac:spMk id="3" creationId="{55F5D4BE-A10A-45A8-A7CB-8AC7BCFF62E2}"/>
          </ac:spMkLst>
        </pc:spChg>
        <pc:graphicFrameChg chg="del">
          <ac:chgData name="" userId="" providerId="" clId="Web-{1587DA2B-CC72-42CD-82FE-B9AE9478240D}" dt="2020-02-18T13:33:31.889" v="0"/>
          <ac:graphicFrameMkLst>
            <pc:docMk/>
            <pc:sldMk cId="3102652287" sldId="275"/>
            <ac:graphicFrameMk id="5" creationId="{91C4EDC8-B098-434B-BE3B-115E395BA719}"/>
          </ac:graphicFrameMkLst>
        </pc:graphicFrameChg>
        <pc:picChg chg="add mod">
          <ac:chgData name="" userId="" providerId="" clId="Web-{1587DA2B-CC72-42CD-82FE-B9AE9478240D}" dt="2020-02-18T13:34:10.593" v="5" actId="1076"/>
          <ac:picMkLst>
            <pc:docMk/>
            <pc:sldMk cId="3102652287" sldId="275"/>
            <ac:picMk id="4" creationId="{C9AE9375-6150-4F6D-A730-1106F458F284}"/>
          </ac:picMkLst>
        </pc:picChg>
      </pc:sldChg>
    </pc:docChg>
  </pc:docChgLst>
  <pc:docChgLst>
    <pc:chgData name="Derek Miller" userId="1568895344_tp_dropbox" providerId="OAuth2" clId="{F16032C5-9AD8-7447-A00A-8F92C607C3AF}"/>
    <pc:docChg chg="modSld">
      <pc:chgData name="Derek Miller" userId="1568895344_tp_dropbox" providerId="OAuth2" clId="{F16032C5-9AD8-7447-A00A-8F92C607C3AF}" dt="2020-02-21T15:21:33.718" v="29" actId="20577"/>
      <pc:docMkLst>
        <pc:docMk/>
      </pc:docMkLst>
      <pc:sldChg chg="modSp">
        <pc:chgData name="Derek Miller" userId="1568895344_tp_dropbox" providerId="OAuth2" clId="{F16032C5-9AD8-7447-A00A-8F92C607C3AF}" dt="2020-02-21T15:21:32.581" v="28" actId="20577"/>
        <pc:sldMkLst>
          <pc:docMk/>
          <pc:sldMk cId="331356910" sldId="272"/>
        </pc:sldMkLst>
        <pc:spChg chg="mod">
          <ac:chgData name="Derek Miller" userId="1568895344_tp_dropbox" providerId="OAuth2" clId="{F16032C5-9AD8-7447-A00A-8F92C607C3AF}" dt="2020-02-21T15:21:32.581" v="28" actId="20577"/>
          <ac:spMkLst>
            <pc:docMk/>
            <pc:sldMk cId="331356910" sldId="272"/>
            <ac:spMk id="3" creationId="{EED13BBD-9039-48E5-8E42-51D793855F44}"/>
          </ac:spMkLst>
        </pc:spChg>
      </pc:sldChg>
    </pc:docChg>
  </pc:docChgLst>
  <pc:docChgLst>
    <pc:chgData clId="Web-{0BD0FCEC-D4A9-4C36-8688-2191C4ECFD88}"/>
    <pc:docChg chg="modSld">
      <pc:chgData name="" userId="" providerId="" clId="Web-{0BD0FCEC-D4A9-4C36-8688-2191C4ECFD88}" dt="2020-02-21T16:19:10.642" v="143" actId="1076"/>
      <pc:docMkLst>
        <pc:docMk/>
      </pc:docMkLst>
      <pc:sldChg chg="modSp">
        <pc:chgData name="" userId="" providerId="" clId="Web-{0BD0FCEC-D4A9-4C36-8688-2191C4ECFD88}" dt="2020-02-21T16:16:23.392" v="107" actId="1076"/>
        <pc:sldMkLst>
          <pc:docMk/>
          <pc:sldMk cId="2715336348" sldId="278"/>
        </pc:sldMkLst>
        <pc:spChg chg="mod">
          <ac:chgData name="" userId="" providerId="" clId="Web-{0BD0FCEC-D4A9-4C36-8688-2191C4ECFD88}" dt="2020-02-21T16:16:23.392" v="107" actId="1076"/>
          <ac:spMkLst>
            <pc:docMk/>
            <pc:sldMk cId="2715336348" sldId="278"/>
            <ac:spMk id="6" creationId="{00000000-0000-0000-0000-000000000000}"/>
          </ac:spMkLst>
        </pc:spChg>
        <pc:picChg chg="mod">
          <ac:chgData name="" userId="" providerId="" clId="Web-{0BD0FCEC-D4A9-4C36-8688-2191C4ECFD88}" dt="2020-02-21T16:14:45.454" v="51" actId="14100"/>
          <ac:picMkLst>
            <pc:docMk/>
            <pc:sldMk cId="2715336348" sldId="278"/>
            <ac:picMk id="3" creationId="{09008760-5D3D-4E79-8B71-0D517646B2BC}"/>
          </ac:picMkLst>
        </pc:picChg>
      </pc:sldChg>
      <pc:sldChg chg="modSp">
        <pc:chgData name="" userId="" providerId="" clId="Web-{0BD0FCEC-D4A9-4C36-8688-2191C4ECFD88}" dt="2020-02-21T16:19:10.642" v="143" actId="1076"/>
        <pc:sldMkLst>
          <pc:docMk/>
          <pc:sldMk cId="1712839861" sldId="279"/>
        </pc:sldMkLst>
        <pc:spChg chg="mod">
          <ac:chgData name="" userId="" providerId="" clId="Web-{0BD0FCEC-D4A9-4C36-8688-2191C4ECFD88}" dt="2020-02-21T16:19:06.220" v="142" actId="1076"/>
          <ac:spMkLst>
            <pc:docMk/>
            <pc:sldMk cId="1712839861" sldId="279"/>
            <ac:spMk id="2" creationId="{EB488926-5F1B-4B83-83DD-45E1503A6394}"/>
          </ac:spMkLst>
        </pc:spChg>
        <pc:spChg chg="mod">
          <ac:chgData name="" userId="" providerId="" clId="Web-{0BD0FCEC-D4A9-4C36-8688-2191C4ECFD88}" dt="2020-02-21T16:16:53.017" v="117" actId="1076"/>
          <ac:spMkLst>
            <pc:docMk/>
            <pc:sldMk cId="1712839861" sldId="279"/>
            <ac:spMk id="6" creationId="{00000000-0000-0000-0000-000000000000}"/>
          </ac:spMkLst>
        </pc:spChg>
        <pc:spChg chg="mod">
          <ac:chgData name="" userId="" providerId="" clId="Web-{0BD0FCEC-D4A9-4C36-8688-2191C4ECFD88}" dt="2020-02-21T16:19:10.642" v="143" actId="1076"/>
          <ac:spMkLst>
            <pc:docMk/>
            <pc:sldMk cId="1712839861" sldId="279"/>
            <ac:spMk id="7" creationId="{859F51F8-F667-43DB-8853-8EBD67ECA1B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dleog\Dropbox\COFSP\4%20Region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leog\Dropbox\COFSP\4%20Reg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Nguyet%20Nguyen\Dropbox\COFSP\Logistics%20Mod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800"/>
              <a:t>Deaths</a:t>
            </a:r>
            <a:r>
              <a:rPr lang="en-US" sz="2800" baseline="0"/>
              <a:t> from the Regions</a:t>
            </a:r>
            <a:endParaRPr lang="en-US" sz="2800"/>
          </a:p>
        </c:rich>
      </c:tx>
      <c:overlay val="0"/>
      <c:spPr>
        <a:noFill/>
        <a:ln>
          <a:noFill/>
        </a:ln>
        <a:effectLst/>
      </c:spPr>
      <c:txPr>
        <a:bodyPr rot="0" spcFirstLastPara="1" vertOverflow="ellipsis" vert="horz" wrap="square" anchor="ctr" anchorCtr="1"/>
        <a:lstStyle/>
        <a:p>
          <a:pPr>
            <a:defRPr sz="2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dLbls>
          <c:showLegendKey val="0"/>
          <c:showVal val="1"/>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dirty="0">
                <a:solidFill>
                  <a:schemeClr val="accent2"/>
                </a:solidFill>
              </a:rPr>
              <a:t>Deaths</a:t>
            </a:r>
            <a:r>
              <a:rPr lang="en-US" sz="3200" baseline="0" dirty="0">
                <a:solidFill>
                  <a:schemeClr val="accent2"/>
                </a:solidFill>
              </a:rPr>
              <a:t> by Generation From the Sample of 1500 deaths</a:t>
            </a:r>
            <a:endParaRPr lang="en-US" sz="3200" dirty="0">
              <a:solidFill>
                <a:schemeClr val="accent2"/>
              </a:solidFill>
            </a:endParaRPr>
          </a:p>
        </c:rich>
      </c:tx>
      <c:layout>
        <c:manualLayout>
          <c:xMode val="edge"/>
          <c:yMode val="edge"/>
          <c:x val="0.14758285992015407"/>
          <c:y val="8.0174920211750177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999-4BC9-81BC-CDC01E390D0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999-4BC9-81BC-CDC01E390D0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999-4BC9-81BC-CDC01E390D0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999-4BC9-81BC-CDC01E390D0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999-4BC9-81BC-CDC01E390D0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999-4BC9-81BC-CDC01E390D03}"/>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Sheet1!$R$2:$R$7</c:f>
              <c:strCache>
                <c:ptCount val="6"/>
                <c:pt idx="0">
                  <c:v>Baby Boomer</c:v>
                </c:pt>
                <c:pt idx="1">
                  <c:v>Millenial</c:v>
                </c:pt>
                <c:pt idx="2">
                  <c:v>Gen X</c:v>
                </c:pt>
                <c:pt idx="3">
                  <c:v>Silent</c:v>
                </c:pt>
                <c:pt idx="4">
                  <c:v>Greatest</c:v>
                </c:pt>
                <c:pt idx="5">
                  <c:v>Other</c:v>
                </c:pt>
              </c:strCache>
            </c:strRef>
          </c:cat>
          <c:val>
            <c:numRef>
              <c:f>Sheet1!$U$2:$U$7</c:f>
              <c:numCache>
                <c:formatCode>0.00%</c:formatCode>
                <c:ptCount val="6"/>
                <c:pt idx="0">
                  <c:v>0.31133333333333335</c:v>
                </c:pt>
                <c:pt idx="1">
                  <c:v>2.5333333333333354E-2</c:v>
                </c:pt>
                <c:pt idx="2">
                  <c:v>6.8666666666666709E-2</c:v>
                </c:pt>
                <c:pt idx="3">
                  <c:v>0.45733333333333326</c:v>
                </c:pt>
                <c:pt idx="4">
                  <c:v>0.128</c:v>
                </c:pt>
                <c:pt idx="5">
                  <c:v>9.3333333333333393E-3</c:v>
                </c:pt>
              </c:numCache>
            </c:numRef>
          </c:val>
          <c:extLst>
            <c:ext xmlns:c16="http://schemas.microsoft.com/office/drawing/2014/chart" uri="{C3380CC4-5D6E-409C-BE32-E72D297353CC}">
              <c16:uniqueId val="{0000000C-C999-4BC9-81BC-CDC01E390D03}"/>
            </c:ext>
          </c:extLst>
        </c:ser>
        <c:dLbls>
          <c:showLegendKey val="0"/>
          <c:showVal val="1"/>
          <c:showCatName val="0"/>
          <c:showSerName val="0"/>
          <c:showPercent val="0"/>
          <c:showBubbleSize val="0"/>
          <c:showLeaderLines val="1"/>
        </c:dLbls>
        <c:firstSliceAng val="0"/>
      </c:pieChart>
      <c:spPr>
        <a:noFill/>
        <a:ln>
          <a:noFill/>
        </a:ln>
        <a:effectLst/>
      </c:spPr>
    </c:plotArea>
    <c:legend>
      <c:legendPos val="l"/>
      <c:legendEntry>
        <c:idx val="0"/>
        <c:txPr>
          <a:bodyPr rot="0" spcFirstLastPara="1" vertOverflow="ellipsis" vert="horz" wrap="square" anchor="ctr" anchorCtr="1"/>
          <a:lstStyle/>
          <a:p>
            <a:pPr>
              <a:defRPr sz="2400" b="0" i="0" u="none" strike="noStrike" kern="1200" baseline="0">
                <a:solidFill>
                  <a:schemeClr val="bg2"/>
                </a:solidFill>
                <a:latin typeface="+mn-lt"/>
                <a:ea typeface="+mn-ea"/>
                <a:cs typeface="+mn-cs"/>
              </a:defRPr>
            </a:pPr>
            <a:endParaRPr lang="en-US"/>
          </a:p>
        </c:txPr>
      </c:legendEntry>
      <c:layout>
        <c:manualLayout>
          <c:xMode val="edge"/>
          <c:yMode val="edge"/>
          <c:x val="2.8566363531593544E-2"/>
          <c:y val="0.2997320998655883"/>
          <c:w val="0.2437516396103514"/>
          <c:h val="0.535550480360884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bg2"/>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800"/>
              <a:t>Death by Age</a:t>
            </a:r>
          </a:p>
        </c:rich>
      </c:tx>
      <c:overlay val="0"/>
      <c:spPr>
        <a:noFill/>
        <a:ln>
          <a:noFill/>
        </a:ln>
        <a:effectLst/>
      </c:spPr>
      <c:txPr>
        <a:bodyPr rot="0" spcFirstLastPara="1" vertOverflow="ellipsis" vert="horz" wrap="square" anchor="ctr" anchorCtr="1"/>
        <a:lstStyle/>
        <a:p>
          <a:pPr>
            <a:defRPr sz="2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Sheet1!$I$1</c:f>
              <c:strCache>
                <c:ptCount val="1"/>
                <c:pt idx="0">
                  <c:v>Count</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Sheet1!$H$2:$H$21</c:f>
              <c:numCache>
                <c:formatCode>General</c:formatCode>
                <c:ptCount val="20"/>
                <c:pt idx="0">
                  <c:v>54</c:v>
                </c:pt>
                <c:pt idx="1">
                  <c:v>55</c:v>
                </c:pt>
                <c:pt idx="2">
                  <c:v>56</c:v>
                </c:pt>
                <c:pt idx="3">
                  <c:v>57</c:v>
                </c:pt>
                <c:pt idx="4">
                  <c:v>58</c:v>
                </c:pt>
                <c:pt idx="5">
                  <c:v>59</c:v>
                </c:pt>
                <c:pt idx="6">
                  <c:v>60</c:v>
                </c:pt>
                <c:pt idx="7">
                  <c:v>61</c:v>
                </c:pt>
                <c:pt idx="8">
                  <c:v>62</c:v>
                </c:pt>
                <c:pt idx="9">
                  <c:v>63</c:v>
                </c:pt>
                <c:pt idx="10">
                  <c:v>64</c:v>
                </c:pt>
                <c:pt idx="11">
                  <c:v>65</c:v>
                </c:pt>
                <c:pt idx="12">
                  <c:v>66</c:v>
                </c:pt>
                <c:pt idx="13">
                  <c:v>67</c:v>
                </c:pt>
                <c:pt idx="14">
                  <c:v>68</c:v>
                </c:pt>
                <c:pt idx="15">
                  <c:v>69</c:v>
                </c:pt>
                <c:pt idx="16">
                  <c:v>70</c:v>
                </c:pt>
                <c:pt idx="17">
                  <c:v>71</c:v>
                </c:pt>
                <c:pt idx="18">
                  <c:v>72</c:v>
                </c:pt>
                <c:pt idx="19">
                  <c:v>73</c:v>
                </c:pt>
              </c:numCache>
            </c:numRef>
          </c:cat>
          <c:val>
            <c:numRef>
              <c:f>Sheet1!$I$2:$I$21</c:f>
              <c:numCache>
                <c:formatCode>General</c:formatCode>
                <c:ptCount val="20"/>
                <c:pt idx="0">
                  <c:v>15</c:v>
                </c:pt>
                <c:pt idx="1">
                  <c:v>12</c:v>
                </c:pt>
                <c:pt idx="2">
                  <c:v>12</c:v>
                </c:pt>
                <c:pt idx="3">
                  <c:v>19</c:v>
                </c:pt>
                <c:pt idx="4">
                  <c:v>16</c:v>
                </c:pt>
                <c:pt idx="5">
                  <c:v>14</c:v>
                </c:pt>
                <c:pt idx="6">
                  <c:v>12</c:v>
                </c:pt>
                <c:pt idx="7">
                  <c:v>18</c:v>
                </c:pt>
                <c:pt idx="8">
                  <c:v>23</c:v>
                </c:pt>
                <c:pt idx="9">
                  <c:v>32</c:v>
                </c:pt>
                <c:pt idx="10">
                  <c:v>21</c:v>
                </c:pt>
                <c:pt idx="11">
                  <c:v>40</c:v>
                </c:pt>
                <c:pt idx="12">
                  <c:v>23</c:v>
                </c:pt>
                <c:pt idx="13">
                  <c:v>37</c:v>
                </c:pt>
                <c:pt idx="14">
                  <c:v>29</c:v>
                </c:pt>
                <c:pt idx="15">
                  <c:v>37</c:v>
                </c:pt>
                <c:pt idx="16">
                  <c:v>31</c:v>
                </c:pt>
                <c:pt idx="17">
                  <c:v>28</c:v>
                </c:pt>
                <c:pt idx="18">
                  <c:v>27</c:v>
                </c:pt>
                <c:pt idx="19">
                  <c:v>36</c:v>
                </c:pt>
              </c:numCache>
            </c:numRef>
          </c:val>
          <c:extLst>
            <c:ext xmlns:c16="http://schemas.microsoft.com/office/drawing/2014/chart" uri="{C3380CC4-5D6E-409C-BE32-E72D297353CC}">
              <c16:uniqueId val="{00000000-249B-48EF-B7B2-85DC665C486D}"/>
            </c:ext>
          </c:extLst>
        </c:ser>
        <c:dLbls>
          <c:showLegendKey val="0"/>
          <c:showVal val="1"/>
          <c:showCatName val="0"/>
          <c:showSerName val="0"/>
          <c:showPercent val="0"/>
          <c:showBubbleSize val="0"/>
        </c:dLbls>
        <c:gapWidth val="100"/>
        <c:overlap val="-24"/>
        <c:axId val="154268800"/>
        <c:axId val="154270720"/>
      </c:barChart>
      <c:catAx>
        <c:axId val="154268800"/>
        <c:scaling>
          <c:orientation val="minMax"/>
        </c:scaling>
        <c:delete val="0"/>
        <c:axPos val="b"/>
        <c:title>
          <c:tx>
            <c:rich>
              <a:bodyPr rot="0" spcFirstLastPara="1" vertOverflow="ellipsis" vert="horz" wrap="square" anchor="ctr" anchorCtr="1"/>
              <a:lstStyle/>
              <a:p>
                <a:pPr>
                  <a:defRPr sz="2400" b="1" i="0" u="none" strike="noStrike" kern="1200" cap="all" baseline="0">
                    <a:solidFill>
                      <a:schemeClr val="lt1">
                        <a:lumMod val="85000"/>
                      </a:schemeClr>
                    </a:solidFill>
                    <a:latin typeface="+mn-lt"/>
                    <a:ea typeface="+mn-ea"/>
                    <a:cs typeface="+mn-cs"/>
                  </a:defRPr>
                </a:pPr>
                <a:r>
                  <a:rPr lang="en-US" sz="2400"/>
                  <a:t>Age</a:t>
                </a:r>
              </a:p>
            </c:rich>
          </c:tx>
          <c:overlay val="0"/>
          <c:spPr>
            <a:noFill/>
            <a:ln>
              <a:noFill/>
            </a:ln>
            <a:effectLst/>
          </c:spPr>
          <c:txPr>
            <a:bodyPr rot="0" spcFirstLastPara="1" vertOverflow="ellipsis" vert="horz" wrap="square" anchor="ctr" anchorCtr="1"/>
            <a:lstStyle/>
            <a:p>
              <a:pPr>
                <a:defRPr sz="24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154270720"/>
        <c:crosses val="autoZero"/>
        <c:auto val="1"/>
        <c:lblAlgn val="ctr"/>
        <c:lblOffset val="100"/>
        <c:noMultiLvlLbl val="0"/>
      </c:catAx>
      <c:valAx>
        <c:axId val="1542707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2400" b="1" i="0" u="none" strike="noStrike" kern="1200" cap="all" baseline="0">
                    <a:solidFill>
                      <a:schemeClr val="lt1">
                        <a:lumMod val="85000"/>
                      </a:schemeClr>
                    </a:solidFill>
                    <a:latin typeface="+mn-lt"/>
                    <a:ea typeface="+mn-ea"/>
                    <a:cs typeface="+mn-cs"/>
                  </a:defRPr>
                </a:pPr>
                <a:r>
                  <a:rPr lang="en-US" sz="2400"/>
                  <a:t># of Deaths</a:t>
                </a:r>
              </a:p>
            </c:rich>
          </c:tx>
          <c:overlay val="0"/>
          <c:spPr>
            <a:noFill/>
            <a:ln>
              <a:noFill/>
            </a:ln>
            <a:effectLst/>
          </c:spPr>
          <c:txPr>
            <a:bodyPr rot="-5400000" spcFirstLastPara="1" vertOverflow="ellipsis" vert="horz" wrap="square" anchor="ctr" anchorCtr="1"/>
            <a:lstStyle/>
            <a:p>
              <a:pPr>
                <a:defRPr sz="24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26880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Baby Boomers Deaths vs. Other Generations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4757874015748048E-2"/>
          <c:y val="8.3912085726463456E-2"/>
          <c:w val="0.89378379265091845"/>
          <c:h val="0.750927056128181"/>
        </c:manualLayout>
      </c:layout>
      <c:barChart>
        <c:barDir val="col"/>
        <c:grouping val="clustered"/>
        <c:varyColors val="0"/>
        <c:ser>
          <c:idx val="0"/>
          <c:order val="0"/>
          <c:tx>
            <c:strRef>
              <c:f>'4 Region Stats'!$T$32</c:f>
              <c:strCache>
                <c:ptCount val="1"/>
                <c:pt idx="0">
                  <c:v>Baby Boomer</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 Region Stats'!$S$33:$S$36</c:f>
              <c:strCache>
                <c:ptCount val="4"/>
                <c:pt idx="0">
                  <c:v>Midwest</c:v>
                </c:pt>
                <c:pt idx="1">
                  <c:v>South</c:v>
                </c:pt>
                <c:pt idx="2">
                  <c:v>West</c:v>
                </c:pt>
                <c:pt idx="3">
                  <c:v>Northeast</c:v>
                </c:pt>
              </c:strCache>
            </c:strRef>
          </c:cat>
          <c:val>
            <c:numRef>
              <c:f>'4 Region Stats'!$T$33:$T$36</c:f>
              <c:numCache>
                <c:formatCode>0%</c:formatCode>
                <c:ptCount val="4"/>
                <c:pt idx="0">
                  <c:v>0.21333333333333349</c:v>
                </c:pt>
                <c:pt idx="1">
                  <c:v>0.46333333333333326</c:v>
                </c:pt>
                <c:pt idx="2">
                  <c:v>0.27</c:v>
                </c:pt>
                <c:pt idx="3">
                  <c:v>0.26</c:v>
                </c:pt>
              </c:numCache>
            </c:numRef>
          </c:val>
          <c:extLst>
            <c:ext xmlns:c16="http://schemas.microsoft.com/office/drawing/2014/chart" uri="{C3380CC4-5D6E-409C-BE32-E72D297353CC}">
              <c16:uniqueId val="{00000000-BD0B-4D39-B46A-3D26DA8F89BB}"/>
            </c:ext>
          </c:extLst>
        </c:ser>
        <c:ser>
          <c:idx val="1"/>
          <c:order val="1"/>
          <c:tx>
            <c:strRef>
              <c:f>'4 Region Stats'!$U$32</c:f>
              <c:strCache>
                <c:ptCount val="1"/>
                <c:pt idx="0">
                  <c:v>Other</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 Region Stats'!$S$33:$S$36</c:f>
              <c:strCache>
                <c:ptCount val="4"/>
                <c:pt idx="0">
                  <c:v>Midwest</c:v>
                </c:pt>
                <c:pt idx="1">
                  <c:v>South</c:v>
                </c:pt>
                <c:pt idx="2">
                  <c:v>West</c:v>
                </c:pt>
                <c:pt idx="3">
                  <c:v>Northeast</c:v>
                </c:pt>
              </c:strCache>
            </c:strRef>
          </c:cat>
          <c:val>
            <c:numRef>
              <c:f>'4 Region Stats'!$U$33:$U$36</c:f>
              <c:numCache>
                <c:formatCode>0%</c:formatCode>
                <c:ptCount val="4"/>
                <c:pt idx="0">
                  <c:v>0.78666666666666651</c:v>
                </c:pt>
                <c:pt idx="1">
                  <c:v>0.53666666666666651</c:v>
                </c:pt>
                <c:pt idx="2">
                  <c:v>0.73000000000000043</c:v>
                </c:pt>
                <c:pt idx="3">
                  <c:v>0.74000000000000044</c:v>
                </c:pt>
              </c:numCache>
            </c:numRef>
          </c:val>
          <c:extLst>
            <c:ext xmlns:c16="http://schemas.microsoft.com/office/drawing/2014/chart" uri="{C3380CC4-5D6E-409C-BE32-E72D297353CC}">
              <c16:uniqueId val="{00000001-BD0B-4D39-B46A-3D26DA8F89BB}"/>
            </c:ext>
          </c:extLst>
        </c:ser>
        <c:dLbls>
          <c:showLegendKey val="0"/>
          <c:showVal val="1"/>
          <c:showCatName val="0"/>
          <c:showSerName val="0"/>
          <c:showPercent val="0"/>
          <c:showBubbleSize val="0"/>
        </c:dLbls>
        <c:gapWidth val="100"/>
        <c:overlap val="-24"/>
        <c:axId val="74740864"/>
        <c:axId val="74742784"/>
      </c:barChart>
      <c:catAx>
        <c:axId val="7474086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Four Regions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4742784"/>
        <c:crosses val="autoZero"/>
        <c:auto val="1"/>
        <c:lblAlgn val="ctr"/>
        <c:lblOffset val="100"/>
        <c:noMultiLvlLbl val="0"/>
      </c:catAx>
      <c:valAx>
        <c:axId val="74742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600" dirty="0"/>
                  <a:t>Frequency</a:t>
                </a:r>
              </a:p>
            </c:rich>
          </c:tx>
          <c:layout>
            <c:manualLayout>
              <c:xMode val="edge"/>
              <c:yMode val="edge"/>
              <c:x val="1.8749999999999999E-2"/>
              <c:y val="0.41624138469544836"/>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4740864"/>
        <c:crosses val="autoZero"/>
        <c:crossBetween val="between"/>
      </c:valAx>
      <c:spPr>
        <a:noFill/>
        <a:ln>
          <a:noFill/>
        </a:ln>
        <a:effectLst/>
      </c:spPr>
    </c:plotArea>
    <c:legend>
      <c:legendPos val="b"/>
      <c:layout>
        <c:manualLayout>
          <c:xMode val="edge"/>
          <c:yMode val="edge"/>
          <c:x val="0.44770800524934407"/>
          <c:y val="0.94504300744284175"/>
          <c:w val="0.18081668307086629"/>
          <c:h val="4.073768456367526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97387127006607"/>
          <c:y val="1.6001454641602967E-2"/>
          <c:w val="0.73235965474875042"/>
          <c:h val="0.86812893849690875"/>
        </c:manualLayout>
      </c:layout>
      <c:scatterChart>
        <c:scatterStyle val="lineMarker"/>
        <c:varyColors val="0"/>
        <c:ser>
          <c:idx val="1"/>
          <c:order val="0"/>
          <c:tx>
            <c:v>Model 2</c:v>
          </c:tx>
          <c:xVal>
            <c:numRef>
              <c:f>Sheet1!$B$18:$B$93</c:f>
              <c:numCache>
                <c:formatCode>General</c:formatCode>
                <c:ptCount val="7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pt idx="36">
                  <c:v>2051</c:v>
                </c:pt>
                <c:pt idx="37">
                  <c:v>2052</c:v>
                </c:pt>
                <c:pt idx="38">
                  <c:v>2053</c:v>
                </c:pt>
                <c:pt idx="39">
                  <c:v>2054</c:v>
                </c:pt>
                <c:pt idx="40">
                  <c:v>2055</c:v>
                </c:pt>
                <c:pt idx="41">
                  <c:v>2056</c:v>
                </c:pt>
                <c:pt idx="42">
                  <c:v>2057</c:v>
                </c:pt>
                <c:pt idx="43">
                  <c:v>2058</c:v>
                </c:pt>
                <c:pt idx="44">
                  <c:v>2059</c:v>
                </c:pt>
                <c:pt idx="45">
                  <c:v>2060</c:v>
                </c:pt>
                <c:pt idx="46">
                  <c:v>2061</c:v>
                </c:pt>
                <c:pt idx="47">
                  <c:v>2062</c:v>
                </c:pt>
                <c:pt idx="48">
                  <c:v>2063</c:v>
                </c:pt>
                <c:pt idx="49">
                  <c:v>2064</c:v>
                </c:pt>
                <c:pt idx="50">
                  <c:v>2065</c:v>
                </c:pt>
                <c:pt idx="51">
                  <c:v>2066</c:v>
                </c:pt>
                <c:pt idx="52">
                  <c:v>2067</c:v>
                </c:pt>
                <c:pt idx="53">
                  <c:v>2068</c:v>
                </c:pt>
                <c:pt idx="54">
                  <c:v>2069</c:v>
                </c:pt>
                <c:pt idx="55">
                  <c:v>2070</c:v>
                </c:pt>
                <c:pt idx="56">
                  <c:v>2071</c:v>
                </c:pt>
                <c:pt idx="57">
                  <c:v>2072</c:v>
                </c:pt>
                <c:pt idx="58">
                  <c:v>2073</c:v>
                </c:pt>
                <c:pt idx="59">
                  <c:v>2074</c:v>
                </c:pt>
                <c:pt idx="60">
                  <c:v>2075</c:v>
                </c:pt>
                <c:pt idx="61">
                  <c:v>2076</c:v>
                </c:pt>
                <c:pt idx="62">
                  <c:v>2077</c:v>
                </c:pt>
                <c:pt idx="63">
                  <c:v>2078</c:v>
                </c:pt>
                <c:pt idx="64">
                  <c:v>2079</c:v>
                </c:pt>
                <c:pt idx="65">
                  <c:v>2080</c:v>
                </c:pt>
                <c:pt idx="66">
                  <c:v>2081</c:v>
                </c:pt>
                <c:pt idx="67">
                  <c:v>2082</c:v>
                </c:pt>
                <c:pt idx="68">
                  <c:v>2083</c:v>
                </c:pt>
                <c:pt idx="69">
                  <c:v>2084</c:v>
                </c:pt>
                <c:pt idx="70">
                  <c:v>2085</c:v>
                </c:pt>
                <c:pt idx="71">
                  <c:v>2086</c:v>
                </c:pt>
                <c:pt idx="72">
                  <c:v>2087</c:v>
                </c:pt>
                <c:pt idx="73">
                  <c:v>2088</c:v>
                </c:pt>
                <c:pt idx="74">
                  <c:v>2089</c:v>
                </c:pt>
                <c:pt idx="75">
                  <c:v>2090</c:v>
                </c:pt>
              </c:numCache>
            </c:numRef>
          </c:xVal>
          <c:yVal>
            <c:numRef>
              <c:f>Sheet1!$G$2:$G$56</c:f>
              <c:numCache>
                <c:formatCode>0.000000</c:formatCode>
                <c:ptCount val="55"/>
                <c:pt idx="0">
                  <c:v>75.399971188232243</c:v>
                </c:pt>
                <c:pt idx="1">
                  <c:v>74.099969774436786</c:v>
                </c:pt>
                <c:pt idx="2">
                  <c:v>72.559967615094678</c:v>
                </c:pt>
                <c:pt idx="3">
                  <c:v>70.749957153559194</c:v>
                </c:pt>
                <c:pt idx="4">
                  <c:v>68.642170654924243</c:v>
                </c:pt>
                <c:pt idx="5">
                  <c:v>66.213877783753858</c:v>
                </c:pt>
                <c:pt idx="6">
                  <c:v>63.450765539403982</c:v>
                </c:pt>
                <c:pt idx="7">
                  <c:v>60.350614821102468</c:v>
                </c:pt>
                <c:pt idx="8">
                  <c:v>56.926769875700664</c:v>
                </c:pt>
                <c:pt idx="9">
                  <c:v>53.210707236342323</c:v>
                </c:pt>
                <c:pt idx="10">
                  <c:v>49.252940004159704</c:v>
                </c:pt>
                <c:pt idx="11">
                  <c:v>45.121631591442558</c:v>
                </c:pt>
                <c:pt idx="12">
                  <c:v>40.898677786513126</c:v>
                </c:pt>
                <c:pt idx="13">
                  <c:v>36.673582770222694</c:v>
                </c:pt>
                <c:pt idx="14">
                  <c:v>32.536031428079809</c:v>
                </c:pt>
                <c:pt idx="15">
                  <c:v>28.568430022924336</c:v>
                </c:pt>
                <c:pt idx="16">
                  <c:v>24.839696505254068</c:v>
                </c:pt>
                <c:pt idx="17">
                  <c:v>21.401226498075804</c:v>
                </c:pt>
                <c:pt idx="18">
                  <c:v>18.285389218587586</c:v>
                </c:pt>
                <c:pt idx="19">
                  <c:v>15.50633579719285</c:v>
                </c:pt>
                <c:pt idx="20">
                  <c:v>13.062506766907468</c:v>
                </c:pt>
                <c:pt idx="21">
                  <c:v>10.940075810850983</c:v>
                </c:pt>
                <c:pt idx="22">
                  <c:v>9.1166295959449748</c:v>
                </c:pt>
                <c:pt idx="23">
                  <c:v>7.5645697513474701</c:v>
                </c:pt>
                <c:pt idx="24">
                  <c:v>6.2539413826578869</c:v>
                </c:pt>
                <c:pt idx="25">
                  <c:v>5.1545805338945732</c:v>
                </c:pt>
                <c:pt idx="26">
                  <c:v>4.2376036302734859</c:v>
                </c:pt>
                <c:pt idx="27">
                  <c:v>3.4763344831982663</c:v>
                </c:pt>
                <c:pt idx="28">
                  <c:v>2.8467917676067915</c:v>
                </c:pt>
                <c:pt idx="29">
                  <c:v>2.3278581908903049</c:v>
                </c:pt>
                <c:pt idx="30">
                  <c:v>1.9012357890520997</c:v>
                </c:pt>
                <c:pt idx="31">
                  <c:v>1.5512696431050335</c:v>
                </c:pt>
                <c:pt idx="32">
                  <c:v>1.2647005409013781</c:v>
                </c:pt>
                <c:pt idx="33">
                  <c:v>1.0303884691265419</c:v>
                </c:pt>
                <c:pt idx="34">
                  <c:v>0.83903417404113789</c:v>
                </c:pt>
                <c:pt idx="35">
                  <c:v>0.68291522334457644</c:v>
                </c:pt>
                <c:pt idx="36">
                  <c:v>0.55564543327275662</c:v>
                </c:pt>
                <c:pt idx="37">
                  <c:v>0.45196147745842408</c:v>
                </c:pt>
                <c:pt idx="38">
                  <c:v>0.36753730056242911</c:v>
                </c:pt>
                <c:pt idx="39">
                  <c:v>0.29882506958529942</c:v>
                </c:pt>
                <c:pt idx="40">
                  <c:v>0.24292038578814845</c:v>
                </c:pt>
                <c:pt idx="41">
                  <c:v>0.19744904088936099</c:v>
                </c:pt>
                <c:pt idx="42">
                  <c:v>0.16047251524409512</c:v>
                </c:pt>
                <c:pt idx="43">
                  <c:v>0.13040953538021438</c:v>
                </c:pt>
                <c:pt idx="44">
                  <c:v>0.10597123645672057</c:v>
                </c:pt>
                <c:pt idx="45">
                  <c:v>8.6107750275644213E-2</c:v>
                </c:pt>
                <c:pt idx="46">
                  <c:v>6.9964323896876734E-2</c:v>
                </c:pt>
                <c:pt idx="47">
                  <c:v>5.6845346157239775E-2</c:v>
                </c:pt>
                <c:pt idx="48">
                  <c:v>4.6184908277062793E-2</c:v>
                </c:pt>
                <c:pt idx="49">
                  <c:v>3.752274549407076E-2</c:v>
                </c:pt>
                <c:pt idx="50">
                  <c:v>3.048459840998638E-2</c:v>
                </c:pt>
                <c:pt idx="51">
                  <c:v>2.4766196775631275E-2</c:v>
                </c:pt>
                <c:pt idx="52">
                  <c:v>2.0120207205080228E-2</c:v>
                </c:pt>
                <c:pt idx="53">
                  <c:v>1.6345602693319482E-2</c:v>
                </c:pt>
                <c:pt idx="54">
                  <c:v>1.3279008783764435E-2</c:v>
                </c:pt>
              </c:numCache>
            </c:numRef>
          </c:yVal>
          <c:smooth val="0"/>
          <c:extLst>
            <c:ext xmlns:c16="http://schemas.microsoft.com/office/drawing/2014/chart" uri="{C3380CC4-5D6E-409C-BE32-E72D297353CC}">
              <c16:uniqueId val="{00000000-5359-43EC-9FF4-C566826E2B3B}"/>
            </c:ext>
          </c:extLst>
        </c:ser>
        <c:ser>
          <c:idx val="2"/>
          <c:order val="1"/>
          <c:tx>
            <c:v>Model 1</c:v>
          </c:tx>
          <c:xVal>
            <c:numRef>
              <c:f>Sheet1!$B$18:$B$93</c:f>
              <c:numCache>
                <c:formatCode>General</c:formatCode>
                <c:ptCount val="7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pt idx="36">
                  <c:v>2051</c:v>
                </c:pt>
                <c:pt idx="37">
                  <c:v>2052</c:v>
                </c:pt>
                <c:pt idx="38">
                  <c:v>2053</c:v>
                </c:pt>
                <c:pt idx="39">
                  <c:v>2054</c:v>
                </c:pt>
                <c:pt idx="40">
                  <c:v>2055</c:v>
                </c:pt>
                <c:pt idx="41">
                  <c:v>2056</c:v>
                </c:pt>
                <c:pt idx="42">
                  <c:v>2057</c:v>
                </c:pt>
                <c:pt idx="43">
                  <c:v>2058</c:v>
                </c:pt>
                <c:pt idx="44">
                  <c:v>2059</c:v>
                </c:pt>
                <c:pt idx="45">
                  <c:v>2060</c:v>
                </c:pt>
                <c:pt idx="46">
                  <c:v>2061</c:v>
                </c:pt>
                <c:pt idx="47">
                  <c:v>2062</c:v>
                </c:pt>
                <c:pt idx="48">
                  <c:v>2063</c:v>
                </c:pt>
                <c:pt idx="49">
                  <c:v>2064</c:v>
                </c:pt>
                <c:pt idx="50">
                  <c:v>2065</c:v>
                </c:pt>
                <c:pt idx="51">
                  <c:v>2066</c:v>
                </c:pt>
                <c:pt idx="52">
                  <c:v>2067</c:v>
                </c:pt>
                <c:pt idx="53">
                  <c:v>2068</c:v>
                </c:pt>
                <c:pt idx="54">
                  <c:v>2069</c:v>
                </c:pt>
                <c:pt idx="55">
                  <c:v>2070</c:v>
                </c:pt>
                <c:pt idx="56">
                  <c:v>2071</c:v>
                </c:pt>
                <c:pt idx="57">
                  <c:v>2072</c:v>
                </c:pt>
                <c:pt idx="58">
                  <c:v>2073</c:v>
                </c:pt>
                <c:pt idx="59">
                  <c:v>2074</c:v>
                </c:pt>
                <c:pt idx="60">
                  <c:v>2075</c:v>
                </c:pt>
                <c:pt idx="61">
                  <c:v>2076</c:v>
                </c:pt>
                <c:pt idx="62">
                  <c:v>2077</c:v>
                </c:pt>
                <c:pt idx="63">
                  <c:v>2078</c:v>
                </c:pt>
                <c:pt idx="64">
                  <c:v>2079</c:v>
                </c:pt>
                <c:pt idx="65">
                  <c:v>2080</c:v>
                </c:pt>
                <c:pt idx="66">
                  <c:v>2081</c:v>
                </c:pt>
                <c:pt idx="67">
                  <c:v>2082</c:v>
                </c:pt>
                <c:pt idx="68">
                  <c:v>2083</c:v>
                </c:pt>
                <c:pt idx="69">
                  <c:v>2084</c:v>
                </c:pt>
                <c:pt idx="70">
                  <c:v>2085</c:v>
                </c:pt>
                <c:pt idx="71">
                  <c:v>2086</c:v>
                </c:pt>
                <c:pt idx="72">
                  <c:v>2087</c:v>
                </c:pt>
                <c:pt idx="73">
                  <c:v>2088</c:v>
                </c:pt>
                <c:pt idx="74">
                  <c:v>2089</c:v>
                </c:pt>
                <c:pt idx="75">
                  <c:v>2090</c:v>
                </c:pt>
              </c:numCache>
            </c:numRef>
          </c:xVal>
          <c:yVal>
            <c:numRef>
              <c:f>Sheet1!$C$18:$C$93</c:f>
              <c:numCache>
                <c:formatCode>0.000000</c:formatCode>
                <c:ptCount val="76"/>
                <c:pt idx="0">
                  <c:v>74.803624233816137</c:v>
                </c:pt>
                <c:pt idx="1">
                  <c:v>74.099973300193838</c:v>
                </c:pt>
                <c:pt idx="2">
                  <c:v>73.291563130187527</c:v>
                </c:pt>
                <c:pt idx="3">
                  <c:v>72.365820289393213</c:v>
                </c:pt>
                <c:pt idx="4">
                  <c:v>71.309664636725202</c:v>
                </c:pt>
                <c:pt idx="5">
                  <c:v>70.109843273077402</c:v>
                </c:pt>
                <c:pt idx="6">
                  <c:v>68.753388066501458</c:v>
                </c:pt>
                <c:pt idx="7">
                  <c:v>67.228207893590863</c:v>
                </c:pt>
                <c:pt idx="8">
                  <c:v>65.52381628889195</c:v>
                </c:pt>
                <c:pt idx="9">
                  <c:v>63.632179267790711</c:v>
                </c:pt>
                <c:pt idx="10">
                  <c:v>61.54864673781718</c:v>
                </c:pt>
                <c:pt idx="11">
                  <c:v>59.272905594137249</c:v>
                </c:pt>
                <c:pt idx="12">
                  <c:v>56.809866651470095</c:v>
                </c:pt>
                <c:pt idx="13">
                  <c:v>54.170376353032495</c:v>
                </c:pt>
                <c:pt idx="14">
                  <c:v>51.371634514307793</c:v>
                </c:pt>
                <c:pt idx="15">
                  <c:v>48.437207956849598</c:v>
                </c:pt>
                <c:pt idx="16">
                  <c:v>45.396561180265955</c:v>
                </c:pt>
                <c:pt idx="17">
                  <c:v>42.284078808394952</c:v>
                </c:pt>
                <c:pt idx="18">
                  <c:v>39.137623608436549</c:v>
                </c:pt>
                <c:pt idx="19">
                  <c:v>35.996745567787762</c:v>
                </c:pt>
                <c:pt idx="20">
                  <c:v>32.900715827095247</c:v>
                </c:pt>
                <c:pt idx="21">
                  <c:v>29.886589818453089</c:v>
                </c:pt>
                <c:pt idx="22">
                  <c:v>26.987498806962428</c:v>
                </c:pt>
                <c:pt idx="23">
                  <c:v>24.231329537788248</c:v>
                </c:pt>
                <c:pt idx="24">
                  <c:v>21.639888006380581</c:v>
                </c:pt>
                <c:pt idx="25">
                  <c:v>19.228570863329359</c:v>
                </c:pt>
                <c:pt idx="26">
                  <c:v>17.006502174670249</c:v>
                </c:pt>
                <c:pt idx="27">
                  <c:v>14.977045527378355</c:v>
                </c:pt>
                <c:pt idx="28">
                  <c:v>13.138576753338974</c:v>
                </c:pt>
                <c:pt idx="29">
                  <c:v>11.485399670586556</c:v>
                </c:pt>
                <c:pt idx="30">
                  <c:v>10.008700878387222</c:v>
                </c:pt>
                <c:pt idx="31">
                  <c:v>8.6974628253517174</c:v>
                </c:pt>
                <c:pt idx="32">
                  <c:v>7.5392805955254856</c:v>
                </c:pt>
                <c:pt idx="33">
                  <c:v>6.521052312612432</c:v>
                </c:pt>
                <c:pt idx="34">
                  <c:v>5.6295329670501593</c:v>
                </c:pt>
                <c:pt idx="35">
                  <c:v>4.8517558193716814</c:v>
                </c:pt>
                <c:pt idx="36">
                  <c:v>4.1753345607440355</c:v>
                </c:pt>
                <c:pt idx="37">
                  <c:v>3.5886640337956353</c:v>
                </c:pt>
                <c:pt idx="38">
                  <c:v>3.0810386883249001</c:v>
                </c:pt>
                <c:pt idx="39">
                  <c:v>2.642707174337855</c:v>
                </c:pt>
                <c:pt idx="40">
                  <c:v>2.2648794735470541</c:v>
                </c:pt>
                <c:pt idx="41">
                  <c:v>1.9397004169439445</c:v>
                </c:pt>
                <c:pt idx="42">
                  <c:v>1.6602007842417528</c:v>
                </c:pt>
                <c:pt idx="43">
                  <c:v>1.4202347033822087</c:v>
                </c:pt>
                <c:pt idx="44">
                  <c:v>1.2144099042118981</c:v>
                </c:pt>
                <c:pt idx="45">
                  <c:v>1.0380155796523323</c:v>
                </c:pt>
                <c:pt idx="46">
                  <c:v>0.88695116518377304</c:v>
                </c:pt>
                <c:pt idx="47">
                  <c:v>0.75765822850358544</c:v>
                </c:pt>
                <c:pt idx="48">
                  <c:v>0.64705681815692262</c:v>
                </c:pt>
                <c:pt idx="49">
                  <c:v>0.55248700256615202</c:v>
                </c:pt>
                <c:pt idx="50">
                  <c:v>0.47165589222816778</c:v>
                </c:pt>
                <c:pt idx="51">
                  <c:v>0.40259013690995871</c:v>
                </c:pt>
                <c:pt idx="52">
                  <c:v>0.34359369231857417</c:v>
                </c:pt>
                <c:pt idx="53">
                  <c:v>0.29321052949925247</c:v>
                </c:pt>
                <c:pt idx="54">
                  <c:v>0.25019189363958805</c:v>
                </c:pt>
                <c:pt idx="55">
                  <c:v>0.21346769059222934</c:v>
                </c:pt>
                <c:pt idx="56">
                  <c:v>0.18212157695184089</c:v>
                </c:pt>
                <c:pt idx="57">
                  <c:v>0.15536934386975523</c:v>
                </c:pt>
                <c:pt idx="58">
                  <c:v>0.13254020941993638</c:v>
                </c:pt>
                <c:pt idx="59">
                  <c:v>0.11306066461628562</c:v>
                </c:pt>
                <c:pt idx="60">
                  <c:v>9.6440550928633129E-2</c:v>
                </c:pt>
                <c:pt idx="61">
                  <c:v>8.2261080209765122E-2</c:v>
                </c:pt>
                <c:pt idx="62">
                  <c:v>7.0164539947064064E-2</c:v>
                </c:pt>
                <c:pt idx="63">
                  <c:v>5.9845456850817089E-2</c:v>
                </c:pt>
                <c:pt idx="64">
                  <c:v>5.1043019527459418E-2</c:v>
                </c:pt>
                <c:pt idx="65">
                  <c:v>4.3534586159971557E-2</c:v>
                </c:pt>
                <c:pt idx="66">
                  <c:v>3.7130125702084495E-2</c:v>
                </c:pt>
                <c:pt idx="67">
                  <c:v>3.1667461171050473E-2</c:v>
                </c:pt>
                <c:pt idx="68">
                  <c:v>2.7008201345347413E-2</c:v>
                </c:pt>
                <c:pt idx="69">
                  <c:v>2.3034262724830425E-2</c:v>
                </c:pt>
                <c:pt idx="70">
                  <c:v>1.9644897193097553E-2</c:v>
                </c:pt>
                <c:pt idx="71">
                  <c:v>1.6754152638685613E-2</c:v>
                </c:pt>
                <c:pt idx="72">
                  <c:v>1.4288704039855644E-2</c:v>
                </c:pt>
                <c:pt idx="73">
                  <c:v>1.2186001381922171E-2</c:v>
                </c:pt>
                <c:pt idx="74">
                  <c:v>1.0392688426320362E-2</c:v>
                </c:pt>
                <c:pt idx="75">
                  <c:v>8.8632529409755547E-3</c:v>
                </c:pt>
              </c:numCache>
            </c:numRef>
          </c:yVal>
          <c:smooth val="0"/>
          <c:extLst>
            <c:ext xmlns:c16="http://schemas.microsoft.com/office/drawing/2014/chart" uri="{C3380CC4-5D6E-409C-BE32-E72D297353CC}">
              <c16:uniqueId val="{00000001-5359-43EC-9FF4-C566826E2B3B}"/>
            </c:ext>
          </c:extLst>
        </c:ser>
        <c:dLbls>
          <c:showLegendKey val="0"/>
          <c:showVal val="0"/>
          <c:showCatName val="0"/>
          <c:showSerName val="0"/>
          <c:showPercent val="0"/>
          <c:showBubbleSize val="0"/>
        </c:dLbls>
        <c:axId val="76149888"/>
        <c:axId val="76151808"/>
      </c:scatterChart>
      <c:valAx>
        <c:axId val="76149888"/>
        <c:scaling>
          <c:orientation val="minMax"/>
          <c:max val="2090"/>
        </c:scaling>
        <c:delete val="0"/>
        <c:axPos val="b"/>
        <c:title>
          <c:tx>
            <c:rich>
              <a:bodyPr/>
              <a:lstStyle/>
              <a:p>
                <a:pPr>
                  <a:defRPr/>
                </a:pPr>
                <a:r>
                  <a:rPr lang="en-US"/>
                  <a:t>Year</a:t>
                </a:r>
              </a:p>
            </c:rich>
          </c:tx>
          <c:overlay val="0"/>
        </c:title>
        <c:numFmt formatCode="General" sourceLinked="1"/>
        <c:majorTickMark val="out"/>
        <c:minorTickMark val="none"/>
        <c:tickLblPos val="nextTo"/>
        <c:crossAx val="76151808"/>
        <c:crosses val="autoZero"/>
        <c:crossBetween val="midCat"/>
      </c:valAx>
      <c:valAx>
        <c:axId val="76151808"/>
        <c:scaling>
          <c:orientation val="minMax"/>
        </c:scaling>
        <c:delete val="0"/>
        <c:axPos val="l"/>
        <c:title>
          <c:tx>
            <c:rich>
              <a:bodyPr rot="-5400000" vert="horz"/>
              <a:lstStyle/>
              <a:p>
                <a:pPr>
                  <a:defRPr/>
                </a:pPr>
                <a:r>
                  <a:rPr lang="en-US"/>
                  <a:t>Population</a:t>
                </a:r>
              </a:p>
            </c:rich>
          </c:tx>
          <c:overlay val="0"/>
        </c:title>
        <c:numFmt formatCode="0.000000" sourceLinked="1"/>
        <c:majorTickMark val="out"/>
        <c:minorTickMark val="none"/>
        <c:tickLblPos val="nextTo"/>
        <c:crossAx val="76149888"/>
        <c:crossesAt val="2015"/>
        <c:crossBetween val="midCat"/>
      </c:valAx>
    </c:plotArea>
    <c:legend>
      <c:legendPos val="r"/>
      <c:layout>
        <c:manualLayout>
          <c:xMode val="edge"/>
          <c:yMode val="edge"/>
          <c:x val="0.39472225244784437"/>
          <c:y val="1.560086813523431E-2"/>
          <c:w val="0.53107324533911071"/>
          <c:h val="0.14350096717173935"/>
        </c:manualLayout>
      </c:layout>
      <c:overlay val="0"/>
    </c:legend>
    <c:plotVisOnly val="1"/>
    <c:dispBlanksAs val="gap"/>
    <c:showDLblsOverMax val="0"/>
  </c:chart>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0.41157</cdr:x>
      <cdr:y>0.24381</cdr:y>
    </cdr:from>
    <cdr:to>
      <cdr:x>0.63956</cdr:x>
      <cdr:y>0.6071</cdr:y>
    </cdr:to>
    <cdr:sp macro="" textlink="">
      <cdr:nvSpPr>
        <cdr:cNvPr id="2" name="TextBox 1"/>
        <cdr:cNvSpPr txBox="1"/>
      </cdr:nvSpPr>
      <cdr:spPr>
        <a:xfrm xmlns:a="http://schemas.openxmlformats.org/drawingml/2006/main">
          <a:off x="4535054" y="1140546"/>
          <a:ext cx="2512291" cy="1699491"/>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5BCEB1-4517-4392-958E-125A1679952F}"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166669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5BCEB1-4517-4392-958E-125A1679952F}"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207017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5BCEB1-4517-4392-958E-125A1679952F}"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3033816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5BCEB1-4517-4392-958E-125A1679952F}"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CCBA5-8EC4-4210-85F3-16ABEB7207EA}"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32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5BCEB1-4517-4392-958E-125A1679952F}"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399208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5BCEB1-4517-4392-958E-125A1679952F}"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2807203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5BCEB1-4517-4392-958E-125A1679952F}"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1181592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BCEB1-4517-4392-958E-125A1679952F}"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3911988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BCEB1-4517-4392-958E-125A1679952F}"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278613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BCEB1-4517-4392-958E-125A1679952F}"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383717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5BCEB1-4517-4392-958E-125A1679952F}"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107030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5BCEB1-4517-4392-958E-125A1679952F}"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371812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5BCEB1-4517-4392-958E-125A1679952F}" type="datetimeFigureOut">
              <a:rPr lang="en-US" smtClean="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267143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5BCEB1-4517-4392-958E-125A1679952F}"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189893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BCEB1-4517-4392-958E-125A1679952F}" type="datetimeFigureOut">
              <a:rPr lang="en-US" smtClean="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246573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5BCEB1-4517-4392-958E-125A1679952F}"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410992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5BCEB1-4517-4392-958E-125A1679952F}"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CCBA5-8EC4-4210-85F3-16ABEB7207EA}" type="slidenum">
              <a:rPr lang="en-US" smtClean="0"/>
              <a:pPr/>
              <a:t>‹#›</a:t>
            </a:fld>
            <a:endParaRPr lang="en-US"/>
          </a:p>
        </p:txBody>
      </p:sp>
    </p:spTree>
    <p:extLst>
      <p:ext uri="{BB962C8B-B14F-4D97-AF65-F5344CB8AC3E}">
        <p14:creationId xmlns:p14="http://schemas.microsoft.com/office/powerpoint/2010/main" val="353852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15BCEB1-4517-4392-958E-125A1679952F}" type="datetimeFigureOut">
              <a:rPr lang="en-US" smtClean="0"/>
              <a:pPr/>
              <a:t>4/14/2022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DBCCBA5-8EC4-4210-85F3-16ABEB7207EA}" type="slidenum">
              <a:rPr lang="en-US" smtClean="0"/>
              <a:pPr/>
              <a:t>‹#›</a:t>
            </a:fld>
            <a:endParaRPr lang="en-US"/>
          </a:p>
        </p:txBody>
      </p:sp>
    </p:spTree>
    <p:extLst>
      <p:ext uri="{BB962C8B-B14F-4D97-AF65-F5344CB8AC3E}">
        <p14:creationId xmlns:p14="http://schemas.microsoft.com/office/powerpoint/2010/main" val="10971630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x.doi.org/10.2139/ssrn.2162093" TargetMode="External"/><Relationship Id="rId2" Type="http://schemas.openxmlformats.org/officeDocument/2006/relationships/hyperlink" Target="http://www.legacy.com/" TargetMode="External"/><Relationship Id="rId1" Type="http://schemas.openxmlformats.org/officeDocument/2006/relationships/slideLayout" Target="../slideLayouts/slideLayout2.xml"/><Relationship Id="rId4" Type="http://schemas.openxmlformats.org/officeDocument/2006/relationships/hyperlink" Target="http://www.statista.com/statistics/797321/us-population-by-gener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dx.doi.org/10.2139/ssrn.216209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hyperlink" Target="https://dx.doi.org/10.2139/ssrn.2162093" TargetMode="Externa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D2F2-8C5F-4729-B910-20E1209465C6}"/>
              </a:ext>
            </a:extLst>
          </p:cNvPr>
          <p:cNvSpPr>
            <a:spLocks noGrp="1"/>
          </p:cNvSpPr>
          <p:nvPr>
            <p:ph type="ctrTitle"/>
          </p:nvPr>
        </p:nvSpPr>
        <p:spPr>
          <a:xfrm>
            <a:off x="1370693" y="2427744"/>
            <a:ext cx="9440034" cy="1001256"/>
          </a:xfrm>
        </p:spPr>
        <p:txBody>
          <a:bodyPr/>
          <a:lstStyle/>
          <a:p>
            <a:r>
              <a:rPr lang="en-US" dirty="0"/>
              <a:t>Baby Boomer Generation</a:t>
            </a:r>
          </a:p>
        </p:txBody>
      </p:sp>
      <p:sp>
        <p:nvSpPr>
          <p:cNvPr id="3" name="Subtitle 2">
            <a:extLst>
              <a:ext uri="{FF2B5EF4-FFF2-40B4-BE49-F238E27FC236}">
                <a16:creationId xmlns:a16="http://schemas.microsoft.com/office/drawing/2014/main" id="{159BE7E4-AF4A-4D31-AAAE-68326CAF0958}"/>
              </a:ext>
            </a:extLst>
          </p:cNvPr>
          <p:cNvSpPr>
            <a:spLocks noGrp="1"/>
          </p:cNvSpPr>
          <p:nvPr>
            <p:ph type="subTitle" idx="1"/>
          </p:nvPr>
        </p:nvSpPr>
        <p:spPr>
          <a:xfrm>
            <a:off x="1370693" y="4446751"/>
            <a:ext cx="9440034" cy="1553410"/>
          </a:xfrm>
        </p:spPr>
        <p:txBody>
          <a:bodyPr>
            <a:normAutofit lnSpcReduction="10000"/>
          </a:bodyPr>
          <a:lstStyle/>
          <a:p>
            <a:r>
              <a:rPr lang="en-US" sz="2400" dirty="0"/>
              <a:t>Derek Miller, Jimmy </a:t>
            </a:r>
            <a:r>
              <a:rPr lang="en-US" sz="2400" dirty="0" err="1"/>
              <a:t>Lagese</a:t>
            </a:r>
            <a:r>
              <a:rPr lang="en-US" sz="2400" dirty="0"/>
              <a:t>, Morgan </a:t>
            </a:r>
            <a:r>
              <a:rPr lang="en-US" sz="2400" dirty="0" err="1"/>
              <a:t>Weinreber</a:t>
            </a:r>
            <a:r>
              <a:rPr lang="en-US" sz="2400" dirty="0"/>
              <a:t>, </a:t>
            </a:r>
            <a:r>
              <a:rPr lang="en-US" sz="2400" dirty="0" err="1"/>
              <a:t>Nikitas</a:t>
            </a:r>
            <a:r>
              <a:rPr lang="en-US" sz="2400" dirty="0"/>
              <a:t> </a:t>
            </a:r>
            <a:r>
              <a:rPr lang="en-US" sz="2400" dirty="0" err="1"/>
              <a:t>Missos</a:t>
            </a:r>
            <a:endParaRPr lang="en-US" sz="2400" dirty="0"/>
          </a:p>
          <a:p>
            <a:endParaRPr lang="en-US" sz="2400" dirty="0"/>
          </a:p>
          <a:p>
            <a:r>
              <a:rPr lang="en-US" sz="2400" dirty="0"/>
              <a:t>Advisor: Dr. Moon Nguyen</a:t>
            </a:r>
          </a:p>
          <a:p>
            <a:endParaRPr lang="en-US" dirty="0"/>
          </a:p>
        </p:txBody>
      </p:sp>
    </p:spTree>
    <p:extLst>
      <p:ext uri="{BB962C8B-B14F-4D97-AF65-F5344CB8AC3E}">
        <p14:creationId xmlns:p14="http://schemas.microsoft.com/office/powerpoint/2010/main" val="620417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65DF87D1-C66B-464E-8D7D-34194B5B537A}"/>
              </a:ext>
            </a:extLst>
          </p:cNvPr>
          <p:cNvGraphicFramePr>
            <a:graphicFrameLocks/>
          </p:cNvGraphicFramePr>
          <p:nvPr>
            <p:extLst>
              <p:ext uri="{D42A27DB-BD31-4B8C-83A1-F6EECF244321}">
                <p14:modId xmlns:p14="http://schemas.microsoft.com/office/powerpoint/2010/main" val="314362207"/>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478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48DA-A44B-4531-ACD8-A52C7934D673}"/>
              </a:ext>
            </a:extLst>
          </p:cNvPr>
          <p:cNvSpPr>
            <a:spLocks noGrp="1"/>
          </p:cNvSpPr>
          <p:nvPr>
            <p:ph type="title"/>
          </p:nvPr>
        </p:nvSpPr>
        <p:spPr>
          <a:xfrm>
            <a:off x="913795" y="138564"/>
            <a:ext cx="10353762" cy="970450"/>
          </a:xfrm>
        </p:spPr>
        <p:txBody>
          <a:bodyPr/>
          <a:lstStyle/>
          <a:p>
            <a:r>
              <a:rPr lang="en-US" dirty="0"/>
              <a:t>Actuarial Model for Human Death Rate</a:t>
            </a:r>
          </a:p>
        </p:txBody>
      </p:sp>
      <p:sp>
        <p:nvSpPr>
          <p:cNvPr id="3" name="Content Placeholder 2">
            <a:extLst>
              <a:ext uri="{FF2B5EF4-FFF2-40B4-BE49-F238E27FC236}">
                <a16:creationId xmlns:a16="http://schemas.microsoft.com/office/drawing/2014/main" id="{EED13BBD-9039-48E5-8E42-51D793855F44}"/>
              </a:ext>
            </a:extLst>
          </p:cNvPr>
          <p:cNvSpPr>
            <a:spLocks noGrp="1"/>
          </p:cNvSpPr>
          <p:nvPr>
            <p:ph idx="1"/>
          </p:nvPr>
        </p:nvSpPr>
        <p:spPr>
          <a:xfrm>
            <a:off x="913795" y="1265382"/>
            <a:ext cx="10353762" cy="5181599"/>
          </a:xfrm>
        </p:spPr>
        <p:txBody>
          <a:bodyPr/>
          <a:lstStyle/>
          <a:p>
            <a:endParaRPr lang="en-US" sz="2400" b="1" dirty="0"/>
          </a:p>
          <a:p>
            <a:r>
              <a:rPr lang="en-US" sz="2400" b="1" dirty="0" err="1"/>
              <a:t>Gompertz</a:t>
            </a:r>
            <a:r>
              <a:rPr lang="en-US" sz="2400" b="1" dirty="0"/>
              <a:t>’ law of mortality:</a:t>
            </a:r>
          </a:p>
          <a:p>
            <a:pPr lvl="1"/>
            <a:r>
              <a:rPr lang="en-US" sz="2400" b="1" dirty="0"/>
              <a:t>Let µ</a:t>
            </a:r>
            <a:r>
              <a:rPr lang="en-US" sz="2400" b="1" baseline="-25000" dirty="0"/>
              <a:t>x</a:t>
            </a:r>
            <a:r>
              <a:rPr lang="en-US" sz="2400" b="1" dirty="0"/>
              <a:t>=</a:t>
            </a:r>
            <a:r>
              <a:rPr lang="en-US" sz="2400" b="1" dirty="0" err="1"/>
              <a:t>Bc</a:t>
            </a:r>
            <a:r>
              <a:rPr lang="en-US" sz="2400" b="1" baseline="30000" dirty="0" err="1"/>
              <a:t>x</a:t>
            </a:r>
            <a:endParaRPr lang="en-US" sz="2400" b="1" dirty="0"/>
          </a:p>
          <a:p>
            <a:r>
              <a:rPr lang="en-US" sz="2400" b="1" dirty="0"/>
              <a:t>Variables</a:t>
            </a:r>
            <a:endParaRPr lang="en-US" sz="2400" b="1" baseline="30000" dirty="0"/>
          </a:p>
          <a:p>
            <a:pPr lvl="1"/>
            <a:r>
              <a:rPr lang="en-US" sz="2400" b="1" dirty="0"/>
              <a:t>x is age; x&gt;0</a:t>
            </a:r>
          </a:p>
          <a:p>
            <a:pPr lvl="1"/>
            <a:r>
              <a:rPr lang="en-US" sz="2400" b="1" dirty="0"/>
              <a:t>B and c are constants; 0&lt;B&lt;1 and c&gt;1</a:t>
            </a:r>
          </a:p>
          <a:p>
            <a:pPr lvl="1"/>
            <a:endParaRPr lang="en-US" sz="2200" dirty="0"/>
          </a:p>
          <a:p>
            <a:pPr marL="36900" indent="0">
              <a:buNone/>
            </a:pPr>
            <a:endParaRPr lang="en-US" dirty="0"/>
          </a:p>
          <a:p>
            <a:endParaRPr lang="en-US" dirty="0"/>
          </a:p>
        </p:txBody>
      </p:sp>
      <p:sp>
        <p:nvSpPr>
          <p:cNvPr id="4" name="TextBox 3"/>
          <p:cNvSpPr txBox="1"/>
          <p:nvPr/>
        </p:nvSpPr>
        <p:spPr>
          <a:xfrm>
            <a:off x="1237674" y="4664217"/>
            <a:ext cx="10030402" cy="1200329"/>
          </a:xfrm>
          <a:prstGeom prst="rect">
            <a:avLst/>
          </a:prstGeom>
          <a:noFill/>
        </p:spPr>
        <p:txBody>
          <a:bodyPr wrap="square" rtlCol="0">
            <a:spAutoFit/>
          </a:bodyPr>
          <a:lstStyle/>
          <a:p>
            <a:pPr algn="just"/>
            <a:r>
              <a:rPr lang="en-US" sz="2400" dirty="0"/>
              <a:t>The </a:t>
            </a:r>
            <a:r>
              <a:rPr lang="en-US" sz="2400" b="1" dirty="0" err="1"/>
              <a:t>Gompertz</a:t>
            </a:r>
            <a:r>
              <a:rPr lang="en-US" sz="2400" dirty="0" err="1"/>
              <a:t>–Makeham</a:t>
            </a:r>
            <a:r>
              <a:rPr lang="en-US" sz="2400" dirty="0"/>
              <a:t> </a:t>
            </a:r>
            <a:r>
              <a:rPr lang="en-US" sz="2400" b="1" dirty="0"/>
              <a:t>law</a:t>
            </a:r>
            <a:r>
              <a:rPr lang="en-US" sz="2400" dirty="0"/>
              <a:t> states that the human death rate is the sum of an age-dependent component, which increases exponentially with age and an age-independent component.</a:t>
            </a:r>
          </a:p>
        </p:txBody>
      </p:sp>
    </p:spTree>
    <p:extLst>
      <p:ext uri="{BB962C8B-B14F-4D97-AF65-F5344CB8AC3E}">
        <p14:creationId xmlns:p14="http://schemas.microsoft.com/office/powerpoint/2010/main" val="33135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A097-6949-4F3A-849E-89428D50541C}"/>
              </a:ext>
            </a:extLst>
          </p:cNvPr>
          <p:cNvSpPr>
            <a:spLocks noGrp="1"/>
          </p:cNvSpPr>
          <p:nvPr>
            <p:ph type="title"/>
          </p:nvPr>
        </p:nvSpPr>
        <p:spPr>
          <a:xfrm>
            <a:off x="5279472" y="609600"/>
            <a:ext cx="5844759" cy="970450"/>
          </a:xfrm>
        </p:spPr>
        <p:txBody>
          <a:bodyPr>
            <a:normAutofit fontScale="90000"/>
          </a:bodyPr>
          <a:lstStyle/>
          <a:p>
            <a:r>
              <a:rPr lang="en-US" dirty="0"/>
              <a:t>Actuarial Model for Human Death Rate</a:t>
            </a:r>
          </a:p>
        </p:txBody>
      </p:sp>
      <p:pic>
        <p:nvPicPr>
          <p:cNvPr id="13" name="Picture 8">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sp>
        <p:nvSpPr>
          <p:cNvPr id="3" name="Content Placeholder 2">
            <a:extLst>
              <a:ext uri="{FF2B5EF4-FFF2-40B4-BE49-F238E27FC236}">
                <a16:creationId xmlns:a16="http://schemas.microsoft.com/office/drawing/2014/main" id="{1E591415-B106-4261-B702-FDB5EDAD3FFB}"/>
              </a:ext>
            </a:extLst>
          </p:cNvPr>
          <p:cNvSpPr>
            <a:spLocks noGrp="1"/>
          </p:cNvSpPr>
          <p:nvPr>
            <p:ph idx="1"/>
          </p:nvPr>
        </p:nvSpPr>
        <p:spPr>
          <a:xfrm>
            <a:off x="5279472" y="2142825"/>
            <a:ext cx="5844760" cy="3866048"/>
          </a:xfrm>
        </p:spPr>
        <p:txBody>
          <a:bodyPr anchor="ctr">
            <a:normAutofit fontScale="92500"/>
          </a:bodyPr>
          <a:lstStyle/>
          <a:p>
            <a:r>
              <a:rPr lang="en-US" sz="3200" dirty="0"/>
              <a:t>These are the predicted ages of death when applying </a:t>
            </a:r>
            <a:r>
              <a:rPr lang="en-US" sz="3200" dirty="0" err="1"/>
              <a:t>Gompertz</a:t>
            </a:r>
            <a:r>
              <a:rPr lang="en-US" sz="3200" dirty="0"/>
              <a:t>’ law with B=0.0003 and c=1.07</a:t>
            </a:r>
          </a:p>
          <a:p>
            <a:r>
              <a:rPr lang="en-US" sz="3200" dirty="0" err="1">
                <a:effectLst/>
              </a:rPr>
              <a:t>ẻ</a:t>
            </a:r>
            <a:r>
              <a:rPr lang="en-US" sz="3200" baseline="-25000" dirty="0" err="1">
                <a:effectLst/>
              </a:rPr>
              <a:t>x</a:t>
            </a:r>
            <a:r>
              <a:rPr lang="en-US" sz="3200" dirty="0">
                <a:effectLst/>
              </a:rPr>
              <a:t> is the expected lifetime of a person age x</a:t>
            </a:r>
          </a:p>
          <a:p>
            <a:r>
              <a:rPr lang="en-US" sz="3200" dirty="0">
                <a:effectLst/>
              </a:rPr>
              <a:t>SD[T</a:t>
            </a:r>
            <a:r>
              <a:rPr lang="en-US" sz="3200" baseline="-25000" dirty="0">
                <a:effectLst/>
              </a:rPr>
              <a:t>x</a:t>
            </a:r>
            <a:r>
              <a:rPr lang="en-US" sz="3200" dirty="0">
                <a:effectLst/>
              </a:rPr>
              <a:t>]</a:t>
            </a:r>
            <a:r>
              <a:rPr lang="en-US" sz="3200" dirty="0">
                <a:effectLst/>
                <a:latin typeface="Calibri" panose="020F0502020204030204" pitchFamily="34" charset="0"/>
              </a:rPr>
              <a:t> </a:t>
            </a:r>
            <a:r>
              <a:rPr lang="en-US" sz="3200" dirty="0">
                <a:effectLst/>
                <a:latin typeface="Calisto MT (Body)"/>
              </a:rPr>
              <a:t>is the standard deviation of the lifetime </a:t>
            </a:r>
            <a:r>
              <a:rPr lang="en-US" sz="3200" dirty="0" err="1">
                <a:effectLst/>
                <a:latin typeface="Calisto MT (Body)"/>
              </a:rPr>
              <a:t>T</a:t>
            </a:r>
            <a:r>
              <a:rPr lang="en-US" sz="3200" baseline="-25000" dirty="0" err="1">
                <a:effectLst/>
              </a:rPr>
              <a:t>x</a:t>
            </a:r>
            <a:endParaRPr lang="en-US" sz="3200" dirty="0">
              <a:effectLst/>
              <a:latin typeface="Calibri" panose="020F0502020204030204" pitchFamily="34" charset="0"/>
            </a:endParaRPr>
          </a:p>
          <a:p>
            <a:endParaRPr lang="en-US" dirty="0"/>
          </a:p>
          <a:p>
            <a:pPr marL="36900" indent="0">
              <a:buNone/>
            </a:pPr>
            <a:endParaRPr lang="en-US" dirty="0"/>
          </a:p>
        </p:txBody>
      </p:sp>
      <p:graphicFrame>
        <p:nvGraphicFramePr>
          <p:cNvPr id="4" name="Table 3">
            <a:extLst>
              <a:ext uri="{FF2B5EF4-FFF2-40B4-BE49-F238E27FC236}">
                <a16:creationId xmlns:a16="http://schemas.microsoft.com/office/drawing/2014/main" id="{AF9A34C9-0A25-4A72-B853-8D0D9ED19CE2}"/>
              </a:ext>
            </a:extLst>
          </p:cNvPr>
          <p:cNvGraphicFramePr>
            <a:graphicFrameLocks noGrp="1"/>
          </p:cNvGraphicFramePr>
          <p:nvPr>
            <p:extLst>
              <p:ext uri="{D42A27DB-BD31-4B8C-83A1-F6EECF244321}">
                <p14:modId xmlns:p14="http://schemas.microsoft.com/office/powerpoint/2010/main" val="4271956472"/>
              </p:ext>
            </p:extLst>
          </p:nvPr>
        </p:nvGraphicFramePr>
        <p:xfrm>
          <a:off x="406401" y="443343"/>
          <a:ext cx="4516580" cy="5661892"/>
        </p:xfrm>
        <a:graphic>
          <a:graphicData uri="http://schemas.openxmlformats.org/drawingml/2006/table">
            <a:tbl>
              <a:tblPr firstRow="1" bandRow="1">
                <a:tableStyleId>{5C22544A-7EE6-4342-B048-85BDC9FD1C3A}</a:tableStyleId>
              </a:tblPr>
              <a:tblGrid>
                <a:gridCol w="970583">
                  <a:extLst>
                    <a:ext uri="{9D8B030D-6E8A-4147-A177-3AD203B41FA5}">
                      <a16:colId xmlns:a16="http://schemas.microsoft.com/office/drawing/2014/main" val="3145944137"/>
                    </a:ext>
                  </a:extLst>
                </a:gridCol>
                <a:gridCol w="1181999">
                  <a:extLst>
                    <a:ext uri="{9D8B030D-6E8A-4147-A177-3AD203B41FA5}">
                      <a16:colId xmlns:a16="http://schemas.microsoft.com/office/drawing/2014/main" val="2477380852"/>
                    </a:ext>
                  </a:extLst>
                </a:gridCol>
                <a:gridCol w="1181999">
                  <a:extLst>
                    <a:ext uri="{9D8B030D-6E8A-4147-A177-3AD203B41FA5}">
                      <a16:colId xmlns:a16="http://schemas.microsoft.com/office/drawing/2014/main" val="4089545131"/>
                    </a:ext>
                  </a:extLst>
                </a:gridCol>
                <a:gridCol w="1181999">
                  <a:extLst>
                    <a:ext uri="{9D8B030D-6E8A-4147-A177-3AD203B41FA5}">
                      <a16:colId xmlns:a16="http://schemas.microsoft.com/office/drawing/2014/main" val="2251419585"/>
                    </a:ext>
                  </a:extLst>
                </a:gridCol>
              </a:tblGrid>
              <a:tr h="644396">
                <a:tc>
                  <a:txBody>
                    <a:bodyPr/>
                    <a:lstStyle/>
                    <a:p>
                      <a:pPr algn="ctr" fontAlgn="b"/>
                      <a:r>
                        <a:rPr lang="en-US" sz="2000" u="none" strike="noStrike" dirty="0">
                          <a:effectLst/>
                        </a:rPr>
                        <a:t>x</a:t>
                      </a:r>
                      <a:endParaRPr lang="en-US" sz="2000" b="0" i="0" u="none" strike="noStrike" dirty="0">
                        <a:solidFill>
                          <a:srgbClr val="000000"/>
                        </a:solidFill>
                        <a:effectLst/>
                        <a:latin typeface="Calibri" panose="020F0502020204030204" pitchFamily="34" charset="0"/>
                      </a:endParaRPr>
                    </a:p>
                  </a:txBody>
                  <a:tcPr marL="6286" marR="6286" marT="6286" marB="0" anchor="ctr"/>
                </a:tc>
                <a:tc>
                  <a:txBody>
                    <a:bodyPr/>
                    <a:lstStyle/>
                    <a:p>
                      <a:pPr algn="ctr" fontAlgn="b"/>
                      <a:r>
                        <a:rPr lang="en-US" sz="2000" u="none" strike="noStrike" dirty="0" err="1">
                          <a:effectLst/>
                        </a:rPr>
                        <a:t>ẻ</a:t>
                      </a:r>
                      <a:r>
                        <a:rPr lang="en-US" sz="2000" u="none" strike="noStrike" baseline="-25000" dirty="0" err="1">
                          <a:effectLst/>
                        </a:rPr>
                        <a:t>x</a:t>
                      </a:r>
                      <a:endParaRPr lang="en-US" sz="2000" b="0" i="0" u="none" strike="noStrike" dirty="0">
                        <a:solidFill>
                          <a:srgbClr val="000000"/>
                        </a:solidFill>
                        <a:effectLst/>
                        <a:latin typeface="Calibri" panose="020F0502020204030204" pitchFamily="34" charset="0"/>
                      </a:endParaRPr>
                    </a:p>
                  </a:txBody>
                  <a:tcPr marL="6286" marR="6286" marT="6286" marB="0" anchor="ctr"/>
                </a:tc>
                <a:tc>
                  <a:txBody>
                    <a:bodyPr/>
                    <a:lstStyle/>
                    <a:p>
                      <a:pPr algn="ctr" fontAlgn="b"/>
                      <a:r>
                        <a:rPr lang="en-US" sz="2000" u="none" strike="noStrike" dirty="0">
                          <a:effectLst/>
                        </a:rPr>
                        <a:t>SD[T</a:t>
                      </a:r>
                      <a:r>
                        <a:rPr lang="en-US" sz="2000" u="none" strike="noStrike" baseline="-25000" dirty="0">
                          <a:effectLst/>
                        </a:rPr>
                        <a:t>x</a:t>
                      </a:r>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286" marR="6286" marT="6286" marB="0" anchor="ctr"/>
                </a:tc>
                <a:tc>
                  <a:txBody>
                    <a:bodyPr/>
                    <a:lstStyle/>
                    <a:p>
                      <a:pPr algn="ctr" fontAlgn="b"/>
                      <a:r>
                        <a:rPr lang="en-US" sz="2000" u="none" strike="noStrike" dirty="0" err="1">
                          <a:effectLst/>
                        </a:rPr>
                        <a:t>x+ẻ</a:t>
                      </a:r>
                      <a:r>
                        <a:rPr lang="en-US" sz="2000" u="none" strike="noStrike" baseline="-25000" dirty="0" err="1">
                          <a:effectLst/>
                        </a:rPr>
                        <a:t>x</a:t>
                      </a:r>
                      <a:endParaRPr lang="en-US" sz="2000" b="0" i="0" u="none" strike="noStrike" dirty="0">
                        <a:solidFill>
                          <a:srgbClr val="000000"/>
                        </a:solidFill>
                        <a:effectLst/>
                        <a:latin typeface="Calibri" panose="020F0502020204030204" pitchFamily="34" charset="0"/>
                      </a:endParaRPr>
                    </a:p>
                  </a:txBody>
                  <a:tcPr marL="6286" marR="6286" marT="6286" marB="0" anchor="ctr"/>
                </a:tc>
                <a:extLst>
                  <a:ext uri="{0D108BD9-81ED-4DB2-BD59-A6C34878D82A}">
                    <a16:rowId xmlns:a16="http://schemas.microsoft.com/office/drawing/2014/main" val="1655712186"/>
                  </a:ext>
                </a:extLst>
              </a:tr>
              <a:tr h="456136">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71.938</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18.074</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71.938</a:t>
                      </a:r>
                      <a:endParaRPr lang="en-US" sz="2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648003475"/>
                  </a:ext>
                </a:extLst>
              </a:tr>
              <a:tr h="456136">
                <a:tc>
                  <a:txBody>
                    <a:bodyPr/>
                    <a:lstStyle/>
                    <a:p>
                      <a:pPr algn="ct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62.223</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17.579</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72.223</a:t>
                      </a:r>
                      <a:endParaRPr lang="en-US" sz="2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922929858"/>
                  </a:ext>
                </a:extLst>
              </a:tr>
              <a:tr h="456136">
                <a:tc>
                  <a:txBody>
                    <a:bodyPr/>
                    <a:lstStyle/>
                    <a:p>
                      <a:pPr algn="ctr" fontAlgn="b"/>
                      <a:r>
                        <a:rPr lang="en-US" sz="2000" u="none" strike="noStrike">
                          <a:effectLst/>
                        </a:rPr>
                        <a:t>20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52.703</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16.857</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72.703</a:t>
                      </a:r>
                      <a:endParaRPr lang="en-US" sz="2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656724615"/>
                  </a:ext>
                </a:extLst>
              </a:tr>
              <a:tr h="456136">
                <a:tc>
                  <a:txBody>
                    <a:bodyPr/>
                    <a:lstStyle/>
                    <a:p>
                      <a:pPr algn="ctr" fontAlgn="b"/>
                      <a:r>
                        <a:rPr lang="en-US" sz="2000" u="none" strike="noStrike">
                          <a:effectLst/>
                        </a:rPr>
                        <a:t>30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43.492</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15.841</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73.492</a:t>
                      </a:r>
                      <a:endParaRPr lang="en-US" sz="2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739091831"/>
                  </a:ext>
                </a:extLst>
              </a:tr>
              <a:tr h="456136">
                <a:tc>
                  <a:txBody>
                    <a:bodyPr/>
                    <a:lstStyle/>
                    <a:p>
                      <a:pPr algn="ctr" fontAlgn="b"/>
                      <a:r>
                        <a:rPr lang="en-US" sz="2000" u="none" strike="noStrike">
                          <a:effectLst/>
                        </a:rPr>
                        <a:t>40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34.252</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14.477</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74.752</a:t>
                      </a:r>
                      <a:endParaRPr lang="en-US" sz="2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530995226"/>
                  </a:ext>
                </a:extLst>
              </a:tr>
              <a:tr h="456136">
                <a:tc>
                  <a:txBody>
                    <a:bodyPr/>
                    <a:lstStyle/>
                    <a:p>
                      <a:pPr algn="ctr" fontAlgn="b"/>
                      <a:r>
                        <a:rPr lang="en-US" sz="2000" u="none" strike="noStrike">
                          <a:effectLst/>
                        </a:rPr>
                        <a:t>50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26.691</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12.746</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76.691</a:t>
                      </a:r>
                      <a:endParaRPr lang="en-US" sz="2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4078502765"/>
                  </a:ext>
                </a:extLst>
              </a:tr>
              <a:tr h="456136">
                <a:tc>
                  <a:txBody>
                    <a:bodyPr/>
                    <a:lstStyle/>
                    <a:p>
                      <a:pPr algn="ctr" fontAlgn="b"/>
                      <a:r>
                        <a:rPr lang="en-US" sz="2000" u="none" strike="noStrike">
                          <a:effectLst/>
                        </a:rPr>
                        <a:t>60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19.55</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10.693</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79.55</a:t>
                      </a:r>
                      <a:endParaRPr lang="en-US" sz="2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050006719"/>
                  </a:ext>
                </a:extLst>
              </a:tr>
              <a:tr h="456136">
                <a:tc>
                  <a:txBody>
                    <a:bodyPr/>
                    <a:lstStyle/>
                    <a:p>
                      <a:pPr algn="ctr" fontAlgn="b"/>
                      <a:r>
                        <a:rPr lang="en-US" sz="2000" u="none" strike="noStrike">
                          <a:effectLst/>
                        </a:rPr>
                        <a:t>70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13.555</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8.449</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83.555</a:t>
                      </a:r>
                      <a:endParaRPr lang="en-US" sz="2000" b="0" i="0" u="none" strike="noStrike">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559069622"/>
                  </a:ext>
                </a:extLst>
              </a:tr>
              <a:tr h="456136">
                <a:tc>
                  <a:txBody>
                    <a:bodyPr/>
                    <a:lstStyle/>
                    <a:p>
                      <a:pPr algn="ctr" fontAlgn="b"/>
                      <a:r>
                        <a:rPr lang="en-US" sz="2000" u="none" strike="noStrike">
                          <a:effectLst/>
                        </a:rPr>
                        <a:t>80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8.848</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6.224</a:t>
                      </a:r>
                      <a:endParaRPr lang="en-US" sz="2000" b="0" i="0" u="none" strike="noStrike" dirty="0">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88.848</a:t>
                      </a:r>
                      <a:endParaRPr lang="en-US" sz="20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709037074"/>
                  </a:ext>
                </a:extLst>
              </a:tr>
              <a:tr h="456136">
                <a:tc>
                  <a:txBody>
                    <a:bodyPr/>
                    <a:lstStyle/>
                    <a:p>
                      <a:pPr algn="ctr" fontAlgn="b"/>
                      <a:r>
                        <a:rPr lang="en-US" sz="2000" u="none" strike="noStrike">
                          <a:effectLst/>
                        </a:rPr>
                        <a:t>90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5.433</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4.246</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95.433</a:t>
                      </a:r>
                      <a:endParaRPr lang="en-US" sz="20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738290338"/>
                  </a:ext>
                </a:extLst>
              </a:tr>
              <a:tr h="456136">
                <a:tc>
                  <a:txBody>
                    <a:bodyPr/>
                    <a:lstStyle/>
                    <a:p>
                      <a:pPr algn="ctr" fontAlgn="b"/>
                      <a:r>
                        <a:rPr lang="en-US" sz="2000" u="none" strike="noStrike">
                          <a:effectLst/>
                        </a:rPr>
                        <a:t>100</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3.152</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a:effectLst/>
                        </a:rPr>
                        <a:t>2.682</a:t>
                      </a:r>
                      <a:endParaRPr lang="en-US" sz="2000" b="0" i="0" u="none" strike="noStrike">
                        <a:solidFill>
                          <a:srgbClr val="000000"/>
                        </a:solidFill>
                        <a:effectLst/>
                        <a:latin typeface="Calibri" panose="020F0502020204030204" pitchFamily="34" charset="0"/>
                      </a:endParaRPr>
                    </a:p>
                  </a:txBody>
                  <a:tcPr marL="6286" marR="6286" marT="6286" marB="0" anchor="b"/>
                </a:tc>
                <a:tc>
                  <a:txBody>
                    <a:bodyPr/>
                    <a:lstStyle/>
                    <a:p>
                      <a:pPr algn="ctr" fontAlgn="b"/>
                      <a:r>
                        <a:rPr lang="en-US" sz="2000" u="none" strike="noStrike" dirty="0">
                          <a:effectLst/>
                        </a:rPr>
                        <a:t>103.152</a:t>
                      </a:r>
                      <a:endParaRPr lang="en-US" sz="20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521658444"/>
                  </a:ext>
                </a:extLst>
              </a:tr>
            </a:tbl>
          </a:graphicData>
        </a:graphic>
      </p:graphicFrame>
    </p:spTree>
    <p:extLst>
      <p:ext uri="{BB962C8B-B14F-4D97-AF65-F5344CB8AC3E}">
        <p14:creationId xmlns:p14="http://schemas.microsoft.com/office/powerpoint/2010/main" val="212443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90B7-5F2F-431C-8F7C-191DFFA13A4F}"/>
              </a:ext>
            </a:extLst>
          </p:cNvPr>
          <p:cNvSpPr>
            <a:spLocks noGrp="1"/>
          </p:cNvSpPr>
          <p:nvPr>
            <p:ph type="title"/>
          </p:nvPr>
        </p:nvSpPr>
        <p:spPr>
          <a:xfrm>
            <a:off x="913795" y="424880"/>
            <a:ext cx="10353762" cy="970450"/>
          </a:xfrm>
        </p:spPr>
        <p:txBody>
          <a:bodyPr>
            <a:normAutofit fontScale="90000"/>
          </a:bodyPr>
          <a:lstStyle/>
          <a:p>
            <a:r>
              <a:rPr lang="en-US" dirty="0"/>
              <a:t>Predicted Baby Boomer Population Using </a:t>
            </a:r>
            <a:r>
              <a:rPr lang="en-US" b="1" dirty="0" err="1"/>
              <a:t>Gompertz</a:t>
            </a:r>
            <a:r>
              <a:rPr lang="en-US" dirty="0" err="1"/>
              <a:t>–Makeham</a:t>
            </a:r>
            <a:r>
              <a:rPr lang="en-US" dirty="0"/>
              <a:t> </a:t>
            </a:r>
            <a:r>
              <a:rPr lang="en-US" b="1" dirty="0"/>
              <a:t>law</a:t>
            </a:r>
            <a:r>
              <a:rPr lang="en-US" dirty="0"/>
              <a:t> </a:t>
            </a:r>
          </a:p>
        </p:txBody>
      </p:sp>
      <p:sp>
        <p:nvSpPr>
          <p:cNvPr id="3" name="Content Placeholder 2">
            <a:extLst>
              <a:ext uri="{FF2B5EF4-FFF2-40B4-BE49-F238E27FC236}">
                <a16:creationId xmlns:a16="http://schemas.microsoft.com/office/drawing/2014/main" id="{55F5D4BE-A10A-45A8-A7CB-8AC7BCFF62E2}"/>
              </a:ext>
            </a:extLst>
          </p:cNvPr>
          <p:cNvSpPr>
            <a:spLocks noGrp="1"/>
          </p:cNvSpPr>
          <p:nvPr>
            <p:ph sz="half" idx="1"/>
          </p:nvPr>
        </p:nvSpPr>
        <p:spPr>
          <a:xfrm>
            <a:off x="502557" y="1746964"/>
            <a:ext cx="5060497" cy="4058750"/>
          </a:xfrm>
        </p:spPr>
        <p:txBody>
          <a:bodyPr>
            <a:normAutofit lnSpcReduction="10000"/>
          </a:bodyPr>
          <a:lstStyle/>
          <a:p>
            <a:r>
              <a:rPr lang="en-US" sz="3200" b="1" dirty="0"/>
              <a:t>When comparing our model to the Pew Research model:</a:t>
            </a:r>
          </a:p>
          <a:p>
            <a:pPr lvl="1"/>
            <a:r>
              <a:rPr lang="en-US" sz="2800" dirty="0"/>
              <a:t>The baby boomers are declining at a rapid rate.</a:t>
            </a:r>
          </a:p>
          <a:p>
            <a:pPr marL="719455" lvl="1" indent="-269875"/>
            <a:r>
              <a:rPr lang="en-US" sz="2800" dirty="0"/>
              <a:t>In 2050, we predict there will only be about 17,000,000 baby boomers left </a:t>
            </a:r>
            <a:endParaRPr lang="en-US" sz="28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4" name="Picture 5" descr="A screenshot of a cell phone&#10;&#10;Description generated with very high confidence">
            <a:extLst>
              <a:ext uri="{FF2B5EF4-FFF2-40B4-BE49-F238E27FC236}">
                <a16:creationId xmlns:a16="http://schemas.microsoft.com/office/drawing/2014/main" id="{C9AE9375-6150-4F6D-A730-1106F458F284}"/>
              </a:ext>
            </a:extLst>
          </p:cNvPr>
          <p:cNvPicPr>
            <a:picLocks noChangeAspect="1"/>
          </p:cNvPicPr>
          <p:nvPr/>
        </p:nvPicPr>
        <p:blipFill>
          <a:blip r:embed="rId2"/>
          <a:stretch>
            <a:fillRect/>
          </a:stretch>
        </p:blipFill>
        <p:spPr>
          <a:xfrm>
            <a:off x="5430982" y="1911685"/>
            <a:ext cx="6327881" cy="4304388"/>
          </a:xfrm>
          <a:prstGeom prst="rect">
            <a:avLst/>
          </a:prstGeom>
        </p:spPr>
      </p:pic>
    </p:spTree>
    <p:extLst>
      <p:ext uri="{BB962C8B-B14F-4D97-AF65-F5344CB8AC3E}">
        <p14:creationId xmlns:p14="http://schemas.microsoft.com/office/powerpoint/2010/main" val="310265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3CC7-24F0-41AA-865C-4C783800F8AA}"/>
              </a:ext>
            </a:extLst>
          </p:cNvPr>
          <p:cNvSpPr>
            <a:spLocks noGrp="1"/>
          </p:cNvSpPr>
          <p:nvPr>
            <p:ph type="title"/>
          </p:nvPr>
        </p:nvSpPr>
        <p:spPr>
          <a:xfrm>
            <a:off x="913795" y="526476"/>
            <a:ext cx="10353762" cy="970450"/>
          </a:xfrm>
        </p:spPr>
        <p:txBody>
          <a:bodyPr>
            <a:normAutofit fontScale="90000"/>
          </a:bodyPr>
          <a:lstStyle/>
          <a:p>
            <a:r>
              <a:rPr lang="en-US" dirty="0"/>
              <a:t>Predicted Baby Boomer Population by </a:t>
            </a:r>
            <a:br>
              <a:rPr lang="en-US" dirty="0"/>
            </a:br>
            <a:r>
              <a:rPr lang="en-US" b="1" dirty="0"/>
              <a:t>Pew Research </a:t>
            </a:r>
            <a:endParaRPr lang="en-US" dirty="0"/>
          </a:p>
        </p:txBody>
      </p:sp>
      <p:sp>
        <p:nvSpPr>
          <p:cNvPr id="3" name="Content Placeholder 2">
            <a:extLst>
              <a:ext uri="{FF2B5EF4-FFF2-40B4-BE49-F238E27FC236}">
                <a16:creationId xmlns:a16="http://schemas.microsoft.com/office/drawing/2014/main" id="{07C51DBC-A69A-4F7E-A40C-6BE6ACAD5BB6}"/>
              </a:ext>
            </a:extLst>
          </p:cNvPr>
          <p:cNvSpPr>
            <a:spLocks noGrp="1"/>
          </p:cNvSpPr>
          <p:nvPr>
            <p:ph sz="half" idx="1"/>
          </p:nvPr>
        </p:nvSpPr>
        <p:spPr>
          <a:xfrm>
            <a:off x="221673" y="1372244"/>
            <a:ext cx="4645891" cy="4926955"/>
          </a:xfrm>
        </p:spPr>
        <p:txBody>
          <a:bodyPr>
            <a:normAutofit lnSpcReduction="10000"/>
          </a:bodyPr>
          <a:lstStyle/>
          <a:p>
            <a:pPr marL="36900" indent="0" algn="ctr">
              <a:buNone/>
            </a:pPr>
            <a:endParaRPr lang="en-US" sz="3600" b="1" dirty="0"/>
          </a:p>
          <a:p>
            <a:r>
              <a:rPr lang="en-US" sz="3600" b="1" dirty="0"/>
              <a:t>Silent Generation, dies out in about 2040</a:t>
            </a:r>
          </a:p>
          <a:p>
            <a:r>
              <a:rPr lang="en-US" sz="3600" b="1" dirty="0"/>
              <a:t>Baby Boomer population will drop to about 17 million by 2050</a:t>
            </a:r>
          </a:p>
          <a:p>
            <a:endParaRPr lang="en-US" sz="2200" dirty="0"/>
          </a:p>
          <a:p>
            <a:endParaRPr lang="en-US" sz="2200" dirty="0"/>
          </a:p>
          <a:p>
            <a:endParaRPr lang="en-US" sz="2200" dirty="0"/>
          </a:p>
          <a:p>
            <a:endParaRPr lang="en-US" sz="2200" dirty="0"/>
          </a:p>
        </p:txBody>
      </p:sp>
      <p:pic>
        <p:nvPicPr>
          <p:cNvPr id="5" name="Picture 4">
            <a:extLst>
              <a:ext uri="{FF2B5EF4-FFF2-40B4-BE49-F238E27FC236}">
                <a16:creationId xmlns:a16="http://schemas.microsoft.com/office/drawing/2014/main" id="{53019014-C1B4-445A-987C-0DE83403F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218" y="1671782"/>
            <a:ext cx="6992689" cy="4890333"/>
          </a:xfrm>
          <a:prstGeom prst="rect">
            <a:avLst/>
          </a:prstGeom>
        </p:spPr>
      </p:pic>
    </p:spTree>
    <p:extLst>
      <p:ext uri="{BB962C8B-B14F-4D97-AF65-F5344CB8AC3E}">
        <p14:creationId xmlns:p14="http://schemas.microsoft.com/office/powerpoint/2010/main" val="385399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69F0-32F5-4023-BFF7-D0FF471E541E}"/>
              </a:ext>
            </a:extLst>
          </p:cNvPr>
          <p:cNvSpPr>
            <a:spLocks noGrp="1"/>
          </p:cNvSpPr>
          <p:nvPr>
            <p:ph type="title"/>
          </p:nvPr>
        </p:nvSpPr>
        <p:spPr>
          <a:xfrm>
            <a:off x="913795" y="120073"/>
            <a:ext cx="10353762" cy="1459977"/>
          </a:xfrm>
        </p:spPr>
        <p:txBody>
          <a:bodyPr/>
          <a:lstStyle/>
          <a:p>
            <a:r>
              <a:rPr lang="en-US" dirty="0"/>
              <a:t>The Logistic Model for Population</a:t>
            </a:r>
          </a:p>
        </p:txBody>
      </p:sp>
      <p:pic>
        <p:nvPicPr>
          <p:cNvPr id="5" name="Picture 5" descr="A screenshot of a cell phone&#10;&#10;Description generated with very high confidence">
            <a:extLst>
              <a:ext uri="{FF2B5EF4-FFF2-40B4-BE49-F238E27FC236}">
                <a16:creationId xmlns:a16="http://schemas.microsoft.com/office/drawing/2014/main" id="{901F1726-048B-4B83-AF23-44453660EE78}"/>
              </a:ext>
            </a:extLst>
          </p:cNvPr>
          <p:cNvPicPr>
            <a:picLocks noGrp="1" noChangeAspect="1"/>
          </p:cNvPicPr>
          <p:nvPr>
            <p:ph idx="1"/>
          </p:nvPr>
        </p:nvPicPr>
        <p:blipFill>
          <a:blip r:embed="rId2"/>
          <a:stretch>
            <a:fillRect/>
          </a:stretch>
        </p:blipFill>
        <p:spPr>
          <a:xfrm>
            <a:off x="1496291" y="1422399"/>
            <a:ext cx="9541164" cy="5218545"/>
          </a:xfrm>
        </p:spPr>
      </p:pic>
    </p:spTree>
    <p:extLst>
      <p:ext uri="{BB962C8B-B14F-4D97-AF65-F5344CB8AC3E}">
        <p14:creationId xmlns:p14="http://schemas.microsoft.com/office/powerpoint/2010/main" val="53165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7C87-EAE3-450B-B3E7-A5D5BA1B0BBC}"/>
              </a:ext>
            </a:extLst>
          </p:cNvPr>
          <p:cNvSpPr>
            <a:spLocks noGrp="1"/>
          </p:cNvSpPr>
          <p:nvPr>
            <p:ph type="title"/>
          </p:nvPr>
        </p:nvSpPr>
        <p:spPr>
          <a:xfrm>
            <a:off x="913795" y="249396"/>
            <a:ext cx="10353762" cy="970450"/>
          </a:xfrm>
        </p:spPr>
        <p:txBody>
          <a:bodyPr>
            <a:normAutofit fontScale="90000"/>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The Logistic Equation for Baby Boomer Population</a:t>
            </a:r>
            <a:endParaRPr lang="en-US" dirty="0"/>
          </a:p>
        </p:txBody>
      </p:sp>
      <p:sp>
        <p:nvSpPr>
          <p:cNvPr id="3" name="Content Placeholder 2">
            <a:extLst>
              <a:ext uri="{FF2B5EF4-FFF2-40B4-BE49-F238E27FC236}">
                <a16:creationId xmlns:a16="http://schemas.microsoft.com/office/drawing/2014/main" id="{6DDDF749-F592-4834-8C52-8807D3AA8D6E}"/>
              </a:ext>
            </a:extLst>
          </p:cNvPr>
          <p:cNvSpPr>
            <a:spLocks noGrp="1"/>
          </p:cNvSpPr>
          <p:nvPr>
            <p:ph sz="half" idx="1"/>
          </p:nvPr>
        </p:nvSpPr>
        <p:spPr/>
        <p:txBody>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P(0)=78.8m,  t(0)=1999</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P(13)=76.4m,  t(13)=2012</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P(17)=74.1m,  t(17) = 2016</a:t>
            </a: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A=0.00455861</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k=-0.159208</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M=79.1592</a:t>
            </a:r>
          </a:p>
        </p:txBody>
      </p:sp>
      <p:sp>
        <p:nvSpPr>
          <p:cNvPr id="8" name="Content Placeholder 7">
            <a:extLst>
              <a:ext uri="{FF2B5EF4-FFF2-40B4-BE49-F238E27FC236}">
                <a16:creationId xmlns:a16="http://schemas.microsoft.com/office/drawing/2014/main" id="{3DEE393C-0C9C-4895-A730-65D0F2748380}"/>
              </a:ext>
            </a:extLst>
          </p:cNvPr>
          <p:cNvSpPr>
            <a:spLocks noGrp="1"/>
          </p:cNvSpPr>
          <p:nvPr>
            <p:ph sz="half" idx="2"/>
          </p:nvPr>
        </p:nvSpPr>
        <p:spPr>
          <a:xfrm>
            <a:off x="6202892" y="1732449"/>
            <a:ext cx="5064665" cy="4058751"/>
          </a:xfrm>
        </p:spPr>
        <p:txBody>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P(0)=75.4m, t(0) =2015</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P(1)=74.1m, t(1) = 2016</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P(2)=72.56m, t(2) = 2017</a:t>
            </a: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A=0.0821967</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k=-0.207812</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M=81.5976</a:t>
            </a:r>
          </a:p>
        </p:txBody>
      </p:sp>
      <p:pic>
        <p:nvPicPr>
          <p:cNvPr id="9" name="Picture 9" descr="A screenshot of a cell phone&#10;&#10;Description generated with very high confidence">
            <a:extLst>
              <a:ext uri="{FF2B5EF4-FFF2-40B4-BE49-F238E27FC236}">
                <a16:creationId xmlns:a16="http://schemas.microsoft.com/office/drawing/2014/main" id="{5DC6D2EF-E96E-4DB7-911C-A0674973F635}"/>
              </a:ext>
            </a:extLst>
          </p:cNvPr>
          <p:cNvPicPr>
            <a:picLocks noChangeAspect="1"/>
          </p:cNvPicPr>
          <p:nvPr/>
        </p:nvPicPr>
        <p:blipFill>
          <a:blip r:embed="rId2"/>
          <a:stretch>
            <a:fillRect/>
          </a:stretch>
        </p:blipFill>
        <p:spPr>
          <a:xfrm>
            <a:off x="3231931" y="3103773"/>
            <a:ext cx="2743200" cy="2227006"/>
          </a:xfrm>
          <a:prstGeom prst="rect">
            <a:avLst/>
          </a:prstGeom>
        </p:spPr>
      </p:pic>
      <p:pic>
        <p:nvPicPr>
          <p:cNvPr id="11" name="Picture 11" descr="A close up of a logo&#10;&#10;Description generated with very high confidence">
            <a:extLst>
              <a:ext uri="{FF2B5EF4-FFF2-40B4-BE49-F238E27FC236}">
                <a16:creationId xmlns:a16="http://schemas.microsoft.com/office/drawing/2014/main" id="{634A4669-AE45-44CC-923F-19D8492EA0E1}"/>
              </a:ext>
            </a:extLst>
          </p:cNvPr>
          <p:cNvPicPr>
            <a:picLocks noChangeAspect="1"/>
          </p:cNvPicPr>
          <p:nvPr/>
        </p:nvPicPr>
        <p:blipFill>
          <a:blip r:embed="rId3"/>
          <a:stretch>
            <a:fillRect/>
          </a:stretch>
        </p:blipFill>
        <p:spPr>
          <a:xfrm>
            <a:off x="8408276" y="3155568"/>
            <a:ext cx="2858813" cy="2112907"/>
          </a:xfrm>
          <a:prstGeom prst="rect">
            <a:avLst/>
          </a:prstGeom>
        </p:spPr>
      </p:pic>
      <p:cxnSp>
        <p:nvCxnSpPr>
          <p:cNvPr id="13" name="Straight Arrow Connector 12">
            <a:extLst>
              <a:ext uri="{FF2B5EF4-FFF2-40B4-BE49-F238E27FC236}">
                <a16:creationId xmlns:a16="http://schemas.microsoft.com/office/drawing/2014/main" id="{59053CC6-1004-4FE8-B376-95122CA3F344}"/>
              </a:ext>
            </a:extLst>
          </p:cNvPr>
          <p:cNvCxnSpPr/>
          <p:nvPr/>
        </p:nvCxnSpPr>
        <p:spPr>
          <a:xfrm>
            <a:off x="6143295" y="1731581"/>
            <a:ext cx="31532" cy="3873060"/>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993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4851C0-66EE-4270-9F01-0BFC54B93FDC}"/>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E819204A-F518-425A-9C72-E65F5B2E8DE7}"/>
              </a:ext>
            </a:extLst>
          </p:cNvPr>
          <p:cNvSpPr>
            <a:spLocks noGrp="1"/>
          </p:cNvSpPr>
          <p:nvPr>
            <p:ph type="body" idx="1"/>
          </p:nvPr>
        </p:nvSpPr>
        <p:spPr/>
        <p:txBody>
          <a:bodyPr/>
          <a:lstStyle/>
          <a:p>
            <a:r>
              <a:rPr lang="en-US" dirty="0"/>
              <a:t>Model 1</a:t>
            </a:r>
          </a:p>
        </p:txBody>
      </p:sp>
      <p:sp>
        <p:nvSpPr>
          <p:cNvPr id="9" name="Text Placeholder 8">
            <a:extLst>
              <a:ext uri="{FF2B5EF4-FFF2-40B4-BE49-F238E27FC236}">
                <a16:creationId xmlns:a16="http://schemas.microsoft.com/office/drawing/2014/main" id="{6556ED46-EDF0-4AA7-9001-0BAD747E0463}"/>
              </a:ext>
            </a:extLst>
          </p:cNvPr>
          <p:cNvSpPr>
            <a:spLocks noGrp="1"/>
          </p:cNvSpPr>
          <p:nvPr>
            <p:ph type="body" sz="half" idx="15"/>
          </p:nvPr>
        </p:nvSpPr>
        <p:spPr/>
        <p:txBody>
          <a:bodyPr>
            <a:normAutofit fontScale="92500" lnSpcReduction="20000"/>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P(0)=78.8m,  t(0)=1999</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P(13)=76.4m,  t(13)=2012</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P(17)=74.1m,  t(17) = 2016</a:t>
            </a: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A=0.00455861</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k=-0.159208</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M=79.1592</a:t>
            </a: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endParaRPr lang="en-US" dirty="0"/>
          </a:p>
        </p:txBody>
      </p:sp>
      <p:sp>
        <p:nvSpPr>
          <p:cNvPr id="7" name="Text Placeholder 6">
            <a:extLst>
              <a:ext uri="{FF2B5EF4-FFF2-40B4-BE49-F238E27FC236}">
                <a16:creationId xmlns:a16="http://schemas.microsoft.com/office/drawing/2014/main" id="{3F8FE2ED-ED95-4733-B4BB-B38FE296E93E}"/>
              </a:ext>
            </a:extLst>
          </p:cNvPr>
          <p:cNvSpPr>
            <a:spLocks noGrp="1"/>
          </p:cNvSpPr>
          <p:nvPr>
            <p:ph type="body" sz="quarter" idx="3"/>
          </p:nvPr>
        </p:nvSpPr>
        <p:spPr/>
        <p:txBody>
          <a:bodyPr/>
          <a:lstStyle/>
          <a:p>
            <a:r>
              <a:rPr lang="en-US" dirty="0"/>
              <a:t>Model 2</a:t>
            </a:r>
          </a:p>
        </p:txBody>
      </p:sp>
      <p:sp>
        <p:nvSpPr>
          <p:cNvPr id="10" name="Text Placeholder 9">
            <a:extLst>
              <a:ext uri="{FF2B5EF4-FFF2-40B4-BE49-F238E27FC236}">
                <a16:creationId xmlns:a16="http://schemas.microsoft.com/office/drawing/2014/main" id="{D5A1F2A8-4E88-49E4-B992-0D45B55A6EC6}"/>
              </a:ext>
            </a:extLst>
          </p:cNvPr>
          <p:cNvSpPr>
            <a:spLocks noGrp="1"/>
          </p:cNvSpPr>
          <p:nvPr>
            <p:ph type="body" sz="half" idx="16"/>
          </p:nvPr>
        </p:nvSpPr>
        <p:spPr/>
        <p:txBody>
          <a:bodyPr>
            <a:normAutofit fontScale="92500" lnSpcReduction="20000"/>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P(0)=75.4m, t(0) =2015</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P(1)=74.1m, t(1) = 2016</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P(2)=72.56m, t(2) = 2017</a:t>
            </a: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A=0.0821967</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k=-0.207812</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M=81.5976</a:t>
            </a:r>
          </a:p>
          <a:p>
            <a:endParaRPr lang="en-US" dirty="0"/>
          </a:p>
        </p:txBody>
      </p:sp>
      <p:sp>
        <p:nvSpPr>
          <p:cNvPr id="8" name="Text Placeholder 7">
            <a:extLst>
              <a:ext uri="{FF2B5EF4-FFF2-40B4-BE49-F238E27FC236}">
                <a16:creationId xmlns:a16="http://schemas.microsoft.com/office/drawing/2014/main" id="{7FEC3797-65C5-4138-85CB-19BDA1B09736}"/>
              </a:ext>
            </a:extLst>
          </p:cNvPr>
          <p:cNvSpPr>
            <a:spLocks noGrp="1"/>
          </p:cNvSpPr>
          <p:nvPr>
            <p:ph type="body" sz="quarter" idx="13"/>
          </p:nvPr>
        </p:nvSpPr>
        <p:spPr/>
        <p:txBody>
          <a:bodyPr/>
          <a:lstStyle/>
          <a:p>
            <a:r>
              <a:rPr lang="en-US" dirty="0"/>
              <a:t>Model 3</a:t>
            </a:r>
          </a:p>
        </p:txBody>
      </p:sp>
      <p:sp>
        <p:nvSpPr>
          <p:cNvPr id="11" name="Text Placeholder 10">
            <a:extLst>
              <a:ext uri="{FF2B5EF4-FFF2-40B4-BE49-F238E27FC236}">
                <a16:creationId xmlns:a16="http://schemas.microsoft.com/office/drawing/2014/main" id="{15451ABD-94F8-41C6-8DEC-CC264B075AE8}"/>
              </a:ext>
            </a:extLst>
          </p:cNvPr>
          <p:cNvSpPr>
            <a:spLocks noGrp="1"/>
          </p:cNvSpPr>
          <p:nvPr>
            <p:ph type="body" sz="half" idx="17"/>
          </p:nvPr>
        </p:nvSpPr>
        <p:spPr/>
        <p:txBody>
          <a:bodyPr>
            <a:normAutofit lnSpcReduction="10000"/>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P(0)=77.3m, t(0) =2010</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P(5)=75.4m, t(5) = 2015</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P(10)=70.7m, t(10) = 2020</a:t>
            </a:r>
          </a:p>
          <a:p>
            <a:endParaRPr lang="en-US" dirty="0"/>
          </a:p>
          <a:p>
            <a:endParaRPr lang="en-US" dirty="0"/>
          </a:p>
          <a:p>
            <a:endParaRPr lang="en-US" dirty="0"/>
          </a:p>
          <a:p>
            <a:endParaRPr lang="en-US" dirty="0"/>
          </a:p>
          <a:p>
            <a:r>
              <a:rPr lang="en-US" dirty="0"/>
              <a:t>A=0.0306762</a:t>
            </a:r>
          </a:p>
          <a:p>
            <a:r>
              <a:rPr lang="en-US" dirty="0"/>
              <a:t>k=-0.129077</a:t>
            </a:r>
          </a:p>
          <a:p>
            <a:r>
              <a:rPr lang="en-US" dirty="0"/>
              <a:t>M=79.6713</a:t>
            </a:r>
          </a:p>
        </p:txBody>
      </p:sp>
      <p:pic>
        <p:nvPicPr>
          <p:cNvPr id="12" name="Picture 9" descr="A screenshot of a cell phone&#10;&#10;Description generated with very high confidence">
            <a:extLst>
              <a:ext uri="{FF2B5EF4-FFF2-40B4-BE49-F238E27FC236}">
                <a16:creationId xmlns:a16="http://schemas.microsoft.com/office/drawing/2014/main" id="{4A866EB5-C51A-4C94-BA99-8F007AB2758C}"/>
              </a:ext>
            </a:extLst>
          </p:cNvPr>
          <p:cNvPicPr>
            <a:picLocks noChangeAspect="1"/>
          </p:cNvPicPr>
          <p:nvPr/>
        </p:nvPicPr>
        <p:blipFill>
          <a:blip r:embed="rId2"/>
          <a:stretch>
            <a:fillRect/>
          </a:stretch>
        </p:blipFill>
        <p:spPr>
          <a:xfrm>
            <a:off x="1749154" y="3375236"/>
            <a:ext cx="1630265" cy="1323494"/>
          </a:xfrm>
          <a:prstGeom prst="rect">
            <a:avLst/>
          </a:prstGeom>
        </p:spPr>
      </p:pic>
      <p:pic>
        <p:nvPicPr>
          <p:cNvPr id="13" name="Picture 11" descr="A close up of a logo&#10;&#10;Description generated with very high confidence">
            <a:extLst>
              <a:ext uri="{FF2B5EF4-FFF2-40B4-BE49-F238E27FC236}">
                <a16:creationId xmlns:a16="http://schemas.microsoft.com/office/drawing/2014/main" id="{42E20224-4130-4A76-85D2-51E28921A21D}"/>
              </a:ext>
            </a:extLst>
          </p:cNvPr>
          <p:cNvPicPr>
            <a:picLocks noChangeAspect="1"/>
          </p:cNvPicPr>
          <p:nvPr/>
        </p:nvPicPr>
        <p:blipFill>
          <a:blip r:embed="rId3"/>
          <a:stretch>
            <a:fillRect/>
          </a:stretch>
        </p:blipFill>
        <p:spPr>
          <a:xfrm>
            <a:off x="5225877" y="3397823"/>
            <a:ext cx="1729597" cy="1278320"/>
          </a:xfrm>
          <a:prstGeom prst="rect">
            <a:avLst/>
          </a:prstGeom>
        </p:spPr>
      </p:pic>
      <p:pic>
        <p:nvPicPr>
          <p:cNvPr id="17" name="Picture 16">
            <a:extLst>
              <a:ext uri="{FF2B5EF4-FFF2-40B4-BE49-F238E27FC236}">
                <a16:creationId xmlns:a16="http://schemas.microsoft.com/office/drawing/2014/main" id="{535920BE-CAD3-42ED-B5CF-5CF06442189B}"/>
              </a:ext>
            </a:extLst>
          </p:cNvPr>
          <p:cNvPicPr>
            <a:picLocks noChangeAspect="1"/>
          </p:cNvPicPr>
          <p:nvPr/>
        </p:nvPicPr>
        <p:blipFill>
          <a:blip r:embed="rId4"/>
          <a:stretch>
            <a:fillRect/>
          </a:stretch>
        </p:blipFill>
        <p:spPr>
          <a:xfrm>
            <a:off x="8835786" y="3429000"/>
            <a:ext cx="1562555" cy="1359682"/>
          </a:xfrm>
          <a:prstGeom prst="rect">
            <a:avLst/>
          </a:prstGeom>
        </p:spPr>
      </p:pic>
    </p:spTree>
    <p:extLst>
      <p:ext uri="{BB962C8B-B14F-4D97-AF65-F5344CB8AC3E}">
        <p14:creationId xmlns:p14="http://schemas.microsoft.com/office/powerpoint/2010/main" val="644229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167" y="471060"/>
            <a:ext cx="10353762" cy="970450"/>
          </a:xfrm>
        </p:spPr>
        <p:txBody>
          <a:bodyPr>
            <a:normAutofit fontScale="90000"/>
          </a:bodyPr>
          <a:lstStyle/>
          <a:p>
            <a:r>
              <a:rPr lang="en-US" dirty="0"/>
              <a:t>Predicted Baby Boomer Population </a:t>
            </a:r>
            <a:br>
              <a:rPr lang="en-US" dirty="0"/>
            </a:br>
            <a:r>
              <a:rPr lang="en-US" dirty="0"/>
              <a:t>Using Logistic Model</a:t>
            </a:r>
          </a:p>
        </p:txBody>
      </p:sp>
      <p:graphicFrame>
        <p:nvGraphicFramePr>
          <p:cNvPr id="5" name="Content Placeholder 4"/>
          <p:cNvGraphicFramePr>
            <a:graphicFrameLocks noGrp="1"/>
          </p:cNvGraphicFramePr>
          <p:nvPr>
            <p:ph idx="1"/>
          </p:nvPr>
        </p:nvGraphicFramePr>
        <p:xfrm>
          <a:off x="674255" y="1731963"/>
          <a:ext cx="11018981" cy="46780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4832-5CE4-4033-8EF5-B751295AC8F5}"/>
              </a:ext>
            </a:extLst>
          </p:cNvPr>
          <p:cNvSpPr>
            <a:spLocks noGrp="1"/>
          </p:cNvSpPr>
          <p:nvPr>
            <p:ph type="title"/>
          </p:nvPr>
        </p:nvSpPr>
        <p:spPr>
          <a:xfrm>
            <a:off x="913795" y="480296"/>
            <a:ext cx="10353762" cy="970450"/>
          </a:xfrm>
        </p:spPr>
        <p:txBody>
          <a:bodyPr/>
          <a:lstStyle/>
          <a:p>
            <a:r>
              <a:rPr lang="en-US" dirty="0"/>
              <a:t>Conclusions</a:t>
            </a:r>
          </a:p>
        </p:txBody>
      </p:sp>
      <p:sp>
        <p:nvSpPr>
          <p:cNvPr id="3" name="Content Placeholder 2">
            <a:extLst>
              <a:ext uri="{FF2B5EF4-FFF2-40B4-BE49-F238E27FC236}">
                <a16:creationId xmlns:a16="http://schemas.microsoft.com/office/drawing/2014/main" id="{E3B9209F-252E-4A09-A622-40FB4D1EF08C}"/>
              </a:ext>
            </a:extLst>
          </p:cNvPr>
          <p:cNvSpPr>
            <a:spLocks noGrp="1"/>
          </p:cNvSpPr>
          <p:nvPr>
            <p:ph idx="1"/>
          </p:nvPr>
        </p:nvSpPr>
        <p:spPr>
          <a:xfrm>
            <a:off x="913795" y="1510785"/>
            <a:ext cx="10353762" cy="4529797"/>
          </a:xfrm>
        </p:spPr>
        <p:txBody>
          <a:bodyPr>
            <a:noAutofit/>
          </a:bodyPr>
          <a:lstStyle/>
          <a:p>
            <a:pPr indent="-305435"/>
            <a:r>
              <a:rPr lang="en-US" sz="2400" dirty="0"/>
              <a:t>Using the </a:t>
            </a:r>
            <a:r>
              <a:rPr lang="en-US" sz="2400" b="1" dirty="0" err="1"/>
              <a:t>Gompertz</a:t>
            </a:r>
            <a:r>
              <a:rPr lang="en-US" sz="2400" dirty="0"/>
              <a:t>–</a:t>
            </a:r>
            <a:r>
              <a:rPr lang="en-US" sz="2400" dirty="0" err="1"/>
              <a:t>Makeham</a:t>
            </a:r>
            <a:r>
              <a:rPr lang="en-US" sz="2400" dirty="0"/>
              <a:t> </a:t>
            </a:r>
            <a:r>
              <a:rPr lang="en-US" sz="2400" b="1" dirty="0"/>
              <a:t>law, </a:t>
            </a:r>
            <a:r>
              <a:rPr lang="en-US" sz="2400" dirty="0"/>
              <a:t>we predict the year the baby boomers to die out is 2080. In this year, the youngest baby boomer will be around 116 years old!</a:t>
            </a:r>
          </a:p>
          <a:p>
            <a:pPr indent="-305435"/>
            <a:r>
              <a:rPr lang="en-US" sz="2400" dirty="0"/>
              <a:t>Using the logistics model, it shows that the baby boomer population may decrease slightly faster than expected, but it also still shows that we can predict the baby boomers to die out between the years 2070 and 2090.</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t>The data from the Current Population Survey shows a strong correlation between employment of baby boomers and younger generations, but </a:t>
            </a:r>
            <a:r>
              <a:rPr lang="en-US" sz="2400">
                <a:ln>
                  <a:solidFill>
                    <a:prstClr val="black">
                      <a:lumMod val="75000"/>
                      <a:lumOff val="25000"/>
                      <a:alpha val="10000"/>
                    </a:prstClr>
                  </a:solidFill>
                </a:ln>
                <a:effectLst>
                  <a:outerShdw blurRad="9525" dist="25400" dir="14640000" algn="tl" rotWithShape="0">
                    <a:prstClr val="black">
                      <a:alpha val="30000"/>
                    </a:prstClr>
                  </a:outerShdw>
                </a:effectLst>
              </a:rPr>
              <a:t>delayed retirement of baby boomers will lead to decreased wage rates </a:t>
            </a:r>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t>for younger generations in the next recession</a:t>
            </a:r>
          </a:p>
        </p:txBody>
      </p:sp>
    </p:spTree>
    <p:extLst>
      <p:ext uri="{BB962C8B-B14F-4D97-AF65-F5344CB8AC3E}">
        <p14:creationId xmlns:p14="http://schemas.microsoft.com/office/powerpoint/2010/main" val="389856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6044-C3FA-4D2A-820A-F0A440D21B5F}"/>
              </a:ext>
            </a:extLst>
          </p:cNvPr>
          <p:cNvSpPr>
            <a:spLocks noGrp="1"/>
          </p:cNvSpPr>
          <p:nvPr>
            <p:ph type="title"/>
          </p:nvPr>
        </p:nvSpPr>
        <p:spPr/>
        <p:txBody>
          <a:bodyPr>
            <a:normAutofit/>
          </a:bodyPr>
          <a:lstStyle/>
          <a:p>
            <a:r>
              <a:rPr lang="en-US" sz="4400" dirty="0"/>
              <a:t>Project Outline</a:t>
            </a:r>
          </a:p>
        </p:txBody>
      </p:sp>
      <p:sp>
        <p:nvSpPr>
          <p:cNvPr id="3" name="Content Placeholder 2">
            <a:extLst>
              <a:ext uri="{FF2B5EF4-FFF2-40B4-BE49-F238E27FC236}">
                <a16:creationId xmlns:a16="http://schemas.microsoft.com/office/drawing/2014/main" id="{8503E2D4-62FD-4D10-A409-F435DF421EF3}"/>
              </a:ext>
            </a:extLst>
          </p:cNvPr>
          <p:cNvSpPr>
            <a:spLocks noGrp="1"/>
          </p:cNvSpPr>
          <p:nvPr>
            <p:ph idx="1"/>
          </p:nvPr>
        </p:nvSpPr>
        <p:spPr>
          <a:xfrm>
            <a:off x="913795" y="1732449"/>
            <a:ext cx="10353762" cy="4601116"/>
          </a:xfrm>
        </p:spPr>
        <p:txBody>
          <a:bodyPr>
            <a:normAutofit/>
          </a:bodyPr>
          <a:lstStyle/>
          <a:p>
            <a:r>
              <a:rPr lang="en-US" sz="2600" dirty="0"/>
              <a:t>Introduction</a:t>
            </a:r>
          </a:p>
          <a:p>
            <a:pPr indent="-305435"/>
            <a:r>
              <a:rPr lang="en-US" sz="26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Economic Effects</a:t>
            </a:r>
            <a:endParaRPr lang="en-US" sz="26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sz="26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Employment Rate Correlations</a:t>
            </a:r>
          </a:p>
          <a:p>
            <a:pPr indent="-305435"/>
            <a:r>
              <a:rPr lang="en-US" sz="26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Death Data from Sample</a:t>
            </a:r>
          </a:p>
          <a:p>
            <a:pPr indent="-305435"/>
            <a:r>
              <a:rPr lang="en-US" sz="2600" dirty="0"/>
              <a:t>Mathematical Models</a:t>
            </a:r>
            <a:endParaRPr lang="en-US" sz="26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sz="2600" dirty="0"/>
              <a:t>The Year the Baby Boomers Disappear</a:t>
            </a:r>
            <a:endParaRPr lang="en-US" sz="2600" dirty="0">
              <a:ln>
                <a:solidFill>
                  <a:prstClr val="black">
                    <a:lumMod val="75000"/>
                    <a:lumOff val="25000"/>
                    <a:alpha val="10000"/>
                  </a:prstClr>
                </a:solidFill>
              </a:ln>
              <a:effectLst>
                <a:outerShdw blurRad="9525" dist="25400" dir="14640000" algn="tl" rotWithShape="0">
                  <a:prstClr val="black">
                    <a:alpha val="30000"/>
                  </a:prstClr>
                </a:outerShdw>
              </a:effectLst>
            </a:endParaRPr>
          </a:p>
          <a:p>
            <a:r>
              <a:rPr lang="en-US" sz="2600" dirty="0"/>
              <a:t>Conclusion</a:t>
            </a:r>
          </a:p>
          <a:p>
            <a:r>
              <a:rPr lang="en-US" sz="2600" dirty="0"/>
              <a:t>References</a:t>
            </a:r>
          </a:p>
        </p:txBody>
      </p:sp>
    </p:spTree>
    <p:extLst>
      <p:ext uri="{BB962C8B-B14F-4D97-AF65-F5344CB8AC3E}">
        <p14:creationId xmlns:p14="http://schemas.microsoft.com/office/powerpoint/2010/main" val="239901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8BCE-7D49-407B-AF50-8D28528F7E5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5714C28-42F6-4D2D-8DA2-28991C3DD84B}"/>
              </a:ext>
            </a:extLst>
          </p:cNvPr>
          <p:cNvSpPr>
            <a:spLocks noGrp="1"/>
          </p:cNvSpPr>
          <p:nvPr>
            <p:ph idx="1"/>
          </p:nvPr>
        </p:nvSpPr>
        <p:spPr>
          <a:xfrm>
            <a:off x="913795" y="1732449"/>
            <a:ext cx="10353762" cy="4943013"/>
          </a:xfrm>
        </p:spPr>
        <p:txBody>
          <a:bodyPr>
            <a:normAutofit fontScale="77500" lnSpcReduction="20000"/>
          </a:bodyPr>
          <a:lstStyle/>
          <a:p>
            <a:pPr marL="36900" indent="0">
              <a:buNone/>
            </a:pPr>
            <a:r>
              <a:rPr lang="en-US" dirty="0">
                <a:effectLst/>
              </a:rPr>
              <a:t>Devore, Jay L. </a:t>
            </a:r>
            <a:r>
              <a:rPr lang="en-US" i="1" dirty="0">
                <a:effectLst/>
              </a:rPr>
              <a:t>Probability and Statistics for Engineering and the Sciences</a:t>
            </a:r>
            <a:r>
              <a:rPr lang="en-US" dirty="0">
                <a:effectLst/>
              </a:rPr>
              <a:t>. Cengage Learning, 2017.</a:t>
            </a:r>
          </a:p>
          <a:p>
            <a:pPr marL="36900" indent="0">
              <a:buNone/>
            </a:pPr>
            <a:r>
              <a:rPr lang="en-US" dirty="0">
                <a:effectLst/>
              </a:rPr>
              <a:t>Dickson, D. C. M., et al. </a:t>
            </a:r>
            <a:r>
              <a:rPr lang="en-US" i="1" dirty="0">
                <a:effectLst/>
              </a:rPr>
              <a:t>Actuarial Mathematics for Life Contingent Risks</a:t>
            </a:r>
            <a:r>
              <a:rPr lang="en-US" dirty="0">
                <a:effectLst/>
              </a:rPr>
              <a:t>. Cambridge University 	Press, 2018.</a:t>
            </a:r>
          </a:p>
          <a:p>
            <a:pPr marL="36900" indent="0">
              <a:buNone/>
            </a:pPr>
            <a:r>
              <a:rPr lang="en-US" dirty="0">
                <a:effectLst/>
              </a:rPr>
              <a:t>Fry, Richard. “Millennials Expected to Outnumber Boomers in 2019.” </a:t>
            </a:r>
            <a:r>
              <a:rPr lang="en-US" i="1" dirty="0">
                <a:effectLst/>
              </a:rPr>
              <a:t>Pew Research Center</a:t>
            </a:r>
            <a:r>
              <a:rPr lang="en-US" dirty="0">
                <a:effectLst/>
              </a:rPr>
              <a:t>, 	Pew Research Center, 1 Mar. 2018, www.pewresearch.org/fact-	tank/2018/03/01/millennials-overtake-baby-boomers/</a:t>
            </a:r>
          </a:p>
          <a:p>
            <a:pPr marL="36900" indent="0">
              <a:buNone/>
            </a:pPr>
            <a:r>
              <a:rPr lang="en-US" dirty="0">
                <a:effectLst/>
              </a:rPr>
              <a:t>“National Center for Health Statistics.” </a:t>
            </a:r>
            <a:r>
              <a:rPr lang="en-US" i="1" dirty="0">
                <a:effectLst/>
              </a:rPr>
              <a:t>Centers for Disease Control and Prevention</a:t>
            </a:r>
            <a:r>
              <a:rPr lang="en-US" dirty="0">
                <a:effectLst/>
              </a:rPr>
              <a:t>, Centers for 	Disease Control and Prevention, 29 Nov. 2018, 	www.cdc.gov/nchs/products/databriefs/db328.htm</a:t>
            </a:r>
          </a:p>
          <a:p>
            <a:pPr marL="36900" indent="0">
              <a:buNone/>
            </a:pPr>
            <a:r>
              <a:rPr lang="en-US" dirty="0">
                <a:effectLst/>
              </a:rPr>
              <a:t>“Social Security.” </a:t>
            </a:r>
            <a:r>
              <a:rPr lang="en-US" i="1" dirty="0">
                <a:effectLst/>
              </a:rPr>
              <a:t>Reports, Facts and Figures | Press Office | Social Security Administration</a:t>
            </a:r>
            <a:r>
              <a:rPr lang="en-US" dirty="0">
                <a:effectLst/>
              </a:rPr>
              <a:t>, Social 	Security Administration, www.ssa.gov/oact/STATS/table4c6.html#fn2</a:t>
            </a:r>
          </a:p>
          <a:p>
            <a:pPr marL="36830" indent="0">
              <a:buNone/>
            </a:pPr>
            <a:r>
              <a:rPr lang="en-US" dirty="0">
                <a:effectLst/>
              </a:rPr>
              <a:t>“Where Life Stories Live On.” </a:t>
            </a:r>
            <a:r>
              <a:rPr lang="en-US" i="1" dirty="0">
                <a:effectLst/>
              </a:rPr>
              <a:t>Legacy.com</a:t>
            </a:r>
            <a:r>
              <a:rPr lang="en-US" dirty="0">
                <a:effectLst/>
              </a:rPr>
              <a:t>, Legacy.com, 3 Feb. 2016, </a:t>
            </a:r>
            <a:r>
              <a:rPr lang="en-US" dirty="0">
                <a:effectLst/>
                <a:hlinkClick r:id="rId2"/>
              </a:rPr>
              <a:t>www.legacy.com/</a:t>
            </a:r>
            <a:endParaRPr lang="en-US" dirty="0">
              <a:ln>
                <a:solidFill>
                  <a:prstClr val="black">
                    <a:lumMod val="75000"/>
                    <a:lumOff val="25000"/>
                    <a:alpha val="10000"/>
                  </a:prstClr>
                </a:solidFill>
              </a:ln>
              <a:effectLst/>
              <a:hlinkClick r:id="rId2"/>
            </a:endParaRPr>
          </a:p>
          <a:p>
            <a:pPr marL="36830" indent="0">
              <a:buNone/>
            </a:pPr>
            <a:r>
              <a:rPr lang="en-US" dirty="0">
                <a:ln>
                  <a:solidFill>
                    <a:prstClr val="black">
                      <a:lumMod val="75000"/>
                      <a:lumOff val="25000"/>
                      <a:alpha val="10000"/>
                    </a:prstClr>
                  </a:solidFill>
                </a:ln>
                <a:effectLst/>
                <a:ea typeface="+mn-lt"/>
                <a:cs typeface="+mn-lt"/>
              </a:rPr>
              <a:t>Munnell, Alicia and Wu, April </a:t>
            </a:r>
            <a:r>
              <a:rPr lang="en-US" dirty="0" err="1">
                <a:ln>
                  <a:solidFill>
                    <a:prstClr val="black">
                      <a:lumMod val="75000"/>
                      <a:lumOff val="25000"/>
                      <a:alpha val="10000"/>
                    </a:prstClr>
                  </a:solidFill>
                </a:ln>
                <a:effectLst/>
                <a:ea typeface="+mn-lt"/>
                <a:cs typeface="+mn-lt"/>
              </a:rPr>
              <a:t>Yanyuan</a:t>
            </a:r>
            <a:r>
              <a:rPr lang="en-US" dirty="0">
                <a:ln>
                  <a:solidFill>
                    <a:prstClr val="black">
                      <a:lumMod val="75000"/>
                      <a:lumOff val="25000"/>
                      <a:alpha val="10000"/>
                    </a:prstClr>
                  </a:solidFill>
                </a:ln>
                <a:effectLst/>
                <a:ea typeface="+mn-lt"/>
                <a:cs typeface="+mn-lt"/>
              </a:rPr>
              <a:t>, Will Delayed Retirement by the Baby Boomers Lead to Higher Unemployment Among Younger Workers? (September 1, 2012). Boston College Center for Retirement Research Working Paper No. 2012-22. Available at  </a:t>
            </a:r>
            <a:r>
              <a:rPr lang="en-US" dirty="0">
                <a:ln>
                  <a:solidFill>
                    <a:prstClr val="black">
                      <a:lumMod val="75000"/>
                      <a:lumOff val="25000"/>
                      <a:alpha val="10000"/>
                    </a:prstClr>
                  </a:solidFill>
                </a:ln>
                <a:effectLst/>
                <a:ea typeface="+mn-lt"/>
                <a:cs typeface="+mn-lt"/>
                <a:hlinkClick r:id="rId3"/>
              </a:rPr>
              <a:t>http://dx.doi.org/10.2139/ssrn.2162093</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US" dirty="0">
                <a:ln>
                  <a:solidFill>
                    <a:prstClr val="black">
                      <a:lumMod val="75000"/>
                      <a:lumOff val="25000"/>
                      <a:alpha val="10000"/>
                    </a:prstClr>
                  </a:solidFill>
                </a:ln>
                <a:effectLst/>
                <a:ea typeface="+mn-lt"/>
                <a:cs typeface="+mn-lt"/>
              </a:rPr>
              <a:t>“Just How Many Baby Boomers Are There?” </a:t>
            </a:r>
            <a:r>
              <a:rPr lang="en-US" i="1" dirty="0">
                <a:ln>
                  <a:solidFill>
                    <a:prstClr val="black">
                      <a:lumMod val="75000"/>
                      <a:lumOff val="25000"/>
                      <a:alpha val="10000"/>
                    </a:prstClr>
                  </a:solidFill>
                </a:ln>
                <a:effectLst/>
                <a:ea typeface="+mn-lt"/>
                <a:cs typeface="+mn-lt"/>
              </a:rPr>
              <a:t>Population Reference Bureau</a:t>
            </a:r>
            <a:r>
              <a:rPr lang="en-US" dirty="0">
                <a:ln>
                  <a:solidFill>
                    <a:prstClr val="black">
                      <a:lumMod val="75000"/>
                      <a:lumOff val="25000"/>
                      <a:alpha val="10000"/>
                    </a:prstClr>
                  </a:solidFill>
                </a:ln>
                <a:effectLst/>
                <a:ea typeface="+mn-lt"/>
                <a:cs typeface="+mn-lt"/>
              </a:rPr>
              <a:t>, 16 Apr. 2014, www.prb.org/justhowmanybabyboomersarethere/. </a:t>
            </a:r>
            <a:endParaRPr lang="en-US" dirty="0"/>
          </a:p>
          <a:p>
            <a:pPr marL="36830" indent="0">
              <a:buNone/>
            </a:pPr>
            <a:r>
              <a:rPr lang="en-US" dirty="0" err="1">
                <a:ln>
                  <a:solidFill>
                    <a:prstClr val="black">
                      <a:lumMod val="75000"/>
                      <a:lumOff val="25000"/>
                      <a:alpha val="10000"/>
                    </a:prstClr>
                  </a:solidFill>
                </a:ln>
                <a:effectLst/>
                <a:ea typeface="+mn-lt"/>
                <a:cs typeface="+mn-lt"/>
              </a:rPr>
              <a:t>Duffin</a:t>
            </a:r>
            <a:r>
              <a:rPr lang="en-US" dirty="0">
                <a:ln>
                  <a:solidFill>
                    <a:prstClr val="black">
                      <a:lumMod val="75000"/>
                      <a:lumOff val="25000"/>
                      <a:alpha val="10000"/>
                    </a:prstClr>
                  </a:solidFill>
                </a:ln>
                <a:effectLst/>
                <a:ea typeface="+mn-lt"/>
                <a:cs typeface="+mn-lt"/>
              </a:rPr>
              <a:t>, Erin. “U.S. Population by Generation, 2017.” </a:t>
            </a:r>
            <a:r>
              <a:rPr lang="en-US" i="1" dirty="0">
                <a:ln>
                  <a:solidFill>
                    <a:prstClr val="black">
                      <a:lumMod val="75000"/>
                      <a:lumOff val="25000"/>
                      <a:alpha val="10000"/>
                    </a:prstClr>
                  </a:solidFill>
                </a:ln>
                <a:effectLst/>
                <a:ea typeface="+mn-lt"/>
                <a:cs typeface="+mn-lt"/>
              </a:rPr>
              <a:t>Statista</a:t>
            </a:r>
            <a:r>
              <a:rPr lang="en-US" dirty="0">
                <a:ln>
                  <a:solidFill>
                    <a:prstClr val="black">
                      <a:lumMod val="75000"/>
                      <a:lumOff val="25000"/>
                      <a:alpha val="10000"/>
                    </a:prstClr>
                  </a:solidFill>
                </a:ln>
                <a:effectLst/>
                <a:ea typeface="+mn-lt"/>
                <a:cs typeface="+mn-lt"/>
              </a:rPr>
              <a:t>, 9 Aug. 2019, </a:t>
            </a:r>
            <a:r>
              <a:rPr lang="en-US" dirty="0">
                <a:ln>
                  <a:solidFill>
                    <a:prstClr val="black">
                      <a:lumMod val="75000"/>
                      <a:lumOff val="25000"/>
                      <a:alpha val="10000"/>
                    </a:prstClr>
                  </a:solidFill>
                </a:ln>
                <a:effectLst/>
                <a:ea typeface="+mn-lt"/>
                <a:cs typeface="+mn-lt"/>
                <a:hlinkClick r:id="rId4"/>
              </a:rPr>
              <a:t>www.statista.com/statistics/797321/us-population-by-generation/</a:t>
            </a:r>
            <a:r>
              <a:rPr lang="en-US" dirty="0">
                <a:ln>
                  <a:solidFill>
                    <a:prstClr val="black">
                      <a:lumMod val="75000"/>
                      <a:lumOff val="25000"/>
                      <a:alpha val="10000"/>
                    </a:prstClr>
                  </a:solidFill>
                </a:ln>
                <a:effectLst/>
                <a:ea typeface="+mn-lt"/>
                <a:cs typeface="+mn-lt"/>
              </a:rPr>
              <a:t>.</a:t>
            </a:r>
            <a:endParaRPr lang="en-US" dirty="0"/>
          </a:p>
          <a:p>
            <a:pPr marL="36830" indent="0">
              <a:buNone/>
            </a:pPr>
            <a:r>
              <a:rPr lang="en-US" dirty="0">
                <a:ln>
                  <a:solidFill>
                    <a:prstClr val="black">
                      <a:lumMod val="75000"/>
                      <a:lumOff val="25000"/>
                      <a:alpha val="10000"/>
                    </a:prstClr>
                  </a:solidFill>
                </a:ln>
                <a:effectLst/>
                <a:ea typeface="+mn-lt"/>
                <a:cs typeface="+mn-lt"/>
              </a:rPr>
              <a:t>US Census Bureau. “Millennials Outnumber Baby Boomers and Are Far More Diverse.” </a:t>
            </a:r>
            <a:r>
              <a:rPr lang="en-US" i="1" dirty="0">
                <a:ln>
                  <a:solidFill>
                    <a:prstClr val="black">
                      <a:lumMod val="75000"/>
                      <a:lumOff val="25000"/>
                      <a:alpha val="10000"/>
                    </a:prstClr>
                  </a:solidFill>
                </a:ln>
                <a:effectLst/>
                <a:ea typeface="+mn-lt"/>
                <a:cs typeface="+mn-lt"/>
              </a:rPr>
              <a:t>The United States Census Bureau</a:t>
            </a:r>
            <a:r>
              <a:rPr lang="en-US" dirty="0">
                <a:ln>
                  <a:solidFill>
                    <a:prstClr val="black">
                      <a:lumMod val="75000"/>
                      <a:lumOff val="25000"/>
                      <a:alpha val="10000"/>
                    </a:prstClr>
                  </a:solidFill>
                </a:ln>
                <a:effectLst/>
                <a:ea typeface="+mn-lt"/>
                <a:cs typeface="+mn-lt"/>
              </a:rPr>
              <a:t>, 19 Jan. 2018, www.census.gov/newsroom/press-releases/2015/cb15-113.html.</a:t>
            </a:r>
            <a:endParaRPr lang="en-US" dirty="0"/>
          </a:p>
          <a:p>
            <a:pPr marL="36900" indent="0">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8959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D633-A5C4-48E7-B973-DAFE75E953CD}"/>
              </a:ext>
            </a:extLst>
          </p:cNvPr>
          <p:cNvSpPr>
            <a:spLocks noGrp="1"/>
          </p:cNvSpPr>
          <p:nvPr>
            <p:ph type="title"/>
          </p:nvPr>
        </p:nvSpPr>
        <p:spPr>
          <a:xfrm>
            <a:off x="913795" y="184727"/>
            <a:ext cx="10353762" cy="1136073"/>
          </a:xfrm>
        </p:spPr>
        <p:txBody>
          <a:bodyPr>
            <a:normAutofit/>
          </a:bodyPr>
          <a:lstStyle/>
          <a:p>
            <a:r>
              <a:rPr lang="en-US" sz="4800" dirty="0"/>
              <a:t>Introduction</a:t>
            </a:r>
          </a:p>
        </p:txBody>
      </p:sp>
      <p:sp>
        <p:nvSpPr>
          <p:cNvPr id="3" name="Content Placeholder 2">
            <a:extLst>
              <a:ext uri="{FF2B5EF4-FFF2-40B4-BE49-F238E27FC236}">
                <a16:creationId xmlns:a16="http://schemas.microsoft.com/office/drawing/2014/main" id="{8D5EB8E6-9942-4954-BC21-D88C9FB1B601}"/>
              </a:ext>
            </a:extLst>
          </p:cNvPr>
          <p:cNvSpPr>
            <a:spLocks noGrp="1"/>
          </p:cNvSpPr>
          <p:nvPr>
            <p:ph idx="1"/>
          </p:nvPr>
        </p:nvSpPr>
        <p:spPr>
          <a:xfrm>
            <a:off x="913795" y="1256146"/>
            <a:ext cx="10353762" cy="5534620"/>
          </a:xfrm>
        </p:spPr>
        <p:txBody>
          <a:bodyPr>
            <a:normAutofit lnSpcReduction="10000"/>
          </a:bodyPr>
          <a:lstStyle/>
          <a:p>
            <a:r>
              <a:rPr lang="en-US" sz="2600" dirty="0"/>
              <a:t>Baby Boomer generation (1946-1964) plays a big role in our current economy; what does that mean for future generations?</a:t>
            </a:r>
          </a:p>
          <a:p>
            <a:r>
              <a:rPr lang="en-US" sz="2600" dirty="0"/>
              <a:t>Using statistical analysis we were able to predict the year the Baby Boomers will die out:</a:t>
            </a:r>
          </a:p>
          <a:p>
            <a:pPr marL="719455" lvl="1" indent="-269875"/>
            <a:r>
              <a:rPr lang="en-US" sz="2400" dirty="0"/>
              <a:t>Randomly chose three states from each region in U.S. to collect sample of deaths in 2018 and 2019.</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400" dirty="0"/>
              <a:t>For each state we used systematic sampling to choose dead people from list of deaths to have a total of 1500 death records.</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400" dirty="0"/>
              <a:t>After obtaining data we use an actuarial model and the logistic model to predict the year the generation will die out.</a:t>
            </a:r>
          </a:p>
          <a:p>
            <a:pPr marL="719455" lvl="1" indent="-269875"/>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t>We then compare our predicted results with the baby boomer population forecast by </a:t>
            </a:r>
            <a:r>
              <a:rPr lang="en-US" sz="2400" dirty="0"/>
              <a:t>Pew Research. </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None/>
            </a:pPr>
            <a:r>
              <a:rPr lang="en-US" sz="2200" dirty="0"/>
              <a:t> </a:t>
            </a:r>
          </a:p>
        </p:txBody>
      </p:sp>
    </p:spTree>
    <p:extLst>
      <p:ext uri="{BB962C8B-B14F-4D97-AF65-F5344CB8AC3E}">
        <p14:creationId xmlns:p14="http://schemas.microsoft.com/office/powerpoint/2010/main" val="92785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3532-0D93-4987-A643-611C4583A770}"/>
              </a:ext>
            </a:extLst>
          </p:cNvPr>
          <p:cNvSpPr>
            <a:spLocks noGrp="1"/>
          </p:cNvSpPr>
          <p:nvPr>
            <p:ph type="title"/>
          </p:nvPr>
        </p:nvSpPr>
        <p:spPr/>
        <p:txBody>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Baby Boomer Effect on the Economy</a:t>
            </a:r>
            <a:endParaRPr lang="en-US" dirty="0"/>
          </a:p>
        </p:txBody>
      </p:sp>
      <p:sp>
        <p:nvSpPr>
          <p:cNvPr id="3" name="Content Placeholder 2">
            <a:extLst>
              <a:ext uri="{FF2B5EF4-FFF2-40B4-BE49-F238E27FC236}">
                <a16:creationId xmlns:a16="http://schemas.microsoft.com/office/drawing/2014/main" id="{27845B28-581F-4E15-AC6E-EFE1C4605DF2}"/>
              </a:ext>
            </a:extLst>
          </p:cNvPr>
          <p:cNvSpPr>
            <a:spLocks noGrp="1"/>
          </p:cNvSpPr>
          <p:nvPr>
            <p:ph idx="1"/>
          </p:nvPr>
        </p:nvSpPr>
        <p:spPr/>
        <p:txBody>
          <a:bodyPr>
            <a:normAutofit/>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High proportion of retirement at same time period</a:t>
            </a:r>
            <a:endParaRPr lang="en-US" dirty="0"/>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Decrease in spending after retirement </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Longer life age expectancy</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Working past retirement age</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By 2030, over 20% of population will be 65 or over</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Report shows by 2035 Social Security and Medicare could run out</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Taxes rising to make up difference</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Increase in Baby Boomer Employment rate correlates directly with wage rates of younger generations</a:t>
            </a: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25187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476-C511-4A9E-9F56-732C7D690EAA}"/>
              </a:ext>
            </a:extLst>
          </p:cNvPr>
          <p:cNvSpPr>
            <a:spLocks noGrp="1"/>
          </p:cNvSpPr>
          <p:nvPr>
            <p:ph type="title"/>
          </p:nvPr>
        </p:nvSpPr>
        <p:spPr>
          <a:xfrm>
            <a:off x="933848" y="345142"/>
            <a:ext cx="4849315" cy="970450"/>
          </a:xfrm>
        </p:spPr>
        <p:txBody>
          <a:bodyPr>
            <a:noAutofit/>
          </a:bodyPr>
          <a:lstStyle/>
          <a:p>
            <a:r>
              <a:rPr lang="en-US" sz="24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j-lt"/>
                <a:cs typeface="+mj-lt"/>
              </a:rPr>
              <a:t>Employment rates of the elderly and the young by state over time</a:t>
            </a:r>
            <a:endParaRPr lang="en-US" sz="24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pic>
        <p:nvPicPr>
          <p:cNvPr id="3" name="Picture 3" descr="A screenshot of a map&#10;&#10;Description generated with very high confidence">
            <a:extLst>
              <a:ext uri="{FF2B5EF4-FFF2-40B4-BE49-F238E27FC236}">
                <a16:creationId xmlns:a16="http://schemas.microsoft.com/office/drawing/2014/main" id="{09008760-5D3D-4E79-8B71-0D517646B2BC}"/>
              </a:ext>
            </a:extLst>
          </p:cNvPr>
          <p:cNvPicPr>
            <a:picLocks noChangeAspect="1"/>
          </p:cNvPicPr>
          <p:nvPr/>
        </p:nvPicPr>
        <p:blipFill>
          <a:blip r:embed="rId2"/>
          <a:stretch>
            <a:fillRect/>
          </a:stretch>
        </p:blipFill>
        <p:spPr>
          <a:xfrm>
            <a:off x="387927" y="1616364"/>
            <a:ext cx="5467928" cy="4470400"/>
          </a:xfrm>
          <a:prstGeom prst="rect">
            <a:avLst/>
          </a:prstGeom>
        </p:spPr>
      </p:pic>
      <p:pic>
        <p:nvPicPr>
          <p:cNvPr id="5" name="Picture 5" descr="A screenshot of a map&#10;&#10;Description generated with high confidence">
            <a:extLst>
              <a:ext uri="{FF2B5EF4-FFF2-40B4-BE49-F238E27FC236}">
                <a16:creationId xmlns:a16="http://schemas.microsoft.com/office/drawing/2014/main" id="{1E2F584C-61BF-48E8-8EE8-0A00E4118644}"/>
              </a:ext>
            </a:extLst>
          </p:cNvPr>
          <p:cNvPicPr>
            <a:picLocks noChangeAspect="1"/>
          </p:cNvPicPr>
          <p:nvPr/>
        </p:nvPicPr>
        <p:blipFill>
          <a:blip r:embed="rId3"/>
          <a:stretch>
            <a:fillRect/>
          </a:stretch>
        </p:blipFill>
        <p:spPr>
          <a:xfrm>
            <a:off x="6262255" y="1625599"/>
            <a:ext cx="5375563" cy="4451927"/>
          </a:xfrm>
          <a:prstGeom prst="rect">
            <a:avLst/>
          </a:prstGeom>
        </p:spPr>
      </p:pic>
      <p:sp>
        <p:nvSpPr>
          <p:cNvPr id="7" name="TextBox 6">
            <a:extLst>
              <a:ext uri="{FF2B5EF4-FFF2-40B4-BE49-F238E27FC236}">
                <a16:creationId xmlns:a16="http://schemas.microsoft.com/office/drawing/2014/main" id="{09DC2FCA-AD33-43A4-84A4-D4C8F6835587}"/>
              </a:ext>
            </a:extLst>
          </p:cNvPr>
          <p:cNvSpPr txBox="1"/>
          <p:nvPr/>
        </p:nvSpPr>
        <p:spPr>
          <a:xfrm>
            <a:off x="6403809" y="433043"/>
            <a:ext cx="49038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tx1">
                    <a:lumMod val="95000"/>
                  </a:schemeClr>
                </a:solidFill>
              </a:rPr>
              <a:t>Employment</a:t>
            </a:r>
            <a:r>
              <a:rPr lang="en-US" sz="2400" dirty="0">
                <a:solidFill>
                  <a:schemeClr val="tx1">
                    <a:lumMod val="95000"/>
                  </a:schemeClr>
                </a:solidFill>
                <a:ea typeface="+mn-lt"/>
                <a:cs typeface="+mn-lt"/>
              </a:rPr>
              <a:t> rates of the elderly and prime-aged by state over time</a:t>
            </a:r>
            <a:endParaRPr lang="en-US" sz="2400" dirty="0">
              <a:solidFill>
                <a:schemeClr val="tx1">
                  <a:lumMod val="95000"/>
                </a:schemeClr>
              </a:solidFill>
            </a:endParaRPr>
          </a:p>
        </p:txBody>
      </p:sp>
      <p:sp>
        <p:nvSpPr>
          <p:cNvPr id="6" name="TextBox 5"/>
          <p:cNvSpPr txBox="1"/>
          <p:nvPr/>
        </p:nvSpPr>
        <p:spPr>
          <a:xfrm>
            <a:off x="1895611" y="6258313"/>
            <a:ext cx="8542690" cy="677108"/>
          </a:xfrm>
          <a:prstGeom prst="rect">
            <a:avLst/>
          </a:prstGeom>
          <a:noFill/>
        </p:spPr>
        <p:txBody>
          <a:bodyPr wrap="square" rtlCol="0" anchor="t">
            <a:spAutoFit/>
          </a:bodyPr>
          <a:lstStyle/>
          <a:p>
            <a:r>
              <a:rPr lang="en-US" sz="1000" dirty="0"/>
              <a:t>Munnell, Alicia and Wu, April </a:t>
            </a:r>
            <a:r>
              <a:rPr lang="en-US" sz="1000" dirty="0" err="1"/>
              <a:t>Yanyuan</a:t>
            </a:r>
            <a:r>
              <a:rPr lang="en-US" sz="1000" dirty="0"/>
              <a:t>, Will Delayed Retirement by the Baby Boomers Lead to Higher Unemployment Among Younger Workers? (September 1, 2012). Boston College Center for Retirement Research Working Paper No. 2012-22. Available at  </a:t>
            </a:r>
            <a:r>
              <a:rPr lang="en-US" sz="1000" dirty="0">
                <a:hlinkClick r:id="rId4"/>
              </a:rPr>
              <a:t>http://dx.doi.org/10.2139/ssrn.2162093</a:t>
            </a:r>
            <a:endParaRPr lang="en-US" sz="1000">
              <a:ea typeface="+mn-lt"/>
              <a:cs typeface="+mn-lt"/>
            </a:endParaRPr>
          </a:p>
          <a:p>
            <a:endParaRPr lang="en-US" dirty="0"/>
          </a:p>
        </p:txBody>
      </p:sp>
    </p:spTree>
    <p:extLst>
      <p:ext uri="{BB962C8B-B14F-4D97-AF65-F5344CB8AC3E}">
        <p14:creationId xmlns:p14="http://schemas.microsoft.com/office/powerpoint/2010/main" val="271533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8926-5F1B-4B83-83DD-45E1503A6394}"/>
              </a:ext>
            </a:extLst>
          </p:cNvPr>
          <p:cNvSpPr>
            <a:spLocks noGrp="1"/>
          </p:cNvSpPr>
          <p:nvPr>
            <p:ph type="title"/>
          </p:nvPr>
        </p:nvSpPr>
        <p:spPr>
          <a:xfrm>
            <a:off x="863664" y="320076"/>
            <a:ext cx="5009734" cy="970450"/>
          </a:xfrm>
        </p:spPr>
        <p:txBody>
          <a:bodyPr>
            <a:noAutofit/>
          </a:bodyPr>
          <a:lstStyle/>
          <a:p>
            <a:r>
              <a:rPr lang="en-US" sz="24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j-lt"/>
                <a:cs typeface="+mj-lt"/>
              </a:rPr>
              <a:t>Employment rates of the elderly and the young by state over time during recession</a:t>
            </a:r>
            <a:endParaRPr lang="en-US" sz="24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pic>
        <p:nvPicPr>
          <p:cNvPr id="3" name="Picture 3" descr="A screenshot of a map&#10;&#10;Description generated with very high confidence">
            <a:extLst>
              <a:ext uri="{FF2B5EF4-FFF2-40B4-BE49-F238E27FC236}">
                <a16:creationId xmlns:a16="http://schemas.microsoft.com/office/drawing/2014/main" id="{6B3511C0-AAE9-449A-B6DE-B127AB72D10D}"/>
              </a:ext>
            </a:extLst>
          </p:cNvPr>
          <p:cNvPicPr>
            <a:picLocks noChangeAspect="1"/>
          </p:cNvPicPr>
          <p:nvPr/>
        </p:nvPicPr>
        <p:blipFill>
          <a:blip r:embed="rId2"/>
          <a:stretch>
            <a:fillRect/>
          </a:stretch>
        </p:blipFill>
        <p:spPr>
          <a:xfrm>
            <a:off x="498763" y="1357745"/>
            <a:ext cx="5735781" cy="4572000"/>
          </a:xfrm>
          <a:prstGeom prst="rect">
            <a:avLst/>
          </a:prstGeom>
        </p:spPr>
      </p:pic>
      <p:pic>
        <p:nvPicPr>
          <p:cNvPr id="5" name="Picture 5" descr="A close up of a map&#10;&#10;Description generated with high confidence">
            <a:extLst>
              <a:ext uri="{FF2B5EF4-FFF2-40B4-BE49-F238E27FC236}">
                <a16:creationId xmlns:a16="http://schemas.microsoft.com/office/drawing/2014/main" id="{737EEF52-85CB-4E3B-ACFA-BC79B21600C7}"/>
              </a:ext>
            </a:extLst>
          </p:cNvPr>
          <p:cNvPicPr>
            <a:picLocks noChangeAspect="1"/>
          </p:cNvPicPr>
          <p:nvPr/>
        </p:nvPicPr>
        <p:blipFill>
          <a:blip r:embed="rId3"/>
          <a:stretch>
            <a:fillRect/>
          </a:stretch>
        </p:blipFill>
        <p:spPr>
          <a:xfrm>
            <a:off x="6869530" y="1339273"/>
            <a:ext cx="4925305" cy="4571999"/>
          </a:xfrm>
          <a:prstGeom prst="rect">
            <a:avLst/>
          </a:prstGeom>
        </p:spPr>
      </p:pic>
      <p:sp>
        <p:nvSpPr>
          <p:cNvPr id="7" name="TextBox 6">
            <a:extLst>
              <a:ext uri="{FF2B5EF4-FFF2-40B4-BE49-F238E27FC236}">
                <a16:creationId xmlns:a16="http://schemas.microsoft.com/office/drawing/2014/main" id="{859F51F8-F667-43DB-8853-8EBD67ECA1B4}"/>
              </a:ext>
            </a:extLst>
          </p:cNvPr>
          <p:cNvSpPr txBox="1"/>
          <p:nvPr/>
        </p:nvSpPr>
        <p:spPr>
          <a:xfrm>
            <a:off x="6870032" y="204290"/>
            <a:ext cx="49289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tx1">
                    <a:lumMod val="85000"/>
                  </a:schemeClr>
                </a:solidFill>
              </a:rPr>
              <a:t>Employment rates of the elderly and prime-aged by state over time during recession</a:t>
            </a:r>
          </a:p>
        </p:txBody>
      </p:sp>
      <p:sp>
        <p:nvSpPr>
          <p:cNvPr id="6" name="TextBox 5"/>
          <p:cNvSpPr txBox="1"/>
          <p:nvPr/>
        </p:nvSpPr>
        <p:spPr>
          <a:xfrm>
            <a:off x="2181360" y="6183116"/>
            <a:ext cx="8592820" cy="677108"/>
          </a:xfrm>
          <a:prstGeom prst="rect">
            <a:avLst/>
          </a:prstGeom>
          <a:noFill/>
        </p:spPr>
        <p:txBody>
          <a:bodyPr wrap="square" rtlCol="0" anchor="t">
            <a:spAutoFit/>
          </a:bodyPr>
          <a:lstStyle/>
          <a:p>
            <a:r>
              <a:rPr lang="en-US" sz="1000" dirty="0"/>
              <a:t>Munnell, Alicia and Wu, April </a:t>
            </a:r>
            <a:r>
              <a:rPr lang="en-US" sz="1000" dirty="0" err="1"/>
              <a:t>Yanyuan</a:t>
            </a:r>
            <a:r>
              <a:rPr lang="en-US" sz="1000" dirty="0"/>
              <a:t>, Will Delayed Retirement by the Baby Boomers Lead to Higher Unemployment Among Younger Workers? (September 1, 2012). Boston College Center for Retirement Research Working Paper No. 2012-22. Available at  </a:t>
            </a:r>
            <a:r>
              <a:rPr lang="en-US" sz="1000" dirty="0">
                <a:hlinkClick r:id="rId4"/>
              </a:rPr>
              <a:t>http://dx.doi.org/10.2139/ssrn.2162093</a:t>
            </a:r>
            <a:endParaRPr lang="en-US" sz="1000">
              <a:ea typeface="+mn-lt"/>
              <a:cs typeface="+mn-lt"/>
            </a:endParaRPr>
          </a:p>
          <a:p>
            <a:endParaRPr lang="en-US" dirty="0"/>
          </a:p>
        </p:txBody>
      </p:sp>
    </p:spTree>
    <p:extLst>
      <p:ext uri="{BB962C8B-B14F-4D97-AF65-F5344CB8AC3E}">
        <p14:creationId xmlns:p14="http://schemas.microsoft.com/office/powerpoint/2010/main" val="171283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D88B675-3326-4637-BCC5-19F8B6C457F0}"/>
              </a:ext>
            </a:extLst>
          </p:cNvPr>
          <p:cNvGraphicFramePr>
            <a:graphicFrameLocks/>
          </p:cNvGraphicFramePr>
          <p:nvPr>
            <p:extLst>
              <p:ext uri="{D42A27DB-BD31-4B8C-83A1-F6EECF244321}">
                <p14:modId xmlns:p14="http://schemas.microsoft.com/office/powerpoint/2010/main" val="432456337"/>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C8B5AB06-D8FD-45A7-BE1A-C4524D36C34B}"/>
              </a:ext>
            </a:extLst>
          </p:cNvPr>
          <p:cNvGraphicFramePr>
            <a:graphicFrameLocks/>
          </p:cNvGraphicFramePr>
          <p:nvPr>
            <p:extLst>
              <p:ext uri="{D42A27DB-BD31-4B8C-83A1-F6EECF244321}">
                <p14:modId xmlns:p14="http://schemas.microsoft.com/office/powerpoint/2010/main" val="2568131439"/>
              </p:ext>
            </p:extLst>
          </p:nvPr>
        </p:nvGraphicFramePr>
        <p:xfrm>
          <a:off x="591127" y="240145"/>
          <a:ext cx="11462327" cy="63361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731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9F09-CA68-4B04-8BB3-F6AD61295F96}"/>
              </a:ext>
            </a:extLst>
          </p:cNvPr>
          <p:cNvSpPr>
            <a:spLocks noGrp="1"/>
          </p:cNvSpPr>
          <p:nvPr>
            <p:ph type="title"/>
          </p:nvPr>
        </p:nvSpPr>
        <p:spPr>
          <a:xfrm>
            <a:off x="913795" y="147800"/>
            <a:ext cx="10353762" cy="970450"/>
          </a:xfrm>
        </p:spPr>
        <p:txBody>
          <a:bodyPr>
            <a:normAutofit/>
          </a:bodyPr>
          <a:lstStyle/>
          <a:p>
            <a:r>
              <a:rPr lang="en-US" dirty="0"/>
              <a:t>Death Data from Sample</a:t>
            </a:r>
          </a:p>
        </p:txBody>
      </p:sp>
      <p:pic>
        <p:nvPicPr>
          <p:cNvPr id="16" name="Picture 15">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10" name="Content Placeholder 9">
            <a:extLst>
              <a:ext uri="{FF2B5EF4-FFF2-40B4-BE49-F238E27FC236}">
                <a16:creationId xmlns:a16="http://schemas.microsoft.com/office/drawing/2014/main" id="{9A72A7AE-73B8-4AF9-BC01-4244E67DDE2A}"/>
              </a:ext>
            </a:extLst>
          </p:cNvPr>
          <p:cNvGraphicFramePr>
            <a:graphicFrameLocks noGrp="1"/>
          </p:cNvGraphicFramePr>
          <p:nvPr>
            <p:ph idx="1"/>
            <p:extLst>
              <p:ext uri="{D42A27DB-BD31-4B8C-83A1-F6EECF244321}">
                <p14:modId xmlns:p14="http://schemas.microsoft.com/office/powerpoint/2010/main" val="856602704"/>
              </p:ext>
            </p:extLst>
          </p:nvPr>
        </p:nvGraphicFramePr>
        <p:xfrm>
          <a:off x="526473" y="1043708"/>
          <a:ext cx="11369965" cy="5458692"/>
        </p:xfrm>
        <a:graphic>
          <a:graphicData uri="http://schemas.openxmlformats.org/drawingml/2006/table">
            <a:tbl>
              <a:tblPr/>
              <a:tblGrid>
                <a:gridCol w="1671309">
                  <a:extLst>
                    <a:ext uri="{9D8B030D-6E8A-4147-A177-3AD203B41FA5}">
                      <a16:colId xmlns:a16="http://schemas.microsoft.com/office/drawing/2014/main" val="2762802260"/>
                    </a:ext>
                  </a:extLst>
                </a:gridCol>
                <a:gridCol w="1215498">
                  <a:extLst>
                    <a:ext uri="{9D8B030D-6E8A-4147-A177-3AD203B41FA5}">
                      <a16:colId xmlns:a16="http://schemas.microsoft.com/office/drawing/2014/main" val="1163750909"/>
                    </a:ext>
                  </a:extLst>
                </a:gridCol>
                <a:gridCol w="2279057">
                  <a:extLst>
                    <a:ext uri="{9D8B030D-6E8A-4147-A177-3AD203B41FA5}">
                      <a16:colId xmlns:a16="http://schemas.microsoft.com/office/drawing/2014/main" val="120749683"/>
                    </a:ext>
                  </a:extLst>
                </a:gridCol>
                <a:gridCol w="2279057">
                  <a:extLst>
                    <a:ext uri="{9D8B030D-6E8A-4147-A177-3AD203B41FA5}">
                      <a16:colId xmlns:a16="http://schemas.microsoft.com/office/drawing/2014/main" val="1864729330"/>
                    </a:ext>
                  </a:extLst>
                </a:gridCol>
                <a:gridCol w="1215498">
                  <a:extLst>
                    <a:ext uri="{9D8B030D-6E8A-4147-A177-3AD203B41FA5}">
                      <a16:colId xmlns:a16="http://schemas.microsoft.com/office/drawing/2014/main" val="3199670250"/>
                    </a:ext>
                  </a:extLst>
                </a:gridCol>
                <a:gridCol w="2709546">
                  <a:extLst>
                    <a:ext uri="{9D8B030D-6E8A-4147-A177-3AD203B41FA5}">
                      <a16:colId xmlns:a16="http://schemas.microsoft.com/office/drawing/2014/main" val="3944779259"/>
                    </a:ext>
                  </a:extLst>
                </a:gridCol>
              </a:tblGrid>
              <a:tr h="768457">
                <a:tc>
                  <a:txBody>
                    <a:bodyPr/>
                    <a:lstStyle/>
                    <a:p>
                      <a:pPr algn="ctr" fontAlgn="b"/>
                      <a:r>
                        <a:rPr lang="en-US" sz="1800" b="1" i="0" u="none" strike="noStrike" dirty="0">
                          <a:solidFill>
                            <a:srgbClr val="FFFFFF"/>
                          </a:solidFill>
                          <a:effectLst/>
                          <a:latin typeface="Times New Roman" panose="02020603050405020304" pitchFamily="18" charset="0"/>
                          <a:cs typeface="Times New Roman" panose="02020603050405020304" pitchFamily="18" charset="0"/>
                        </a:rPr>
                        <a:t>Generation</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800" b="1" i="0" u="none" strike="noStrike" dirty="0">
                          <a:solidFill>
                            <a:srgbClr val="FFFFFF"/>
                          </a:solidFill>
                          <a:effectLst/>
                          <a:latin typeface="Times New Roman"/>
                          <a:cs typeface="Times New Roman"/>
                        </a:rPr>
                        <a:t>Count</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800" b="1" i="0" u="none" strike="noStrike" dirty="0">
                          <a:solidFill>
                            <a:srgbClr val="FFFFFF"/>
                          </a:solidFill>
                          <a:effectLst/>
                          <a:latin typeface="Times New Roman" panose="02020603050405020304" pitchFamily="18" charset="0"/>
                          <a:cs typeface="Times New Roman" panose="02020603050405020304" pitchFamily="18" charset="0"/>
                        </a:rPr>
                        <a:t>2018 Proportion</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noFill/>
                      <a:prstDash val="solid"/>
                      <a:round/>
                      <a:headEnd type="none" w="med" len="med"/>
                      <a:tailEnd type="none" w="med" len="med"/>
                    </a:lnB>
                    <a:solidFill>
                      <a:srgbClr val="ED7D31"/>
                    </a:solidFill>
                  </a:tcPr>
                </a:tc>
                <a:tc>
                  <a:txBody>
                    <a:bodyPr/>
                    <a:lstStyle/>
                    <a:p>
                      <a:pPr algn="ctr" fontAlgn="b"/>
                      <a:r>
                        <a:rPr lang="en-US" sz="1800" b="1" i="0" u="none" strike="noStrike" dirty="0">
                          <a:solidFill>
                            <a:srgbClr val="FFFFFF"/>
                          </a:solidFill>
                          <a:effectLst/>
                          <a:latin typeface="Times New Roman" panose="02020603050405020304" pitchFamily="18" charset="0"/>
                          <a:cs typeface="Times New Roman" panose="02020603050405020304" pitchFamily="18" charset="0"/>
                        </a:rPr>
                        <a:t>2019 Proportion</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800" b="1" i="0" u="none" strike="noStrike" dirty="0">
                          <a:solidFill>
                            <a:srgbClr val="FFFFFF"/>
                          </a:solidFill>
                          <a:effectLst/>
                          <a:latin typeface="Times New Roman"/>
                          <a:cs typeface="Times New Roman"/>
                        </a:rPr>
                        <a:t>Mean</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D7D31"/>
                    </a:solidFill>
                  </a:tcPr>
                </a:tc>
                <a:tc>
                  <a:txBody>
                    <a:bodyPr/>
                    <a:lstStyle/>
                    <a:p>
                      <a:pPr algn="ctr" fontAlgn="b"/>
                      <a:r>
                        <a:rPr lang="en-US" sz="1800" b="1" i="0" u="none" strike="noStrike" dirty="0">
                          <a:solidFill>
                            <a:srgbClr val="FFFFFF"/>
                          </a:solidFill>
                          <a:effectLst/>
                          <a:latin typeface="Times New Roman"/>
                          <a:cs typeface="Times New Roman"/>
                        </a:rPr>
                        <a:t>Standard Deviation</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2591592967"/>
                  </a:ext>
                </a:extLst>
              </a:tr>
              <a:tr h="821454">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Baby Boomer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444444"/>
                          </a:solidFill>
                          <a:effectLst/>
                          <a:latin typeface="Times New Roman" panose="02020603050405020304" pitchFamily="18" charset="0"/>
                          <a:cs typeface="Times New Roman" panose="02020603050405020304" pitchFamily="18" charset="0"/>
                        </a:rPr>
                        <a:t>467</a:t>
                      </a:r>
                    </a:p>
                  </a:txBody>
                  <a:tcPr marL="6350" marR="6350" marT="6350"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30.20%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CBAD"/>
                    </a:solidFill>
                  </a:tcPr>
                </a:tc>
                <a:tc>
                  <a:txBody>
                    <a:bodyPr/>
                    <a:lstStyle/>
                    <a:p>
                      <a:pPr algn="ctr" fontAlgn="b"/>
                      <a:r>
                        <a:rPr lang="en-US" sz="1800" b="0" i="0" u="none" strike="noStrike" dirty="0">
                          <a:solidFill>
                            <a:srgbClr val="000000"/>
                          </a:solidFill>
                          <a:effectLst/>
                          <a:latin typeface="Times New Roman"/>
                          <a:cs typeface="Times New Roman"/>
                        </a:rPr>
                        <a:t>31.13%</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a:cs typeface="Times New Roman"/>
                        </a:rPr>
                        <a:t>65.57816</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a:cs typeface="Times New Roman"/>
                        </a:rPr>
                        <a:t>5.052916809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684227603"/>
                  </a:ext>
                </a:extLst>
              </a:tr>
              <a:tr h="768457">
                <a:tc>
                  <a:txBody>
                    <a:bodyPr/>
                    <a:lstStyle/>
                    <a:p>
                      <a:pPr algn="ctr" fontAlgn="b"/>
                      <a:r>
                        <a:rPr lang="en-US" sz="1800" b="0" i="0" u="none" strike="noStrike" dirty="0">
                          <a:solidFill>
                            <a:srgbClr val="000000"/>
                          </a:solidFill>
                          <a:effectLst/>
                          <a:latin typeface="Times New Roman"/>
                          <a:cs typeface="Times New Roman"/>
                        </a:rPr>
                        <a:t>Millennial</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38</a:t>
                      </a:r>
                    </a:p>
                  </a:txBody>
                  <a:tcPr marL="6350" marR="6350" marT="6350"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2.30%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CE4D6"/>
                    </a:solidFill>
                  </a:tcPr>
                </a:tc>
                <a:tc>
                  <a:txBody>
                    <a:bodyPr/>
                    <a:lstStyle/>
                    <a:p>
                      <a:pPr algn="ctr" fontAlgn="b"/>
                      <a:r>
                        <a:rPr lang="en-US" sz="1800" b="0" i="0" u="none" strike="noStrike" dirty="0">
                          <a:solidFill>
                            <a:srgbClr val="000000"/>
                          </a:solidFill>
                          <a:effectLst/>
                          <a:latin typeface="Times New Roman"/>
                          <a:cs typeface="Times New Roman"/>
                        </a:rPr>
                        <a:t>2.53%</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800" b="0" i="0" u="none" strike="noStrike" dirty="0">
                          <a:solidFill>
                            <a:srgbClr val="000000"/>
                          </a:solidFill>
                          <a:effectLst/>
                          <a:latin typeface="Times New Roman"/>
                          <a:cs typeface="Times New Roman"/>
                        </a:rPr>
                        <a:t>31.76316</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800" b="0" i="0" u="none" strike="noStrike" dirty="0">
                          <a:solidFill>
                            <a:srgbClr val="000000"/>
                          </a:solidFill>
                          <a:effectLst/>
                          <a:latin typeface="Times New Roman"/>
                          <a:cs typeface="Times New Roman"/>
                        </a:rPr>
                        <a:t>4.681384702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944100159"/>
                  </a:ext>
                </a:extLst>
              </a:tr>
              <a:tr h="768457">
                <a:tc>
                  <a:txBody>
                    <a:bodyPr/>
                    <a:lstStyle/>
                    <a:p>
                      <a:pPr algn="ctr" fontAlgn="b"/>
                      <a:r>
                        <a:rPr lang="en-US" sz="1800" b="0" i="0" u="none" strike="noStrike" dirty="0">
                          <a:solidFill>
                            <a:srgbClr val="000000"/>
                          </a:solidFill>
                          <a:effectLst/>
                          <a:latin typeface="Times New Roman"/>
                          <a:cs typeface="Times New Roman"/>
                        </a:rPr>
                        <a:t>Gen X</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a:cs typeface="Times New Roman"/>
                        </a:rPr>
                        <a:t>103</a:t>
                      </a:r>
                    </a:p>
                  </a:txBody>
                  <a:tcPr marL="6350" marR="6350" marT="6350"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6.50%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CBAD"/>
                    </a:solidFill>
                  </a:tcPr>
                </a:tc>
                <a:tc>
                  <a:txBody>
                    <a:bodyPr/>
                    <a:lstStyle/>
                    <a:p>
                      <a:pPr algn="ctr" fontAlgn="b"/>
                      <a:r>
                        <a:rPr lang="en-US" sz="1800" b="0" i="0" u="none" strike="noStrike" dirty="0">
                          <a:solidFill>
                            <a:srgbClr val="000000"/>
                          </a:solidFill>
                          <a:effectLst/>
                          <a:latin typeface="Times New Roman"/>
                          <a:cs typeface="Times New Roman"/>
                        </a:rPr>
                        <a:t>6.87%</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a:cs typeface="Times New Roman"/>
                        </a:rPr>
                        <a:t>48.66019</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a:cs typeface="Times New Roman"/>
                        </a:rPr>
                        <a:t>4.321749369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1701100220"/>
                  </a:ext>
                </a:extLst>
              </a:tr>
              <a:tr h="768457">
                <a:tc>
                  <a:txBody>
                    <a:bodyPr/>
                    <a:lstStyle/>
                    <a:p>
                      <a:pPr algn="ctr" fontAlgn="b"/>
                      <a:r>
                        <a:rPr lang="en-US" sz="1800" b="0" i="0" u="none" strike="noStrike" dirty="0">
                          <a:solidFill>
                            <a:srgbClr val="000000"/>
                          </a:solidFill>
                          <a:effectLst/>
                          <a:latin typeface="Times New Roman"/>
                          <a:cs typeface="Times New Roman"/>
                        </a:rPr>
                        <a:t>Silent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800" b="0" i="0" u="none" strike="noStrike" dirty="0">
                          <a:solidFill>
                            <a:srgbClr val="000000"/>
                          </a:solidFill>
                          <a:effectLst/>
                          <a:latin typeface="Times New Roman"/>
                          <a:cs typeface="Times New Roman"/>
                        </a:rPr>
                        <a:t>686</a:t>
                      </a:r>
                    </a:p>
                  </a:txBody>
                  <a:tcPr marL="6350" marR="6350" marT="6350"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44.80%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CE4D6"/>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45.73%</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800" b="0" i="0" u="none" strike="noStrike" dirty="0">
                          <a:solidFill>
                            <a:srgbClr val="000000"/>
                          </a:solidFill>
                          <a:effectLst/>
                          <a:latin typeface="Times New Roman"/>
                          <a:cs typeface="Times New Roman"/>
                        </a:rPr>
                        <a:t>82.52915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tc>
                  <a:txBody>
                    <a:bodyPr/>
                    <a:lstStyle/>
                    <a:p>
                      <a:pPr algn="ctr" fontAlgn="b"/>
                      <a:r>
                        <a:rPr lang="en-US" sz="1800" b="0" i="0" u="none" strike="noStrike" dirty="0">
                          <a:solidFill>
                            <a:srgbClr val="000000"/>
                          </a:solidFill>
                          <a:effectLst/>
                          <a:latin typeface="Times New Roman"/>
                          <a:cs typeface="Times New Roman"/>
                        </a:rPr>
                        <a:t>5.168251891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CE4D6"/>
                    </a:solidFill>
                  </a:tcPr>
                </a:tc>
                <a:extLst>
                  <a:ext uri="{0D108BD9-81ED-4DB2-BD59-A6C34878D82A}">
                    <a16:rowId xmlns:a16="http://schemas.microsoft.com/office/drawing/2014/main" val="904484079"/>
                  </a:ext>
                </a:extLst>
              </a:tr>
              <a:tr h="768457">
                <a:tc>
                  <a:txBody>
                    <a:bodyPr/>
                    <a:lstStyle/>
                    <a:p>
                      <a:pPr algn="ctr" fontAlgn="b"/>
                      <a:r>
                        <a:rPr lang="en-US" sz="1800" b="0" i="0" u="none" strike="noStrike" dirty="0">
                          <a:solidFill>
                            <a:srgbClr val="000000"/>
                          </a:solidFill>
                          <a:effectLst/>
                          <a:latin typeface="Times New Roman"/>
                          <a:cs typeface="Times New Roman"/>
                        </a:rPr>
                        <a:t>Greatest</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a:cs typeface="Times New Roman"/>
                        </a:rPr>
                        <a:t>192</a:t>
                      </a:r>
                    </a:p>
                  </a:txBody>
                  <a:tcPr marL="6350" marR="6350" marT="6350"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15.50%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CBAD"/>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12.80%</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95.0625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Times New Roman"/>
                          <a:cs typeface="Times New Roman"/>
                        </a:rPr>
                        <a:t>2.83882027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8CBAD"/>
                    </a:solidFill>
                  </a:tcPr>
                </a:tc>
                <a:extLst>
                  <a:ext uri="{0D108BD9-81ED-4DB2-BD59-A6C34878D82A}">
                    <a16:rowId xmlns:a16="http://schemas.microsoft.com/office/drawing/2014/main" val="2005216892"/>
                  </a:ext>
                </a:extLst>
              </a:tr>
              <a:tr h="794953">
                <a:tc>
                  <a:txBody>
                    <a:bodyPr/>
                    <a:lstStyle/>
                    <a:p>
                      <a:pPr algn="ctr" fontAlgn="b"/>
                      <a:r>
                        <a:rPr lang="en-US" sz="1800" b="0" i="0" u="none" strike="noStrike" dirty="0">
                          <a:solidFill>
                            <a:srgbClr val="000000"/>
                          </a:solidFill>
                          <a:effectLst/>
                          <a:latin typeface="Times New Roman"/>
                          <a:cs typeface="Times New Roman"/>
                        </a:rPr>
                        <a:t>Other</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US" sz="1800" b="0" i="0" u="none" strike="noStrike" dirty="0">
                          <a:solidFill>
                            <a:srgbClr val="000000"/>
                          </a:solidFill>
                          <a:effectLst/>
                          <a:latin typeface="Times New Roman"/>
                          <a:cs typeface="Times New Roman"/>
                        </a:rPr>
                        <a:t>14</a:t>
                      </a:r>
                    </a:p>
                  </a:txBody>
                  <a:tcPr marL="6350" marR="6350" marT="6350"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0.80%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E4D6"/>
                    </a:solidFill>
                  </a:tcPr>
                </a:tc>
                <a:tc>
                  <a:txBody>
                    <a:bodyPr/>
                    <a:lstStyle/>
                    <a:p>
                      <a:pPr algn="ctr" fontAlgn="b"/>
                      <a:r>
                        <a:rPr lang="en-US" sz="1800" b="0" i="0" u="none" strike="noStrike" dirty="0">
                          <a:solidFill>
                            <a:srgbClr val="000000"/>
                          </a:solidFill>
                          <a:effectLst/>
                          <a:latin typeface="Times New Roman"/>
                          <a:cs typeface="Times New Roman"/>
                        </a:rPr>
                        <a:t>0.93%</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13.71429</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CE4D6"/>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6.069198039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1788704440"/>
                  </a:ext>
                </a:extLst>
              </a:tr>
            </a:tbl>
          </a:graphicData>
        </a:graphic>
      </p:graphicFrame>
    </p:spTree>
    <p:extLst>
      <p:ext uri="{BB962C8B-B14F-4D97-AF65-F5344CB8AC3E}">
        <p14:creationId xmlns:p14="http://schemas.microsoft.com/office/powerpoint/2010/main" val="326572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8C12CA5-C90F-4172-9418-34D001289F0D}"/>
              </a:ext>
            </a:extLst>
          </p:cNvPr>
          <p:cNvGraphicFramePr>
            <a:graphicFrameLocks/>
          </p:cNvGraphicFramePr>
          <p:nvPr>
            <p:extLst>
              <p:ext uri="{D42A27DB-BD31-4B8C-83A1-F6EECF244321}">
                <p14:modId xmlns:p14="http://schemas.microsoft.com/office/powerpoint/2010/main" val="2521235376"/>
              </p:ext>
            </p:extLst>
          </p:nvPr>
        </p:nvGraphicFramePr>
        <p:xfrm>
          <a:off x="130629" y="212271"/>
          <a:ext cx="11805557" cy="64742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6548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11348</TotalTime>
  <Words>1451</Words>
  <Application>Microsoft Office PowerPoint</Application>
  <PresentationFormat>Widescreen</PresentationFormat>
  <Paragraphs>228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Calisto MT</vt:lpstr>
      <vt:lpstr>Calisto MT (Body)</vt:lpstr>
      <vt:lpstr>Times New Roman</vt:lpstr>
      <vt:lpstr>Wingdings 2</vt:lpstr>
      <vt:lpstr>Slate</vt:lpstr>
      <vt:lpstr>Baby Boomer Generation</vt:lpstr>
      <vt:lpstr>Project Outline</vt:lpstr>
      <vt:lpstr>Introduction</vt:lpstr>
      <vt:lpstr>Baby Boomer Effect on the Economy</vt:lpstr>
      <vt:lpstr>Employment rates of the elderly and the young by state over time</vt:lpstr>
      <vt:lpstr>Employment rates of the elderly and the young by state over time during recession</vt:lpstr>
      <vt:lpstr>PowerPoint Presentation</vt:lpstr>
      <vt:lpstr>Death Data from Sample</vt:lpstr>
      <vt:lpstr>PowerPoint Presentation</vt:lpstr>
      <vt:lpstr>PowerPoint Presentation</vt:lpstr>
      <vt:lpstr>Actuarial Model for Human Death Rate</vt:lpstr>
      <vt:lpstr>Actuarial Model for Human Death Rate</vt:lpstr>
      <vt:lpstr>Predicted Baby Boomer Population Using Gompertz–Makeham law </vt:lpstr>
      <vt:lpstr>Predicted Baby Boomer Population by  Pew Research </vt:lpstr>
      <vt:lpstr>The Logistic Model for Population</vt:lpstr>
      <vt:lpstr>The Logistic Equation for Baby Boomer Population</vt:lpstr>
      <vt:lpstr>PowerPoint Presentation</vt:lpstr>
      <vt:lpstr>Predicted Baby Boomer Population  Using Logistic Model</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Boomer Generation</dc:title>
  <dc:creator>David Gessler</dc:creator>
  <cp:lastModifiedBy>James Lagese</cp:lastModifiedBy>
  <cp:revision>386</cp:revision>
  <dcterms:created xsi:type="dcterms:W3CDTF">2019-02-17T22:43:56Z</dcterms:created>
  <dcterms:modified xsi:type="dcterms:W3CDTF">2022-04-19T17:05:59Z</dcterms:modified>
</cp:coreProperties>
</file>