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4"/>
  </p:sldMasterIdLst>
  <p:notesMasterIdLst>
    <p:notesMasterId r:id="rId6"/>
  </p:notesMasterIdLst>
  <p:sldIdLst>
    <p:sldId id="256" r:id="rId5"/>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1EA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CE852-FD1A-4D3E-B3EF-25BCBA43A7C5}" v="17" dt="2023-05-22T21:55:42.173"/>
    <p1510:client id="{6B6FEF30-9A1A-49E0-8B25-DD8206BF1007}" v="6" dt="2022-04-07T20:54:32.855"/>
    <p1510:client id="{9D92B2CF-EFA8-432C-9FBE-E53E5D89B35A}" v="10" dt="2022-04-06T22:06:10.363"/>
    <p1510:client id="{B8DD5684-22DF-403C-9A09-4BCD9685F70A}" v="15" dt="2022-04-07T18:11:24.380"/>
    <p1510:client id="{BE0A3DAD-8543-444E-BFB7-F6C776939DED}" v="428" dt="2022-04-06T22:08:00.077"/>
    <p1510:client id="{DD5B8963-A28E-4E77-A05D-5CF9D1C8B698}" v="176" dt="2022-04-06T19:26:55.568"/>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Miller" userId="S::dfmiller01@student.ysu.edu::8f78658b-c39d-4176-96de-a3799049affe" providerId="AD" clId="Web-{5ABCE852-FD1A-4D3E-B3EF-25BCBA43A7C5}"/>
    <pc:docChg chg="modSld">
      <pc:chgData name="Derek Miller" userId="S::dfmiller01@student.ysu.edu::8f78658b-c39d-4176-96de-a3799049affe" providerId="AD" clId="Web-{5ABCE852-FD1A-4D3E-B3EF-25BCBA43A7C5}" dt="2023-05-22T21:55:40.563" v="7" actId="20577"/>
      <pc:docMkLst>
        <pc:docMk/>
      </pc:docMkLst>
      <pc:sldChg chg="modSp">
        <pc:chgData name="Derek Miller" userId="S::dfmiller01@student.ysu.edu::8f78658b-c39d-4176-96de-a3799049affe" providerId="AD" clId="Web-{5ABCE852-FD1A-4D3E-B3EF-25BCBA43A7C5}" dt="2023-05-22T21:55:40.563" v="7" actId="20577"/>
        <pc:sldMkLst>
          <pc:docMk/>
          <pc:sldMk cId="2251251862" sldId="256"/>
        </pc:sldMkLst>
        <pc:spChg chg="mod">
          <ac:chgData name="Derek Miller" userId="S::dfmiller01@student.ysu.edu::8f78658b-c39d-4176-96de-a3799049affe" providerId="AD" clId="Web-{5ABCE852-FD1A-4D3E-B3EF-25BCBA43A7C5}" dt="2023-05-22T21:55:40.563" v="7" actId="20577"/>
          <ac:spMkLst>
            <pc:docMk/>
            <pc:sldMk cId="2251251862" sldId="256"/>
            <ac:spMk id="11" creationId="{00000000-0000-0000-0000-000000000000}"/>
          </ac:spMkLst>
        </pc:spChg>
      </pc:sldChg>
    </pc:docChg>
  </pc:docChgLst>
  <pc:docChgLst>
    <pc:chgData name="Derek Miller" userId="8f78658b-c39d-4176-96de-a3799049affe" providerId="ADAL" clId="{BE0A3DAD-8543-444E-BFB7-F6C776939DED}"/>
    <pc:docChg chg="undo custSel modSld">
      <pc:chgData name="Derek Miller" userId="8f78658b-c39d-4176-96de-a3799049affe" providerId="ADAL" clId="{BE0A3DAD-8543-444E-BFB7-F6C776939DED}" dt="2022-04-06T22:08:00.078" v="3506" actId="1035"/>
      <pc:docMkLst>
        <pc:docMk/>
      </pc:docMkLst>
      <pc:sldChg chg="addSp delSp modSp mod">
        <pc:chgData name="Derek Miller" userId="8f78658b-c39d-4176-96de-a3799049affe" providerId="ADAL" clId="{BE0A3DAD-8543-444E-BFB7-F6C776939DED}" dt="2022-04-06T22:08:00.078" v="3506" actId="1035"/>
        <pc:sldMkLst>
          <pc:docMk/>
          <pc:sldMk cId="2251251862" sldId="256"/>
        </pc:sldMkLst>
        <pc:spChg chg="add mod">
          <ac:chgData name="Derek Miller" userId="8f78658b-c39d-4176-96de-a3799049affe" providerId="ADAL" clId="{BE0A3DAD-8543-444E-BFB7-F6C776939DED}" dt="2022-04-06T21:51:25.973" v="3302"/>
          <ac:spMkLst>
            <pc:docMk/>
            <pc:sldMk cId="2251251862" sldId="256"/>
            <ac:spMk id="2" creationId="{AB879854-551E-4CD0-AD3B-91989C861F76}"/>
          </ac:spMkLst>
        </pc:spChg>
        <pc:spChg chg="mod">
          <ac:chgData name="Derek Miller" userId="8f78658b-c39d-4176-96de-a3799049affe" providerId="ADAL" clId="{BE0A3DAD-8543-444E-BFB7-F6C776939DED}" dt="2022-03-25T00:38:12.422" v="298"/>
          <ac:spMkLst>
            <pc:docMk/>
            <pc:sldMk cId="2251251862" sldId="256"/>
            <ac:spMk id="4" creationId="{00000000-0000-0000-0000-000000000000}"/>
          </ac:spMkLst>
        </pc:spChg>
        <pc:spChg chg="mod">
          <ac:chgData name="Derek Miller" userId="8f78658b-c39d-4176-96de-a3799049affe" providerId="ADAL" clId="{BE0A3DAD-8543-444E-BFB7-F6C776939DED}" dt="2022-03-25T00:39:09.907" v="382" actId="20577"/>
          <ac:spMkLst>
            <pc:docMk/>
            <pc:sldMk cId="2251251862" sldId="256"/>
            <ac:spMk id="5" creationId="{00000000-0000-0000-0000-000000000000}"/>
          </ac:spMkLst>
        </pc:spChg>
        <pc:spChg chg="add mod">
          <ac:chgData name="Derek Miller" userId="8f78658b-c39d-4176-96de-a3799049affe" providerId="ADAL" clId="{BE0A3DAD-8543-444E-BFB7-F6C776939DED}" dt="2022-04-06T22:05:05.867" v="3496" actId="1035"/>
          <ac:spMkLst>
            <pc:docMk/>
            <pc:sldMk cId="2251251862" sldId="256"/>
            <ac:spMk id="7" creationId="{9A20BF58-CAE5-42F6-906B-CF201BB2EEBA}"/>
          </ac:spMkLst>
        </pc:spChg>
        <pc:spChg chg="mod">
          <ac:chgData name="Derek Miller" userId="8f78658b-c39d-4176-96de-a3799049affe" providerId="ADAL" clId="{BE0A3DAD-8543-444E-BFB7-F6C776939DED}" dt="2022-03-25T00:17:56.689" v="146" actId="20577"/>
          <ac:spMkLst>
            <pc:docMk/>
            <pc:sldMk cId="2251251862" sldId="256"/>
            <ac:spMk id="10" creationId="{00000000-0000-0000-0000-000000000000}"/>
          </ac:spMkLst>
        </pc:spChg>
        <pc:spChg chg="mod">
          <ac:chgData name="Derek Miller" userId="8f78658b-c39d-4176-96de-a3799049affe" providerId="ADAL" clId="{BE0A3DAD-8543-444E-BFB7-F6C776939DED}" dt="2022-03-25T01:07:07.270" v="1089" actId="20577"/>
          <ac:spMkLst>
            <pc:docMk/>
            <pc:sldMk cId="2251251862" sldId="256"/>
            <ac:spMk id="11" creationId="{00000000-0000-0000-0000-000000000000}"/>
          </ac:spMkLst>
        </pc:spChg>
        <pc:spChg chg="add mod">
          <ac:chgData name="Derek Miller" userId="8f78658b-c39d-4176-96de-a3799049affe" providerId="ADAL" clId="{BE0A3DAD-8543-444E-BFB7-F6C776939DED}" dt="2022-03-25T01:18:33.016" v="1519" actId="1076"/>
          <ac:spMkLst>
            <pc:docMk/>
            <pc:sldMk cId="2251251862" sldId="256"/>
            <ac:spMk id="15" creationId="{9F1C563B-2D24-4A7A-8BD3-EC73D936EC4D}"/>
          </ac:spMkLst>
        </pc:spChg>
        <pc:spChg chg="add mod">
          <ac:chgData name="Derek Miller" userId="8f78658b-c39d-4176-96de-a3799049affe" providerId="ADAL" clId="{BE0A3DAD-8543-444E-BFB7-F6C776939DED}" dt="2022-04-06T22:06:06.436" v="3498" actId="1038"/>
          <ac:spMkLst>
            <pc:docMk/>
            <pc:sldMk cId="2251251862" sldId="256"/>
            <ac:spMk id="16" creationId="{3ECE0C0C-C38F-4B1E-BF4D-F7A519976235}"/>
          </ac:spMkLst>
        </pc:spChg>
        <pc:spChg chg="add mod">
          <ac:chgData name="Derek Miller" userId="8f78658b-c39d-4176-96de-a3799049affe" providerId="ADAL" clId="{BE0A3DAD-8543-444E-BFB7-F6C776939DED}" dt="2022-03-25T01:35:07.058" v="1986" actId="1076"/>
          <ac:spMkLst>
            <pc:docMk/>
            <pc:sldMk cId="2251251862" sldId="256"/>
            <ac:spMk id="18" creationId="{F6CC60F9-59AB-48D6-B5F0-AACE6BFECF5A}"/>
          </ac:spMkLst>
        </pc:spChg>
        <pc:spChg chg="mod">
          <ac:chgData name="Derek Miller" userId="8f78658b-c39d-4176-96de-a3799049affe" providerId="ADAL" clId="{BE0A3DAD-8543-444E-BFB7-F6C776939DED}" dt="2022-04-06T22:04:35.634" v="3480" actId="1035"/>
          <ac:spMkLst>
            <pc:docMk/>
            <pc:sldMk cId="2251251862" sldId="256"/>
            <ac:spMk id="30" creationId="{C3C4FA79-F02B-43E1-A510-189F12934934}"/>
          </ac:spMkLst>
        </pc:spChg>
        <pc:spChg chg="mod">
          <ac:chgData name="Derek Miller" userId="8f78658b-c39d-4176-96de-a3799049affe" providerId="ADAL" clId="{BE0A3DAD-8543-444E-BFB7-F6C776939DED}" dt="2022-03-25T00:12:47.309" v="11" actId="20577"/>
          <ac:spMkLst>
            <pc:docMk/>
            <pc:sldMk cId="2251251862" sldId="256"/>
            <ac:spMk id="33" creationId="{00000000-0000-0000-0000-000000000000}"/>
          </ac:spMkLst>
        </pc:spChg>
        <pc:spChg chg="mod">
          <ac:chgData name="Derek Miller" userId="8f78658b-c39d-4176-96de-a3799049affe" providerId="ADAL" clId="{BE0A3DAD-8543-444E-BFB7-F6C776939DED}" dt="2022-04-06T19:37:05.705" v="3299" actId="20577"/>
          <ac:spMkLst>
            <pc:docMk/>
            <pc:sldMk cId="2251251862" sldId="256"/>
            <ac:spMk id="34" creationId="{00000000-0000-0000-0000-000000000000}"/>
          </ac:spMkLst>
        </pc:spChg>
        <pc:spChg chg="mod">
          <ac:chgData name="Derek Miller" userId="8f78658b-c39d-4176-96de-a3799049affe" providerId="ADAL" clId="{BE0A3DAD-8543-444E-BFB7-F6C776939DED}" dt="2022-03-25T00:53:39.211" v="635" actId="20577"/>
          <ac:spMkLst>
            <pc:docMk/>
            <pc:sldMk cId="2251251862" sldId="256"/>
            <ac:spMk id="36" creationId="{00000000-0000-0000-0000-000000000000}"/>
          </ac:spMkLst>
        </pc:spChg>
        <pc:spChg chg="mod">
          <ac:chgData name="Derek Miller" userId="8f78658b-c39d-4176-96de-a3799049affe" providerId="ADAL" clId="{BE0A3DAD-8543-444E-BFB7-F6C776939DED}" dt="2022-03-25T01:53:55.805" v="3131" actId="20577"/>
          <ac:spMkLst>
            <pc:docMk/>
            <pc:sldMk cId="2251251862" sldId="256"/>
            <ac:spMk id="39" creationId="{7FF07B45-9596-473D-A47F-06942CC12E48}"/>
          </ac:spMkLst>
        </pc:spChg>
        <pc:spChg chg="mod">
          <ac:chgData name="Derek Miller" userId="8f78658b-c39d-4176-96de-a3799049affe" providerId="ADAL" clId="{BE0A3DAD-8543-444E-BFB7-F6C776939DED}" dt="2022-04-06T22:07:47.870" v="3503" actId="1037"/>
          <ac:spMkLst>
            <pc:docMk/>
            <pc:sldMk cId="2251251862" sldId="256"/>
            <ac:spMk id="40" creationId="{00000000-0000-0000-0000-000000000000}"/>
          </ac:spMkLst>
        </pc:spChg>
        <pc:spChg chg="mod">
          <ac:chgData name="Derek Miller" userId="8f78658b-c39d-4176-96de-a3799049affe" providerId="ADAL" clId="{BE0A3DAD-8543-444E-BFB7-F6C776939DED}" dt="2022-03-25T01:32:23.036" v="1975" actId="20577"/>
          <ac:spMkLst>
            <pc:docMk/>
            <pc:sldMk cId="2251251862" sldId="256"/>
            <ac:spMk id="43" creationId="{810E4894-558A-4436-B46D-C955BFE38319}"/>
          </ac:spMkLst>
        </pc:spChg>
        <pc:spChg chg="mod">
          <ac:chgData name="Derek Miller" userId="8f78658b-c39d-4176-96de-a3799049affe" providerId="ADAL" clId="{BE0A3DAD-8543-444E-BFB7-F6C776939DED}" dt="2022-03-25T00:54:12.122" v="659" actId="20577"/>
          <ac:spMkLst>
            <pc:docMk/>
            <pc:sldMk cId="2251251862" sldId="256"/>
            <ac:spMk id="45" creationId="{00000000-0000-0000-0000-000000000000}"/>
          </ac:spMkLst>
        </pc:spChg>
        <pc:spChg chg="mod">
          <ac:chgData name="Derek Miller" userId="8f78658b-c39d-4176-96de-a3799049affe" providerId="ADAL" clId="{BE0A3DAD-8543-444E-BFB7-F6C776939DED}" dt="2022-04-06T22:08:00.078" v="3506" actId="1035"/>
          <ac:spMkLst>
            <pc:docMk/>
            <pc:sldMk cId="2251251862" sldId="256"/>
            <ac:spMk id="48" creationId="{2DF77BB8-EEA9-4B05-94F3-CB03A1DB6180}"/>
          </ac:spMkLst>
        </pc:spChg>
        <pc:spChg chg="mod">
          <ac:chgData name="Derek Miller" userId="8f78658b-c39d-4176-96de-a3799049affe" providerId="ADAL" clId="{BE0A3DAD-8543-444E-BFB7-F6C776939DED}" dt="2022-03-25T01:59:04.576" v="3138" actId="1076"/>
          <ac:spMkLst>
            <pc:docMk/>
            <pc:sldMk cId="2251251862" sldId="256"/>
            <ac:spMk id="53" creationId="{00000000-0000-0000-0000-000000000000}"/>
          </ac:spMkLst>
        </pc:spChg>
        <pc:spChg chg="mod">
          <ac:chgData name="Derek Miller" userId="8f78658b-c39d-4176-96de-a3799049affe" providerId="ADAL" clId="{BE0A3DAD-8543-444E-BFB7-F6C776939DED}" dt="2022-04-06T19:27:42.884" v="3253" actId="1035"/>
          <ac:spMkLst>
            <pc:docMk/>
            <pc:sldMk cId="2251251862" sldId="256"/>
            <ac:spMk id="54" creationId="{1E3C0525-105E-4F98-A44B-57D898B96ED7}"/>
          </ac:spMkLst>
        </pc:spChg>
        <pc:graphicFrameChg chg="add del mod modGraphic">
          <ac:chgData name="Derek Miller" userId="8f78658b-c39d-4176-96de-a3799049affe" providerId="ADAL" clId="{BE0A3DAD-8543-444E-BFB7-F6C776939DED}" dt="2022-03-25T00:45:55.707" v="424" actId="478"/>
          <ac:graphicFrameMkLst>
            <pc:docMk/>
            <pc:sldMk cId="2251251862" sldId="256"/>
            <ac:graphicFrameMk id="9" creationId="{E3ADC556-27DD-4861-94D5-C58E9FB5D079}"/>
          </ac:graphicFrameMkLst>
        </pc:graphicFrameChg>
        <pc:graphicFrameChg chg="add del mod modGraphic">
          <ac:chgData name="Derek Miller" userId="8f78658b-c39d-4176-96de-a3799049affe" providerId="ADAL" clId="{BE0A3DAD-8543-444E-BFB7-F6C776939DED}" dt="2022-03-25T00:48:20.291" v="448" actId="478"/>
          <ac:graphicFrameMkLst>
            <pc:docMk/>
            <pc:sldMk cId="2251251862" sldId="256"/>
            <ac:graphicFrameMk id="12" creationId="{04B67E51-D03C-4AEA-AF4F-6A266498465D}"/>
          </ac:graphicFrameMkLst>
        </pc:graphicFrameChg>
        <pc:graphicFrameChg chg="add mod modGraphic">
          <ac:chgData name="Derek Miller" userId="8f78658b-c39d-4176-96de-a3799049affe" providerId="ADAL" clId="{BE0A3DAD-8543-444E-BFB7-F6C776939DED}" dt="2022-04-06T22:06:25.957" v="3499" actId="14100"/>
          <ac:graphicFrameMkLst>
            <pc:docMk/>
            <pc:sldMk cId="2251251862" sldId="256"/>
            <ac:graphicFrameMk id="13" creationId="{871873ED-FD45-4E05-87FF-35350E2B6EBA}"/>
          </ac:graphicFrameMkLst>
        </pc:graphicFrameChg>
        <pc:graphicFrameChg chg="add mod modGraphic">
          <ac:chgData name="Derek Miller" userId="8f78658b-c39d-4176-96de-a3799049affe" providerId="ADAL" clId="{BE0A3DAD-8543-444E-BFB7-F6C776939DED}" dt="2022-03-25T01:56:26.412" v="3134" actId="113"/>
          <ac:graphicFrameMkLst>
            <pc:docMk/>
            <pc:sldMk cId="2251251862" sldId="256"/>
            <ac:graphicFrameMk id="14" creationId="{EA266921-7367-456B-A728-41CE60516A6A}"/>
          </ac:graphicFrameMkLst>
        </pc:graphicFrameChg>
        <pc:graphicFrameChg chg="add mod modGraphic">
          <ac:chgData name="Derek Miller" userId="8f78658b-c39d-4176-96de-a3799049affe" providerId="ADAL" clId="{BE0A3DAD-8543-444E-BFB7-F6C776939DED}" dt="2022-03-25T01:56:31.393" v="3135" actId="113"/>
          <ac:graphicFrameMkLst>
            <pc:docMk/>
            <pc:sldMk cId="2251251862" sldId="256"/>
            <ac:graphicFrameMk id="17" creationId="{66B232B4-99D4-412F-9EE1-C88A881C638D}"/>
          </ac:graphicFrameMkLst>
        </pc:graphicFrameChg>
        <pc:graphicFrameChg chg="del mod modGraphic">
          <ac:chgData name="Derek Miller" userId="8f78658b-c39d-4176-96de-a3799049affe" providerId="ADAL" clId="{BE0A3DAD-8543-444E-BFB7-F6C776939DED}" dt="2022-03-25T00:40:38.125" v="386" actId="478"/>
          <ac:graphicFrameMkLst>
            <pc:docMk/>
            <pc:sldMk cId="2251251862" sldId="256"/>
            <ac:graphicFrameMk id="24" creationId="{444FA3D8-6365-437E-B1CF-43145AF2ECF2}"/>
          </ac:graphicFrameMkLst>
        </pc:graphicFrameChg>
        <pc:graphicFrameChg chg="del mod">
          <ac:chgData name="Derek Miller" userId="8f78658b-c39d-4176-96de-a3799049affe" providerId="ADAL" clId="{BE0A3DAD-8543-444E-BFB7-F6C776939DED}" dt="2022-03-25T00:33:37.599" v="234" actId="478"/>
          <ac:graphicFrameMkLst>
            <pc:docMk/>
            <pc:sldMk cId="2251251862" sldId="256"/>
            <ac:graphicFrameMk id="25" creationId="{5850C834-9298-4D07-85EA-2244B6CFD488}"/>
          </ac:graphicFrameMkLst>
        </pc:graphicFrameChg>
        <pc:graphicFrameChg chg="del mod">
          <ac:chgData name="Derek Miller" userId="8f78658b-c39d-4176-96de-a3799049affe" providerId="ADAL" clId="{BE0A3DAD-8543-444E-BFB7-F6C776939DED}" dt="2022-03-25T00:31:31.042" v="226" actId="478"/>
          <ac:graphicFrameMkLst>
            <pc:docMk/>
            <pc:sldMk cId="2251251862" sldId="256"/>
            <ac:graphicFrameMk id="27" creationId="{C9B788ED-7D48-4C4C-A1E9-A45359F45F9A}"/>
          </ac:graphicFrameMkLst>
        </pc:graphicFrameChg>
        <pc:graphicFrameChg chg="del">
          <ac:chgData name="Derek Miller" userId="8f78658b-c39d-4176-96de-a3799049affe" providerId="ADAL" clId="{BE0A3DAD-8543-444E-BFB7-F6C776939DED}" dt="2022-03-25T01:07:22.168" v="1090" actId="478"/>
          <ac:graphicFrameMkLst>
            <pc:docMk/>
            <pc:sldMk cId="2251251862" sldId="256"/>
            <ac:graphicFrameMk id="31" creationId="{D5CF915B-01DF-4AF7-A880-8AEA49A9D081}"/>
          </ac:graphicFrameMkLst>
        </pc:graphicFrameChg>
        <pc:graphicFrameChg chg="del">
          <ac:chgData name="Derek Miller" userId="8f78658b-c39d-4176-96de-a3799049affe" providerId="ADAL" clId="{BE0A3DAD-8543-444E-BFB7-F6C776939DED}" dt="2022-03-25T01:18:18.322" v="1517" actId="478"/>
          <ac:graphicFrameMkLst>
            <pc:docMk/>
            <pc:sldMk cId="2251251862" sldId="256"/>
            <ac:graphicFrameMk id="35" creationId="{9ABC7FE7-7EB2-4DB1-A3B6-B1FD3697A973}"/>
          </ac:graphicFrameMkLst>
        </pc:graphicFrameChg>
        <pc:graphicFrameChg chg="del">
          <ac:chgData name="Derek Miller" userId="8f78658b-c39d-4176-96de-a3799049affe" providerId="ADAL" clId="{BE0A3DAD-8543-444E-BFB7-F6C776939DED}" dt="2022-03-25T01:25:22.596" v="1888" actId="478"/>
          <ac:graphicFrameMkLst>
            <pc:docMk/>
            <pc:sldMk cId="2251251862" sldId="256"/>
            <ac:graphicFrameMk id="37" creationId="{ECDA5822-0CC5-4619-B517-C1D427FEB455}"/>
          </ac:graphicFrameMkLst>
        </pc:graphicFrameChg>
        <pc:picChg chg="add mod">
          <ac:chgData name="Derek Miller" userId="8f78658b-c39d-4176-96de-a3799049affe" providerId="ADAL" clId="{BE0A3DAD-8543-444E-BFB7-F6C776939DED}" dt="2022-03-25T00:32:11.715" v="232" actId="1076"/>
          <ac:picMkLst>
            <pc:docMk/>
            <pc:sldMk cId="2251251862" sldId="256"/>
            <ac:picMk id="6" creationId="{A90A021A-E503-4D97-A61F-806B38D5D72F}"/>
          </ac:picMkLst>
        </pc:picChg>
        <pc:picChg chg="add mod">
          <ac:chgData name="Derek Miller" userId="8f78658b-c39d-4176-96de-a3799049affe" providerId="ADAL" clId="{BE0A3DAD-8543-444E-BFB7-F6C776939DED}" dt="2022-03-25T00:34:00.504" v="239" actId="14100"/>
          <ac:picMkLst>
            <pc:docMk/>
            <pc:sldMk cId="2251251862" sldId="256"/>
            <ac:picMk id="8" creationId="{DCC8BC9A-4554-4686-98CE-2B7B4B7409F4}"/>
          </ac:picMkLst>
        </pc:picChg>
        <pc:picChg chg="del mod">
          <ac:chgData name="Derek Miller" userId="8f78658b-c39d-4176-96de-a3799049affe" providerId="ADAL" clId="{BE0A3DAD-8543-444E-BFB7-F6C776939DED}" dt="2022-03-25T01:25:24.629" v="1890" actId="478"/>
          <ac:picMkLst>
            <pc:docMk/>
            <pc:sldMk cId="2251251862" sldId="256"/>
            <ac:picMk id="26" creationId="{7B7CF9EB-7FE4-41A9-993F-6AF93F739B1D}"/>
          </ac:picMkLst>
        </pc:picChg>
        <pc:picChg chg="add del mod">
          <ac:chgData name="Derek Miller" userId="8f78658b-c39d-4176-96de-a3799049affe" providerId="ADAL" clId="{BE0A3DAD-8543-444E-BFB7-F6C776939DED}" dt="2022-04-06T22:02:18.939" v="3439" actId="478"/>
          <ac:picMkLst>
            <pc:docMk/>
            <pc:sldMk cId="2251251862" sldId="256"/>
            <ac:picMk id="46" creationId="{DBD4E8A8-8F4A-4EBB-8754-56B0CFB16EF8}"/>
          </ac:picMkLst>
        </pc:picChg>
        <pc:picChg chg="add del mod">
          <ac:chgData name="Derek Miller" userId="8f78658b-c39d-4176-96de-a3799049affe" providerId="ADAL" clId="{BE0A3DAD-8543-444E-BFB7-F6C776939DED}" dt="2022-03-25T01:10:45.975" v="1317"/>
          <ac:picMkLst>
            <pc:docMk/>
            <pc:sldMk cId="2251251862" sldId="256"/>
            <ac:picMk id="1028" creationId="{01983A09-2C8C-4E82-BC71-A33218DC9F2D}"/>
          </ac:picMkLst>
        </pc:picChg>
        <pc:picChg chg="add del mod">
          <ac:chgData name="Derek Miller" userId="8f78658b-c39d-4176-96de-a3799049affe" providerId="ADAL" clId="{BE0A3DAD-8543-444E-BFB7-F6C776939DED}" dt="2022-04-06T21:57:52.158" v="3358" actId="478"/>
          <ac:picMkLst>
            <pc:docMk/>
            <pc:sldMk cId="2251251862" sldId="256"/>
            <ac:picMk id="1030" creationId="{D27F4D8C-0E71-46A0-A415-2A1590AB2D6D}"/>
          </ac:picMkLst>
        </pc:picChg>
        <pc:picChg chg="add del mod">
          <ac:chgData name="Derek Miller" userId="8f78658b-c39d-4176-96de-a3799049affe" providerId="ADAL" clId="{BE0A3DAD-8543-444E-BFB7-F6C776939DED}" dt="2022-03-25T01:58:36.046" v="3136" actId="478"/>
          <ac:picMkLst>
            <pc:docMk/>
            <pc:sldMk cId="2251251862" sldId="256"/>
            <ac:picMk id="1032" creationId="{3175A144-85D5-4D5B-B850-FDA6F9FE38F1}"/>
          </ac:picMkLst>
        </pc:picChg>
        <pc:picChg chg="add del mod">
          <ac:chgData name="Derek Miller" userId="8f78658b-c39d-4176-96de-a3799049affe" providerId="ADAL" clId="{BE0A3DAD-8543-444E-BFB7-F6C776939DED}" dt="2022-04-06T22:02:16.080" v="3437" actId="478"/>
          <ac:picMkLst>
            <pc:docMk/>
            <pc:sldMk cId="2251251862" sldId="256"/>
            <ac:picMk id="1034" creationId="{20FC6527-B805-467F-8481-F41F0B9F8595}"/>
          </ac:picMkLst>
        </pc:picChg>
      </pc:sldChg>
    </pc:docChg>
  </pc:docChgLst>
  <pc:docChgLst>
    <pc:chgData name="Derek Miller" userId="S::dfmiller01@student.ysu.edu::8f78658b-c39d-4176-96de-a3799049affe" providerId="AD" clId="Web-{DD5B8963-A28E-4E77-A05D-5CF9D1C8B698}"/>
    <pc:docChg chg="modSld">
      <pc:chgData name="Derek Miller" userId="S::dfmiller01@student.ysu.edu::8f78658b-c39d-4176-96de-a3799049affe" providerId="AD" clId="Web-{DD5B8963-A28E-4E77-A05D-5CF9D1C8B698}" dt="2022-04-06T19:26:55.568" v="101" actId="20577"/>
      <pc:docMkLst>
        <pc:docMk/>
      </pc:docMkLst>
      <pc:sldChg chg="modSp">
        <pc:chgData name="Derek Miller" userId="S::dfmiller01@student.ysu.edu::8f78658b-c39d-4176-96de-a3799049affe" providerId="AD" clId="Web-{DD5B8963-A28E-4E77-A05D-5CF9D1C8B698}" dt="2022-04-06T19:26:55.568" v="101" actId="20577"/>
        <pc:sldMkLst>
          <pc:docMk/>
          <pc:sldMk cId="2251251862" sldId="256"/>
        </pc:sldMkLst>
        <pc:spChg chg="mod">
          <ac:chgData name="Derek Miller" userId="S::dfmiller01@student.ysu.edu::8f78658b-c39d-4176-96de-a3799049affe" providerId="AD" clId="Web-{DD5B8963-A28E-4E77-A05D-5CF9D1C8B698}" dt="2022-04-06T19:25:29.111" v="43" actId="20577"/>
          <ac:spMkLst>
            <pc:docMk/>
            <pc:sldMk cId="2251251862" sldId="256"/>
            <ac:spMk id="10" creationId="{00000000-0000-0000-0000-000000000000}"/>
          </ac:spMkLst>
        </pc:spChg>
        <pc:spChg chg="mod">
          <ac:chgData name="Derek Miller" userId="S::dfmiller01@student.ysu.edu::8f78658b-c39d-4176-96de-a3799049affe" providerId="AD" clId="Web-{DD5B8963-A28E-4E77-A05D-5CF9D1C8B698}" dt="2022-04-06T19:26:55.568" v="101" actId="20577"/>
          <ac:spMkLst>
            <pc:docMk/>
            <pc:sldMk cId="2251251862" sldId="256"/>
            <ac:spMk id="54" creationId="{1E3C0525-105E-4F98-A44B-57D898B96ED7}"/>
          </ac:spMkLst>
        </pc:spChg>
      </pc:sldChg>
    </pc:docChg>
  </pc:docChgLst>
  <pc:docChgLst>
    <pc:chgData name="Madison D Ricciuti" userId="S::mdricciuti@student.ysu.edu::ded05058-e3b7-42dc-aad1-e56911b7719f" providerId="AD" clId="Web-{6B6FEF30-9A1A-49E0-8B25-DD8206BF1007}"/>
    <pc:docChg chg="addSld delSld modSld">
      <pc:chgData name="Madison D Ricciuti" userId="S::mdricciuti@student.ysu.edu::ded05058-e3b7-42dc-aad1-e56911b7719f" providerId="AD" clId="Web-{6B6FEF30-9A1A-49E0-8B25-DD8206BF1007}" dt="2022-04-07T20:54:32.855" v="2"/>
      <pc:docMkLst>
        <pc:docMk/>
      </pc:docMkLst>
      <pc:sldChg chg="modSp">
        <pc:chgData name="Madison D Ricciuti" userId="S::mdricciuti@student.ysu.edu::ded05058-e3b7-42dc-aad1-e56911b7719f" providerId="AD" clId="Web-{6B6FEF30-9A1A-49E0-8B25-DD8206BF1007}" dt="2022-04-07T18:03:31.222" v="0" actId="20577"/>
        <pc:sldMkLst>
          <pc:docMk/>
          <pc:sldMk cId="2251251862" sldId="256"/>
        </pc:sldMkLst>
        <pc:spChg chg="mod">
          <ac:chgData name="Madison D Ricciuti" userId="S::mdricciuti@student.ysu.edu::ded05058-e3b7-42dc-aad1-e56911b7719f" providerId="AD" clId="Web-{6B6FEF30-9A1A-49E0-8B25-DD8206BF1007}" dt="2022-04-07T18:03:31.222" v="0" actId="20577"/>
          <ac:spMkLst>
            <pc:docMk/>
            <pc:sldMk cId="2251251862" sldId="256"/>
            <ac:spMk id="11" creationId="{00000000-0000-0000-0000-000000000000}"/>
          </ac:spMkLst>
        </pc:spChg>
      </pc:sldChg>
      <pc:sldChg chg="add del replId">
        <pc:chgData name="Madison D Ricciuti" userId="S::mdricciuti@student.ysu.edu::ded05058-e3b7-42dc-aad1-e56911b7719f" providerId="AD" clId="Web-{6B6FEF30-9A1A-49E0-8B25-DD8206BF1007}" dt="2022-04-07T20:54:32.855" v="2"/>
        <pc:sldMkLst>
          <pc:docMk/>
          <pc:sldMk cId="630768608" sldId="257"/>
        </pc:sldMkLst>
      </pc:sldChg>
    </pc:docChg>
  </pc:docChgLst>
  <pc:docChgLst>
    <pc:chgData name="James Lagese" userId="S::jtlagese@student.ysu.edu::95dc1ec1-a1a2-488c-9b60-c9ad9ef0d64c" providerId="AD" clId="Web-{9D92B2CF-EFA8-432C-9FBE-E53E5D89B35A}"/>
    <pc:docChg chg="modSld">
      <pc:chgData name="James Lagese" userId="S::jtlagese@student.ysu.edu::95dc1ec1-a1a2-488c-9b60-c9ad9ef0d64c" providerId="AD" clId="Web-{9D92B2CF-EFA8-432C-9FBE-E53E5D89B35A}" dt="2022-04-06T22:06:10.363" v="9"/>
      <pc:docMkLst>
        <pc:docMk/>
      </pc:docMkLst>
      <pc:sldChg chg="modSp">
        <pc:chgData name="James Lagese" userId="S::jtlagese@student.ysu.edu::95dc1ec1-a1a2-488c-9b60-c9ad9ef0d64c" providerId="AD" clId="Web-{9D92B2CF-EFA8-432C-9FBE-E53E5D89B35A}" dt="2022-04-06T22:06:10.363" v="9"/>
        <pc:sldMkLst>
          <pc:docMk/>
          <pc:sldMk cId="2251251862" sldId="256"/>
        </pc:sldMkLst>
        <pc:spChg chg="mod">
          <ac:chgData name="James Lagese" userId="S::jtlagese@student.ysu.edu::95dc1ec1-a1a2-488c-9b60-c9ad9ef0d64c" providerId="AD" clId="Web-{9D92B2CF-EFA8-432C-9FBE-E53E5D89B35A}" dt="2022-04-06T22:05:40.706" v="1" actId="1076"/>
          <ac:spMkLst>
            <pc:docMk/>
            <pc:sldMk cId="2251251862" sldId="256"/>
            <ac:spMk id="39" creationId="{7FF07B45-9596-473D-A47F-06942CC12E48}"/>
          </ac:spMkLst>
        </pc:spChg>
        <pc:graphicFrameChg chg="modGraphic">
          <ac:chgData name="James Lagese" userId="S::jtlagese@student.ysu.edu::95dc1ec1-a1a2-488c-9b60-c9ad9ef0d64c" providerId="AD" clId="Web-{9D92B2CF-EFA8-432C-9FBE-E53E5D89B35A}" dt="2022-04-06T22:06:10.363" v="9"/>
          <ac:graphicFrameMkLst>
            <pc:docMk/>
            <pc:sldMk cId="2251251862" sldId="256"/>
            <ac:graphicFrameMk id="13" creationId="{871873ED-FD45-4E05-87FF-35350E2B6EBA}"/>
          </ac:graphicFrameMkLst>
        </pc:graphicFrameChg>
        <pc:graphicFrameChg chg="mod modGraphic">
          <ac:chgData name="James Lagese" userId="S::jtlagese@student.ysu.edu::95dc1ec1-a1a2-488c-9b60-c9ad9ef0d64c" providerId="AD" clId="Web-{9D92B2CF-EFA8-432C-9FBE-E53E5D89B35A}" dt="2022-04-06T22:05:28.941" v="0"/>
          <ac:graphicFrameMkLst>
            <pc:docMk/>
            <pc:sldMk cId="2251251862" sldId="256"/>
            <ac:graphicFrameMk id="14" creationId="{EA266921-7367-456B-A728-41CE60516A6A}"/>
          </ac:graphicFrameMkLst>
        </pc:graphicFrameChg>
      </pc:sldChg>
    </pc:docChg>
  </pc:docChgLst>
  <pc:docChgLst>
    <pc:chgData name="James Lagese" userId="S::jtlagese@student.ysu.edu::95dc1ec1-a1a2-488c-9b60-c9ad9ef0d64c" providerId="AD" clId="Web-{60D75B96-B50B-40DA-BD43-43F51DCD45D5}"/>
    <pc:docChg chg="modSld">
      <pc:chgData name="James Lagese" userId="S::jtlagese@student.ysu.edu::95dc1ec1-a1a2-488c-9b60-c9ad9ef0d64c" providerId="AD" clId="Web-{60D75B96-B50B-40DA-BD43-43F51DCD45D5}" dt="2022-03-25T17:18:15.905" v="1" actId="20577"/>
      <pc:docMkLst>
        <pc:docMk/>
      </pc:docMkLst>
      <pc:sldChg chg="modSp">
        <pc:chgData name="James Lagese" userId="S::jtlagese@student.ysu.edu::95dc1ec1-a1a2-488c-9b60-c9ad9ef0d64c" providerId="AD" clId="Web-{60D75B96-B50B-40DA-BD43-43F51DCD45D5}" dt="2022-03-25T17:18:15.905" v="1" actId="20577"/>
        <pc:sldMkLst>
          <pc:docMk/>
          <pc:sldMk cId="2251251862" sldId="256"/>
        </pc:sldMkLst>
        <pc:spChg chg="mod">
          <ac:chgData name="James Lagese" userId="S::jtlagese@student.ysu.edu::95dc1ec1-a1a2-488c-9b60-c9ad9ef0d64c" providerId="AD" clId="Web-{60D75B96-B50B-40DA-BD43-43F51DCD45D5}" dt="2022-03-25T17:18:15.905" v="1" actId="20577"/>
          <ac:spMkLst>
            <pc:docMk/>
            <pc:sldMk cId="2251251862" sldId="256"/>
            <ac:spMk id="40" creationId="{00000000-0000-0000-0000-000000000000}"/>
          </ac:spMkLst>
        </pc:spChg>
      </pc:sldChg>
    </pc:docChg>
  </pc:docChgLst>
  <pc:docChgLst>
    <pc:chgData name="Nikitas J Missos" userId="S::njmissos@student.ysu.edu::a90fca64-6350-4467-8921-281dc535a97c" providerId="AD" clId="Web-{B8DD5684-22DF-403C-9A09-4BCD9685F70A}"/>
    <pc:docChg chg="modSld">
      <pc:chgData name="Nikitas J Missos" userId="S::njmissos@student.ysu.edu::a90fca64-6350-4467-8921-281dc535a97c" providerId="AD" clId="Web-{B8DD5684-22DF-403C-9A09-4BCD9685F70A}" dt="2022-04-07T18:11:24.380" v="5" actId="20577"/>
      <pc:docMkLst>
        <pc:docMk/>
      </pc:docMkLst>
      <pc:sldChg chg="modSp">
        <pc:chgData name="Nikitas J Missos" userId="S::njmissos@student.ysu.edu::a90fca64-6350-4467-8921-281dc535a97c" providerId="AD" clId="Web-{B8DD5684-22DF-403C-9A09-4BCD9685F70A}" dt="2022-04-07T18:11:24.380" v="5" actId="20577"/>
        <pc:sldMkLst>
          <pc:docMk/>
          <pc:sldMk cId="2251251862" sldId="256"/>
        </pc:sldMkLst>
        <pc:spChg chg="mod">
          <ac:chgData name="Nikitas J Missos" userId="S::njmissos@student.ysu.edu::a90fca64-6350-4467-8921-281dc535a97c" providerId="AD" clId="Web-{B8DD5684-22DF-403C-9A09-4BCD9685F70A}" dt="2022-04-07T18:11:24.380" v="5" actId="20577"/>
          <ac:spMkLst>
            <pc:docMk/>
            <pc:sldMk cId="2251251862" sldId="256"/>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6CF8C95F-FFF9-4653-9A73-A7835F0E9544}" type="datetimeFigureOut">
              <a:rPr lang="en-US" smtClean="0"/>
              <a:t>5/22/2023</a:t>
            </a:fld>
            <a:endParaRPr lang="en-US"/>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8E69C228-CB19-4825-808C-7CEF6A5D3566}" type="slidenum">
              <a:rPr lang="en-US" smtClean="0"/>
              <a:t>‹#›</a:t>
            </a:fld>
            <a:endParaRPr lang="en-US"/>
          </a:p>
        </p:txBody>
      </p:sp>
    </p:spTree>
    <p:extLst>
      <p:ext uri="{BB962C8B-B14F-4D97-AF65-F5344CB8AC3E}">
        <p14:creationId xmlns:p14="http://schemas.microsoft.com/office/powerpoint/2010/main" val="569067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69C228-CB19-4825-808C-7CEF6A5D3566}" type="slidenum">
              <a:rPr lang="en-US" smtClean="0"/>
              <a:t>1</a:t>
            </a:fld>
            <a:endParaRPr lang="en-US"/>
          </a:p>
        </p:txBody>
      </p:sp>
    </p:spTree>
    <p:extLst>
      <p:ext uri="{BB962C8B-B14F-4D97-AF65-F5344CB8AC3E}">
        <p14:creationId xmlns:p14="http://schemas.microsoft.com/office/powerpoint/2010/main" val="1030411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pPr/>
              <a:t>5/22/2023</a:t>
            </a:fld>
            <a:endParaRPr lang="en-US"/>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pPr/>
              <a:t>‹#›</a:t>
            </a:fld>
            <a:endParaRPr lang="en-US"/>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9" name="Rectangle 8">
            <a:extLst>
              <a:ext uri="{FF2B5EF4-FFF2-40B4-BE49-F238E27FC236}">
                <a16:creationId xmlns:a16="http://schemas.microsoft.com/office/drawing/2014/main" id="{4E459857-EC20-4725-9729-C46C2B82E67B}"/>
              </a:ext>
            </a:extLst>
          </p:cNvPr>
          <p:cNvSpPr/>
          <p:nvPr userDrawn="1"/>
        </p:nvSpPr>
        <p:spPr>
          <a:xfrm>
            <a:off x="731516" y="0"/>
            <a:ext cx="42428163"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10" name="Rectangle 9">
            <a:extLst>
              <a:ext uri="{FF2B5EF4-FFF2-40B4-BE49-F238E27FC236}">
                <a16:creationId xmlns:a16="http://schemas.microsoft.com/office/drawing/2014/main" id="{53D01061-EB55-4BDA-9715-6B258A79D235}"/>
              </a:ext>
            </a:extLst>
          </p:cNvPr>
          <p:cNvSpPr/>
          <p:nvPr userDrawn="1"/>
        </p:nvSpPr>
        <p:spPr>
          <a:xfrm>
            <a:off x="731516" y="28803600"/>
            <a:ext cx="42428163"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2.tiff"/><Relationship Id="rId7"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10" Type="http://schemas.openxmlformats.org/officeDocument/2006/relationships/image" Target="../media/image7.png"/><Relationship Id="rId4" Type="http://schemas.openxmlformats.org/officeDocument/2006/relationships/image" Target="../media/image3.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75442"/>
            <a:ext cx="27432000" cy="192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a:solidFill>
                  <a:schemeClr val="bg1"/>
                </a:solidFill>
                <a:latin typeface="+mn-lt"/>
              </a:rPr>
              <a:t>GLM Models for Car Insurance Claims</a:t>
            </a:r>
          </a:p>
        </p:txBody>
      </p:sp>
      <p:sp>
        <p:nvSpPr>
          <p:cNvPr id="5" name="Text Box 123"/>
          <p:cNvSpPr txBox="1">
            <a:spLocks noChangeArrowheads="1"/>
          </p:cNvSpPr>
          <p:nvPr/>
        </p:nvSpPr>
        <p:spPr bwMode="auto">
          <a:xfrm>
            <a:off x="8229600" y="1762384"/>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a:solidFill>
                  <a:schemeClr val="bg1"/>
                </a:solidFill>
                <a:latin typeface="+mn-lt"/>
              </a:rPr>
              <a:t>Jimmy </a:t>
            </a:r>
            <a:r>
              <a:rPr lang="en-US" sz="4000" err="1">
                <a:solidFill>
                  <a:schemeClr val="bg1"/>
                </a:solidFill>
                <a:latin typeface="+mn-lt"/>
              </a:rPr>
              <a:t>Lagese</a:t>
            </a:r>
            <a:r>
              <a:rPr lang="en-US" sz="4000">
                <a:solidFill>
                  <a:schemeClr val="bg1"/>
                </a:solidFill>
                <a:latin typeface="+mn-lt"/>
              </a:rPr>
              <a:t>, Derek Miller, Madi </a:t>
            </a:r>
            <a:r>
              <a:rPr lang="en-US" sz="4000" err="1">
                <a:solidFill>
                  <a:schemeClr val="bg1"/>
                </a:solidFill>
                <a:latin typeface="+mn-lt"/>
              </a:rPr>
              <a:t>Ricciuti</a:t>
            </a:r>
            <a:r>
              <a:rPr lang="en-US" sz="4000">
                <a:solidFill>
                  <a:schemeClr val="bg1"/>
                </a:solidFill>
                <a:latin typeface="+mn-lt"/>
              </a:rPr>
              <a:t>, </a:t>
            </a:r>
            <a:r>
              <a:rPr lang="en-US" sz="4000" err="1">
                <a:solidFill>
                  <a:schemeClr val="bg1"/>
                </a:solidFill>
                <a:latin typeface="+mn-lt"/>
              </a:rPr>
              <a:t>Nikitas</a:t>
            </a:r>
            <a:r>
              <a:rPr lang="en-US" sz="4000">
                <a:solidFill>
                  <a:schemeClr val="bg1"/>
                </a:solidFill>
                <a:latin typeface="+mn-lt"/>
              </a:rPr>
              <a:t> </a:t>
            </a:r>
            <a:r>
              <a:rPr lang="en-US" sz="4000" err="1">
                <a:solidFill>
                  <a:schemeClr val="bg1"/>
                </a:solidFill>
                <a:latin typeface="+mn-lt"/>
              </a:rPr>
              <a:t>Missos</a:t>
            </a:r>
            <a:endParaRPr lang="en-US" sz="4000">
              <a:solidFill>
                <a:schemeClr val="bg1"/>
              </a:solidFill>
              <a:latin typeface="+mn-lt"/>
            </a:endParaRPr>
          </a:p>
          <a:p>
            <a:pPr algn="ctr" eaLnBrk="1" hangingPunct="1"/>
            <a:r>
              <a:rPr lang="en-US" sz="4000">
                <a:solidFill>
                  <a:schemeClr val="bg1"/>
                </a:solidFill>
                <a:latin typeface="+mn-lt"/>
              </a:rPr>
              <a:t>Advised by: Dr. Moon Nguyen and Dr. Thomas Wakefield</a:t>
            </a:r>
          </a:p>
          <a:p>
            <a:pPr algn="ctr" eaLnBrk="1" hangingPunct="1"/>
            <a:r>
              <a:rPr lang="en-US" sz="4000">
                <a:solidFill>
                  <a:schemeClr val="bg1"/>
                </a:solidFill>
                <a:latin typeface="+mn-lt"/>
              </a:rPr>
              <a:t>Youngstown State University, Youngstown, OH</a:t>
            </a:r>
          </a:p>
        </p:txBody>
      </p:sp>
      <p:sp>
        <p:nvSpPr>
          <p:cNvPr id="10" name="Text Box 189"/>
          <p:cNvSpPr txBox="1">
            <a:spLocks noChangeArrowheads="1"/>
          </p:cNvSpPr>
          <p:nvPr/>
        </p:nvSpPr>
        <p:spPr bwMode="auto">
          <a:xfrm>
            <a:off x="1463040" y="5715001"/>
            <a:ext cx="13167360" cy="6370928"/>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spcAft>
                <a:spcPts val="800"/>
              </a:spcAft>
            </a:pPr>
            <a:r>
              <a:rPr lang="en-US" sz="4400" b="0" i="0">
                <a:solidFill>
                  <a:srgbClr val="000000"/>
                </a:solidFill>
                <a:effectLst/>
                <a:latin typeface="Calibri"/>
                <a:cs typeface="Calibri"/>
              </a:rPr>
              <a:t>Insurance companies are always seeking the most accurate and efficient way to predict future insurance claims. A plethora of research has been done studying various statistical models. Our project aims to predict the numbers of claims that people will make for their car insurance per year using a general linearized model (GLM). We will examine multiple characteristics of a driver and his or her vehicles to determine which variables will be used to predict the number of claims</a:t>
            </a:r>
            <a:r>
              <a:rPr lang="en-US" sz="4400">
                <a:solidFill>
                  <a:srgbClr val="000000"/>
                </a:solidFill>
                <a:latin typeface="Calibri"/>
                <a:cs typeface="Calibri"/>
              </a:rPr>
              <a:t>.</a:t>
            </a:r>
            <a:endParaRPr lang="en-US" sz="4400">
              <a:latin typeface="Calibri" panose="020F0502020204030204" pitchFamily="34" charset="0"/>
              <a:ea typeface="Calibri" panose="020F0502020204030204" pitchFamily="34" charset="0"/>
              <a:cs typeface="Calibri"/>
            </a:endParaRPr>
          </a:p>
        </p:txBody>
      </p:sp>
      <p:sp>
        <p:nvSpPr>
          <p:cNvPr id="32" name="Rectangle 31"/>
          <p:cNvSpPr/>
          <p:nvPr/>
        </p:nvSpPr>
        <p:spPr>
          <a:xfrm>
            <a:off x="1463040" y="4572000"/>
            <a:ext cx="13167360" cy="8382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a:solidFill>
                  <a:schemeClr val="bg1"/>
                </a:solidFill>
              </a:rPr>
              <a:t>Abstract</a:t>
            </a:r>
          </a:p>
        </p:txBody>
      </p:sp>
      <p:sp>
        <p:nvSpPr>
          <p:cNvPr id="33" name="Rectangle 32"/>
          <p:cNvSpPr/>
          <p:nvPr/>
        </p:nvSpPr>
        <p:spPr>
          <a:xfrm>
            <a:off x="1470660" y="12954000"/>
            <a:ext cx="13167360" cy="864434"/>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a:solidFill>
                  <a:schemeClr val="bg1"/>
                </a:solidFill>
              </a:rPr>
              <a:t>Methodology</a:t>
            </a:r>
            <a:endParaRPr lang="en-US" sz="4400" b="1">
              <a:solidFill>
                <a:schemeClr val="bg1"/>
              </a:solidFill>
            </a:endParaRPr>
          </a:p>
        </p:txBody>
      </p:sp>
      <p:sp>
        <p:nvSpPr>
          <p:cNvPr id="34" name="Rectangle 33"/>
          <p:cNvSpPr/>
          <p:nvPr/>
        </p:nvSpPr>
        <p:spPr>
          <a:xfrm>
            <a:off x="15520201" y="4572000"/>
            <a:ext cx="13167360" cy="8382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a:solidFill>
                  <a:schemeClr val="bg1"/>
                </a:solidFill>
              </a:rPr>
              <a:t>Visual Displays</a:t>
            </a:r>
          </a:p>
        </p:txBody>
      </p:sp>
      <p:sp>
        <p:nvSpPr>
          <p:cNvPr id="36" name="Rectangle 35"/>
          <p:cNvSpPr/>
          <p:nvPr/>
        </p:nvSpPr>
        <p:spPr>
          <a:xfrm>
            <a:off x="29497020" y="12420600"/>
            <a:ext cx="13167360" cy="11430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a:solidFill>
                  <a:schemeClr val="bg1"/>
                </a:solidFill>
              </a:rPr>
              <a:t>Conclusions</a:t>
            </a:r>
          </a:p>
        </p:txBody>
      </p:sp>
      <p:sp>
        <p:nvSpPr>
          <p:cNvPr id="11" name="Text Box 190"/>
          <p:cNvSpPr txBox="1">
            <a:spLocks noChangeArrowheads="1"/>
          </p:cNvSpPr>
          <p:nvPr/>
        </p:nvSpPr>
        <p:spPr bwMode="auto">
          <a:xfrm>
            <a:off x="1463040" y="14173200"/>
            <a:ext cx="13167360" cy="6432484"/>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a:buFont typeface="Arial"/>
              <a:buChar char="•"/>
            </a:pPr>
            <a:r>
              <a:rPr lang="en-US" sz="4000">
                <a:latin typeface="+mn-lt"/>
              </a:rPr>
              <a:t>Risk features and claim numbers were collected for 677,991 motor liability policies</a:t>
            </a:r>
            <a:endParaRPr lang="en-US">
              <a:cs typeface="Arial" charset="0"/>
            </a:endParaRPr>
          </a:p>
          <a:p>
            <a:pPr marL="571500" indent="-571500" algn="l" rtl="0" fontAlgn="base">
              <a:buFont typeface="Arial"/>
              <a:buChar char="•"/>
            </a:pPr>
            <a:r>
              <a:rPr lang="en-US" sz="4000" b="0" i="0" u="none" strike="noStrike">
                <a:solidFill>
                  <a:srgbClr val="000000"/>
                </a:solidFill>
                <a:effectLst/>
                <a:latin typeface="+mn-lt"/>
              </a:rPr>
              <a:t>Take all input variables and relevel them to 5 classes from 0-4 of the number of claims</a:t>
            </a:r>
            <a:r>
              <a:rPr lang="en-US" sz="4000" b="0" i="0">
                <a:solidFill>
                  <a:srgbClr val="000000"/>
                </a:solidFill>
                <a:effectLst/>
                <a:latin typeface="+mn-lt"/>
              </a:rPr>
              <a:t>​</a:t>
            </a:r>
            <a:endParaRPr lang="en-US" sz="4000" b="0" i="0">
              <a:solidFill>
                <a:srgbClr val="000000"/>
              </a:solidFill>
              <a:effectLst/>
              <a:latin typeface="+mn-lt"/>
              <a:ea typeface="Calibri"/>
              <a:cs typeface="Calibri"/>
            </a:endParaRPr>
          </a:p>
          <a:p>
            <a:pPr marL="571500" indent="-571500" algn="l" rtl="0" fontAlgn="base">
              <a:buFont typeface="Arial"/>
              <a:buChar char="•"/>
            </a:pPr>
            <a:r>
              <a:rPr lang="en-US" sz="4000">
                <a:solidFill>
                  <a:srgbClr val="000000"/>
                </a:solidFill>
                <a:latin typeface="+mn-lt"/>
              </a:rPr>
              <a:t>Divide</a:t>
            </a:r>
            <a:r>
              <a:rPr lang="en-US" sz="4000" b="0" i="0" u="none" strike="noStrike">
                <a:solidFill>
                  <a:srgbClr val="000000"/>
                </a:solidFill>
                <a:effectLst/>
                <a:latin typeface="+mn-lt"/>
              </a:rPr>
              <a:t> the data into training and testing sets (80% training, 20% testing)</a:t>
            </a:r>
            <a:r>
              <a:rPr lang="en-US" sz="4000" b="0" i="0">
                <a:solidFill>
                  <a:srgbClr val="000000"/>
                </a:solidFill>
                <a:effectLst/>
                <a:latin typeface="+mn-lt"/>
              </a:rPr>
              <a:t>​</a:t>
            </a:r>
            <a:endParaRPr lang="en-US" sz="4000" b="0" i="0">
              <a:solidFill>
                <a:srgbClr val="000000"/>
              </a:solidFill>
              <a:effectLst/>
              <a:latin typeface="+mn-lt"/>
              <a:ea typeface="Calibri"/>
              <a:cs typeface="Calibri"/>
            </a:endParaRPr>
          </a:p>
          <a:p>
            <a:pPr marL="571500" indent="-571500" algn="l" rtl="0" fontAlgn="base">
              <a:buFont typeface="Arial"/>
              <a:buChar char="•"/>
            </a:pPr>
            <a:r>
              <a:rPr lang="en-US" sz="4000">
                <a:solidFill>
                  <a:srgbClr val="000000"/>
                </a:solidFill>
                <a:latin typeface="+mn-lt"/>
              </a:rPr>
              <a:t>The predictors considered are </a:t>
            </a:r>
            <a:r>
              <a:rPr lang="en-US" sz="4000" b="0" i="0" u="none" strike="noStrike">
                <a:solidFill>
                  <a:srgbClr val="000000"/>
                </a:solidFill>
                <a:effectLst/>
                <a:latin typeface="+mn-lt"/>
              </a:rPr>
              <a:t>Vehicle Power, Vehicle Age, Bonus Malus, Vehicle Brand, Gas, Density (population), Region, Area, Driver Age</a:t>
            </a:r>
            <a:r>
              <a:rPr lang="en-US" sz="4000" b="0" i="0">
                <a:solidFill>
                  <a:srgbClr val="000000"/>
                </a:solidFill>
                <a:effectLst/>
                <a:latin typeface="+mn-lt"/>
              </a:rPr>
              <a:t>​</a:t>
            </a:r>
            <a:endParaRPr lang="en-US" sz="4000" b="0" i="0">
              <a:solidFill>
                <a:srgbClr val="000000"/>
              </a:solidFill>
              <a:effectLst/>
              <a:latin typeface="+mn-lt"/>
              <a:ea typeface="Calibri"/>
              <a:cs typeface="Calibri"/>
            </a:endParaRPr>
          </a:p>
          <a:p>
            <a:pPr marL="571500" indent="-571500">
              <a:buFont typeface="Arial" pitchFamily="34" charset="0"/>
              <a:buChar char="•"/>
            </a:pPr>
            <a:endParaRPr lang="en-US" sz="4000">
              <a:latin typeface="+mn-lt"/>
            </a:endParaRPr>
          </a:p>
        </p:txBody>
      </p:sp>
      <p:sp>
        <p:nvSpPr>
          <p:cNvPr id="45" name="Rectangle 44"/>
          <p:cNvSpPr/>
          <p:nvPr/>
        </p:nvSpPr>
        <p:spPr>
          <a:xfrm>
            <a:off x="15552420" y="18820124"/>
            <a:ext cx="13167360" cy="88969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a:solidFill>
                  <a:schemeClr val="bg1"/>
                </a:solidFill>
              </a:rPr>
              <a:t>Mathematical Models</a:t>
            </a:r>
          </a:p>
        </p:txBody>
      </p:sp>
      <p:pic>
        <p:nvPicPr>
          <p:cNvPr id="29" name="Picture 28">
            <a:extLst>
              <a:ext uri="{FF2B5EF4-FFF2-40B4-BE49-F238E27FC236}">
                <a16:creationId xmlns:a16="http://schemas.microsoft.com/office/drawing/2014/main" id="{2B9360FA-1E61-4348-B507-E07A71FB9B07}"/>
              </a:ext>
            </a:extLst>
          </p:cNvPr>
          <p:cNvPicPr>
            <a:picLocks noChangeAspect="1"/>
          </p:cNvPicPr>
          <p:nvPr/>
        </p:nvPicPr>
        <p:blipFill>
          <a:blip r:embed="rId3" cstate="print"/>
          <a:stretch>
            <a:fillRect/>
          </a:stretch>
        </p:blipFill>
        <p:spPr>
          <a:xfrm>
            <a:off x="1363980" y="568279"/>
            <a:ext cx="9906000" cy="2882181"/>
          </a:xfrm>
          <a:prstGeom prst="rect">
            <a:avLst/>
          </a:prstGeom>
        </p:spPr>
      </p:pic>
      <p:sp>
        <p:nvSpPr>
          <p:cNvPr id="39" name="Rectangle 38">
            <a:extLst>
              <a:ext uri="{FF2B5EF4-FFF2-40B4-BE49-F238E27FC236}">
                <a16:creationId xmlns:a16="http://schemas.microsoft.com/office/drawing/2014/main" id="{7FF07B45-9596-473D-A47F-06942CC12E48}"/>
              </a:ext>
            </a:extLst>
          </p:cNvPr>
          <p:cNvSpPr/>
          <p:nvPr/>
        </p:nvSpPr>
        <p:spPr>
          <a:xfrm>
            <a:off x="1447269" y="20801809"/>
            <a:ext cx="13167360" cy="1095855"/>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a:solidFill>
                  <a:schemeClr val="bg1"/>
                </a:solidFill>
              </a:rPr>
              <a:t>Distribution of Claims</a:t>
            </a:r>
          </a:p>
        </p:txBody>
      </p:sp>
      <p:sp>
        <p:nvSpPr>
          <p:cNvPr id="43" name="Rectangle 42">
            <a:extLst>
              <a:ext uri="{FF2B5EF4-FFF2-40B4-BE49-F238E27FC236}">
                <a16:creationId xmlns:a16="http://schemas.microsoft.com/office/drawing/2014/main" id="{810E4894-558A-4436-B46D-C955BFE38319}"/>
              </a:ext>
            </a:extLst>
          </p:cNvPr>
          <p:cNvSpPr/>
          <p:nvPr/>
        </p:nvSpPr>
        <p:spPr>
          <a:xfrm>
            <a:off x="29580840" y="4572000"/>
            <a:ext cx="13167360" cy="8382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a:solidFill>
                  <a:schemeClr val="bg1"/>
                </a:solidFill>
              </a:rPr>
              <a:t>Accuracy of Models</a:t>
            </a:r>
          </a:p>
        </p:txBody>
      </p:sp>
      <p:sp>
        <p:nvSpPr>
          <p:cNvPr id="48" name="Rectangle 47">
            <a:extLst>
              <a:ext uri="{FF2B5EF4-FFF2-40B4-BE49-F238E27FC236}">
                <a16:creationId xmlns:a16="http://schemas.microsoft.com/office/drawing/2014/main" id="{2DF77BB8-EEA9-4B05-94F3-CB03A1DB6180}"/>
              </a:ext>
            </a:extLst>
          </p:cNvPr>
          <p:cNvSpPr/>
          <p:nvPr/>
        </p:nvSpPr>
        <p:spPr>
          <a:xfrm>
            <a:off x="29426665" y="22615197"/>
            <a:ext cx="13335000" cy="832632"/>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a:solidFill>
                  <a:schemeClr val="bg1"/>
                </a:solidFill>
              </a:rPr>
              <a:t>Future Works</a:t>
            </a:r>
          </a:p>
        </p:txBody>
      </p:sp>
      <p:sp>
        <p:nvSpPr>
          <p:cNvPr id="54" name="Text Box 193">
            <a:extLst>
              <a:ext uri="{FF2B5EF4-FFF2-40B4-BE49-F238E27FC236}">
                <a16:creationId xmlns:a16="http://schemas.microsoft.com/office/drawing/2014/main" id="{1E3C0525-105E-4F98-A44B-57D898B96ED7}"/>
              </a:ext>
            </a:extLst>
          </p:cNvPr>
          <p:cNvSpPr txBox="1">
            <a:spLocks noChangeArrowheads="1"/>
          </p:cNvSpPr>
          <p:nvPr/>
        </p:nvSpPr>
        <p:spPr bwMode="auto">
          <a:xfrm>
            <a:off x="29426665" y="23697105"/>
            <a:ext cx="13335000" cy="4832046"/>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a:buFont typeface="Arial" panose="020B0604020202020204" pitchFamily="34" charset="0"/>
              <a:buChar char="•"/>
            </a:pPr>
            <a:r>
              <a:rPr lang="en-US" sz="4400">
                <a:latin typeface="+mn-lt"/>
                <a:cs typeface="Arial"/>
              </a:rPr>
              <a:t>Continue to look into ways to accurately predict the higher number of claims</a:t>
            </a:r>
          </a:p>
          <a:p>
            <a:pPr marL="571500" indent="-571500">
              <a:buFont typeface="Arial" panose="020B0604020202020204" pitchFamily="34" charset="0"/>
              <a:buChar char="•"/>
            </a:pPr>
            <a:r>
              <a:rPr lang="en-US" sz="4400">
                <a:latin typeface="+mn-lt"/>
                <a:cs typeface="Arial" panose="020B0604020202020204" pitchFamily="34" charset="0"/>
              </a:rPr>
              <a:t>Analyze the effects of underpredicting the number of claims </a:t>
            </a:r>
          </a:p>
          <a:p>
            <a:endParaRPr lang="en-US" sz="4000">
              <a:latin typeface="+mn-lt"/>
              <a:cs typeface="Arial" panose="020B0604020202020204" pitchFamily="34" charset="0"/>
            </a:endParaRPr>
          </a:p>
          <a:p>
            <a:pPr marL="571500" indent="-571500">
              <a:buFont typeface="Arial" panose="020B0604020202020204" pitchFamily="34" charset="0"/>
              <a:buChar char="•"/>
            </a:pPr>
            <a:endParaRPr lang="en-US" sz="4000">
              <a:latin typeface="+mn-lt"/>
              <a:cs typeface="Arial" panose="020B0604020202020204" pitchFamily="34" charset="0"/>
            </a:endParaRPr>
          </a:p>
          <a:p>
            <a:pPr marL="571500" indent="-571500">
              <a:buFont typeface="Arial" panose="020B0604020202020204" pitchFamily="34" charset="0"/>
              <a:buChar char="•"/>
            </a:pPr>
            <a:endParaRPr lang="en-US" sz="4000">
              <a:latin typeface="+mn-lt"/>
              <a:cs typeface="Arial" panose="020B0604020202020204" pitchFamily="34" charset="0"/>
            </a:endParaRPr>
          </a:p>
        </p:txBody>
      </p:sp>
      <p:pic>
        <p:nvPicPr>
          <p:cNvPr id="23" name="Picture 3" descr="C:\Users\egeberth\Pictures\Logos\COFSP Logo.jpg">
            <a:extLst>
              <a:ext uri="{FF2B5EF4-FFF2-40B4-BE49-F238E27FC236}">
                <a16:creationId xmlns:a16="http://schemas.microsoft.com/office/drawing/2014/main" id="{701E136E-C092-432E-B3E3-6B4E49B2C1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99200" y="548943"/>
            <a:ext cx="10820400" cy="281940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44080" y="28751481"/>
            <a:ext cx="42285120" cy="3108543"/>
          </a:xfrm>
          <a:prstGeom prst="rect">
            <a:avLst/>
          </a:prstGeom>
          <a:noFill/>
          <a:ln>
            <a:solidFill>
              <a:schemeClr val="accent1">
                <a:lumMod val="75000"/>
              </a:schemeClr>
            </a:solidFill>
          </a:ln>
        </p:spPr>
        <p:txBody>
          <a:bodyPr wrap="square" rtlCol="0">
            <a:spAutoFit/>
          </a:bodyPr>
          <a:lstStyle/>
          <a:p>
            <a:r>
              <a:rPr lang="en-US" sz="4000">
                <a:solidFill>
                  <a:schemeClr val="bg1"/>
                </a:solidFill>
              </a:rPr>
              <a:t>References :</a:t>
            </a:r>
          </a:p>
          <a:p>
            <a:r>
              <a:rPr lang="en-US" sz="4000">
                <a:solidFill>
                  <a:schemeClr val="bg1"/>
                </a:solidFill>
              </a:rPr>
              <a:t>“French Motor Claims Datasets” </a:t>
            </a:r>
            <a:r>
              <a:rPr lang="en-US" sz="4000" i="1">
                <a:solidFill>
                  <a:schemeClr val="bg1"/>
                </a:solidFill>
              </a:rPr>
              <a:t>Kaggle.com, </a:t>
            </a:r>
            <a:r>
              <a:rPr lang="en-US" sz="4000">
                <a:solidFill>
                  <a:schemeClr val="bg1"/>
                </a:solidFill>
              </a:rPr>
              <a:t>Kaggle.com, 1 Jan 2019, www.Kaggle.com</a:t>
            </a:r>
          </a:p>
          <a:p>
            <a:r>
              <a:rPr lang="en-US" sz="4000">
                <a:solidFill>
                  <a:schemeClr val="bg1"/>
                </a:solidFill>
                <a:effectLst/>
              </a:rPr>
              <a:t>James, G., Witten, D., Hastie, T., &amp; </a:t>
            </a:r>
            <a:r>
              <a:rPr lang="en-US" sz="4000" err="1">
                <a:solidFill>
                  <a:schemeClr val="bg1"/>
                </a:solidFill>
                <a:effectLst/>
              </a:rPr>
              <a:t>Tibshirani</a:t>
            </a:r>
            <a:r>
              <a:rPr lang="en-US" sz="4000">
                <a:solidFill>
                  <a:schemeClr val="bg1"/>
                </a:solidFill>
                <a:effectLst/>
              </a:rPr>
              <a:t>, R. (2021). </a:t>
            </a:r>
            <a:r>
              <a:rPr lang="en-US" sz="4000" i="1">
                <a:solidFill>
                  <a:schemeClr val="bg1"/>
                </a:solidFill>
                <a:effectLst/>
              </a:rPr>
              <a:t>An introduction to statistical learning with applications in R</a:t>
            </a:r>
            <a:r>
              <a:rPr lang="en-US" sz="4000">
                <a:solidFill>
                  <a:schemeClr val="bg1"/>
                </a:solidFill>
                <a:effectLst/>
              </a:rPr>
              <a:t>. Springer. </a:t>
            </a:r>
          </a:p>
          <a:p>
            <a:endParaRPr lang="en-US" sz="4000">
              <a:solidFill>
                <a:schemeClr val="bg1"/>
              </a:solidFill>
            </a:endParaRPr>
          </a:p>
          <a:p>
            <a:pPr marL="36900" indent="0">
              <a:buNone/>
            </a:pPr>
            <a:endParaRPr lang="en-US" sz="3600">
              <a:solidFill>
                <a:schemeClr val="bg1"/>
              </a:solidFill>
            </a:endParaRPr>
          </a:p>
        </p:txBody>
      </p:sp>
      <mc:AlternateContent xmlns:mc="http://schemas.openxmlformats.org/markup-compatibility/2006" xmlns:a14="http://schemas.microsoft.com/office/drawing/2010/main">
        <mc:Choice Requires="a14">
          <p:sp>
            <p:nvSpPr>
              <p:cNvPr id="30" name="Text Box 190">
                <a:extLst>
                  <a:ext uri="{FF2B5EF4-FFF2-40B4-BE49-F238E27FC236}">
                    <a16:creationId xmlns:a16="http://schemas.microsoft.com/office/drawing/2014/main" id="{C3C4FA79-F02B-43E1-A510-189F12934934}"/>
                  </a:ext>
                </a:extLst>
              </p:cNvPr>
              <p:cNvSpPr txBox="1">
                <a:spLocks noChangeArrowheads="1"/>
              </p:cNvSpPr>
              <p:nvPr/>
            </p:nvSpPr>
            <p:spPr bwMode="auto">
              <a:xfrm>
                <a:off x="15552420" y="19860430"/>
                <a:ext cx="13167360" cy="8752158"/>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lvl="1" indent="-571500" eaLnBrk="1" hangingPunct="1">
                  <a:buFont typeface="Arial" panose="020B0604020202020204" pitchFamily="34" charset="0"/>
                  <a:buChar char="•"/>
                </a:pPr>
                <a:r>
                  <a:rPr lang="en-US" sz="4000" b="0" i="0" u="none" strike="noStrike">
                    <a:solidFill>
                      <a:srgbClr val="000000"/>
                    </a:solidFill>
                    <a:effectLst/>
                    <a:latin typeface="Calibri" panose="020F0502020204030204" pitchFamily="34" charset="0"/>
                  </a:rPr>
                  <a:t>GLM uses a link function to </a:t>
                </a:r>
                <a:r>
                  <a:rPr lang="en-US" sz="4000">
                    <a:solidFill>
                      <a:srgbClr val="000000"/>
                    </a:solidFill>
                    <a:latin typeface="Calibri" panose="020F0502020204030204" pitchFamily="34" charset="0"/>
                  </a:rPr>
                  <a:t>transform the mean of the response variable to a linear combination of independent variables</a:t>
                </a:r>
              </a:p>
              <a:p>
                <a:pPr marL="0" lvl="1" indent="0" eaLnBrk="1" hangingPunct="1"/>
                <a:endParaRPr lang="en-US" sz="4000">
                  <a:solidFill>
                    <a:srgbClr val="000000"/>
                  </a:solidFill>
                  <a:latin typeface="Calibri" panose="020F0502020204030204" pitchFamily="34" charset="0"/>
                </a:endParaRPr>
              </a:p>
              <a:p>
                <a:pPr marL="571500" lvl="1" indent="-571500" eaLnBrk="1" hangingPunct="1">
                  <a:buFont typeface="Arial" panose="020B0604020202020204" pitchFamily="34" charset="0"/>
                  <a:buChar char="•"/>
                </a:pPr>
                <a:r>
                  <a:rPr lang="en-US" sz="4000" b="0" i="0">
                    <a:solidFill>
                      <a:srgbClr val="000000"/>
                    </a:solidFill>
                    <a:effectLst/>
                    <a:latin typeface="Calibri" panose="020F0502020204030204" pitchFamily="34" charset="0"/>
                  </a:rPr>
                  <a:t>Logistic: </a:t>
                </a:r>
                <a14:m>
                  <m:oMath xmlns:m="http://schemas.openxmlformats.org/officeDocument/2006/math">
                    <m:r>
                      <a:rPr lang="en-US" sz="4000" b="0" i="1" smtClean="0">
                        <a:solidFill>
                          <a:srgbClr val="000000"/>
                        </a:solidFill>
                        <a:effectLst/>
                        <a:latin typeface="Cambria Math" panose="02040503050406030204" pitchFamily="18" charset="0"/>
                        <a:ea typeface="Cambria Math" panose="02040503050406030204" pitchFamily="18" charset="0"/>
                      </a:rPr>
                      <m:t>𝜂</m:t>
                    </m:r>
                    <m:d>
                      <m:dPr>
                        <m:ctrlPr>
                          <a:rPr lang="en-US" sz="4000" b="0" i="1" smtClean="0">
                            <a:solidFill>
                              <a:srgbClr val="000000"/>
                            </a:solidFill>
                            <a:effectLst/>
                            <a:latin typeface="Cambria Math" panose="02040503050406030204" pitchFamily="18" charset="0"/>
                            <a:ea typeface="Cambria Math" panose="02040503050406030204" pitchFamily="18" charset="0"/>
                          </a:rPr>
                        </m:ctrlPr>
                      </m:dPr>
                      <m:e>
                        <m:r>
                          <a:rPr lang="en-US" sz="4000" b="0" i="1" smtClean="0">
                            <a:solidFill>
                              <a:srgbClr val="000000"/>
                            </a:solidFill>
                            <a:effectLst/>
                            <a:latin typeface="Cambria Math" panose="02040503050406030204" pitchFamily="18" charset="0"/>
                            <a:ea typeface="Cambria Math" panose="02040503050406030204" pitchFamily="18" charset="0"/>
                          </a:rPr>
                          <m:t>𝜇</m:t>
                        </m:r>
                      </m:e>
                    </m:d>
                    <m:r>
                      <a:rPr lang="en-US" sz="4000" b="0" i="1" smtClean="0">
                        <a:solidFill>
                          <a:srgbClr val="000000"/>
                        </a:solidFill>
                        <a:effectLst/>
                        <a:latin typeface="Cambria Math" panose="02040503050406030204" pitchFamily="18" charset="0"/>
                        <a:ea typeface="Cambria Math" panose="02040503050406030204" pitchFamily="18" charset="0"/>
                      </a:rPr>
                      <m:t>=</m:t>
                    </m:r>
                    <m:func>
                      <m:funcPr>
                        <m:ctrlPr>
                          <a:rPr lang="en-US" sz="4000" b="0" i="1" smtClean="0">
                            <a:solidFill>
                              <a:srgbClr val="000000"/>
                            </a:solidFill>
                            <a:effectLst/>
                            <a:latin typeface="Cambria Math" panose="02040503050406030204" pitchFamily="18" charset="0"/>
                            <a:ea typeface="Cambria Math" panose="02040503050406030204" pitchFamily="18" charset="0"/>
                          </a:rPr>
                        </m:ctrlPr>
                      </m:funcPr>
                      <m:fName>
                        <m:r>
                          <m:rPr>
                            <m:sty m:val="p"/>
                          </m:rPr>
                          <a:rPr lang="en-US" sz="4000" b="0" i="0" smtClean="0">
                            <a:solidFill>
                              <a:srgbClr val="000000"/>
                            </a:solidFill>
                            <a:effectLst/>
                            <a:latin typeface="Cambria Math" panose="02040503050406030204" pitchFamily="18" charset="0"/>
                            <a:ea typeface="Cambria Math" panose="02040503050406030204" pitchFamily="18" charset="0"/>
                          </a:rPr>
                          <m:t>log</m:t>
                        </m:r>
                      </m:fName>
                      <m:e>
                        <m:d>
                          <m:dPr>
                            <m:ctrlPr>
                              <a:rPr lang="en-US" sz="4000" b="0" i="1" smtClean="0">
                                <a:solidFill>
                                  <a:srgbClr val="000000"/>
                                </a:solidFill>
                                <a:effectLst/>
                                <a:latin typeface="Cambria Math" panose="02040503050406030204" pitchFamily="18" charset="0"/>
                                <a:ea typeface="Cambria Math" panose="02040503050406030204" pitchFamily="18" charset="0"/>
                              </a:rPr>
                            </m:ctrlPr>
                          </m:dPr>
                          <m:e>
                            <m:f>
                              <m:fPr>
                                <m:ctrlPr>
                                  <a:rPr lang="en-US" sz="4000" b="0" i="1" smtClean="0">
                                    <a:solidFill>
                                      <a:srgbClr val="000000"/>
                                    </a:solidFill>
                                    <a:effectLst/>
                                    <a:latin typeface="Cambria Math" panose="02040503050406030204" pitchFamily="18" charset="0"/>
                                    <a:ea typeface="Cambria Math" panose="02040503050406030204" pitchFamily="18" charset="0"/>
                                  </a:rPr>
                                </m:ctrlPr>
                              </m:fPr>
                              <m:num>
                                <m:r>
                                  <a:rPr lang="en-US" sz="4000" b="0" i="1" smtClean="0">
                                    <a:solidFill>
                                      <a:srgbClr val="000000"/>
                                    </a:solidFill>
                                    <a:effectLst/>
                                    <a:latin typeface="Cambria Math" panose="02040503050406030204" pitchFamily="18" charset="0"/>
                                    <a:ea typeface="Cambria Math" panose="02040503050406030204" pitchFamily="18" charset="0"/>
                                  </a:rPr>
                                  <m:t>𝜇</m:t>
                                </m:r>
                              </m:num>
                              <m:den>
                                <m:d>
                                  <m:dPr>
                                    <m:ctrlPr>
                                      <a:rPr lang="en-US" sz="4000" b="0" i="1" smtClean="0">
                                        <a:solidFill>
                                          <a:srgbClr val="000000"/>
                                        </a:solidFill>
                                        <a:effectLst/>
                                        <a:latin typeface="Cambria Math" panose="02040503050406030204" pitchFamily="18" charset="0"/>
                                        <a:ea typeface="Cambria Math" panose="02040503050406030204" pitchFamily="18" charset="0"/>
                                      </a:rPr>
                                    </m:ctrlPr>
                                  </m:dPr>
                                  <m:e>
                                    <m:r>
                                      <a:rPr lang="en-US" sz="4000" b="0" i="1" smtClean="0">
                                        <a:solidFill>
                                          <a:srgbClr val="000000"/>
                                        </a:solidFill>
                                        <a:effectLst/>
                                        <a:latin typeface="Cambria Math" panose="02040503050406030204" pitchFamily="18" charset="0"/>
                                        <a:ea typeface="Cambria Math" panose="02040503050406030204" pitchFamily="18" charset="0"/>
                                      </a:rPr>
                                      <m:t>1−</m:t>
                                    </m:r>
                                    <m:r>
                                      <a:rPr lang="en-US" sz="4000" b="0" i="1" smtClean="0">
                                        <a:solidFill>
                                          <a:srgbClr val="000000"/>
                                        </a:solidFill>
                                        <a:effectLst/>
                                        <a:latin typeface="Cambria Math" panose="02040503050406030204" pitchFamily="18" charset="0"/>
                                        <a:ea typeface="Cambria Math" panose="02040503050406030204" pitchFamily="18" charset="0"/>
                                      </a:rPr>
                                      <m:t>𝜇</m:t>
                                    </m:r>
                                  </m:e>
                                </m:d>
                              </m:den>
                            </m:f>
                          </m:e>
                        </m:d>
                      </m:e>
                    </m:func>
                    <m:r>
                      <a:rPr lang="en-US" sz="4000" b="0" i="0" smtClean="0">
                        <a:solidFill>
                          <a:srgbClr val="000000"/>
                        </a:solidFill>
                        <a:effectLst/>
                        <a:latin typeface="Cambria Math" panose="02040503050406030204" pitchFamily="18" charset="0"/>
                        <a:ea typeface="Cambria Math" panose="02040503050406030204" pitchFamily="18" charset="0"/>
                      </a:rPr>
                      <m:t>=</m:t>
                    </m:r>
                    <m:sSub>
                      <m:sSubPr>
                        <m:ctrlPr>
                          <a:rPr lang="en-US" sz="4000" i="1">
                            <a:solidFill>
                              <a:srgbClr val="000000"/>
                            </a:solidFill>
                            <a:latin typeface="Cambria Math" panose="02040503050406030204" pitchFamily="18" charset="0"/>
                            <a:ea typeface="Cambria Math" panose="02040503050406030204" pitchFamily="18" charset="0"/>
                          </a:rPr>
                        </m:ctrlPr>
                      </m:sSubPr>
                      <m:e>
                        <m:r>
                          <a:rPr lang="en-US" sz="4000" i="1">
                            <a:solidFill>
                              <a:srgbClr val="000000"/>
                            </a:solidFill>
                            <a:latin typeface="Cambria Math" panose="02040503050406030204" pitchFamily="18" charset="0"/>
                            <a:ea typeface="Cambria Math" panose="02040503050406030204" pitchFamily="18" charset="0"/>
                          </a:rPr>
                          <m:t>𝛽</m:t>
                        </m:r>
                      </m:e>
                      <m:sub>
                        <m:r>
                          <a:rPr lang="en-US" sz="4000" i="1">
                            <a:solidFill>
                              <a:srgbClr val="000000"/>
                            </a:solidFill>
                            <a:latin typeface="Cambria Math" panose="02040503050406030204" pitchFamily="18" charset="0"/>
                            <a:ea typeface="Cambria Math" panose="02040503050406030204" pitchFamily="18" charset="0"/>
                          </a:rPr>
                          <m:t>0</m:t>
                        </m:r>
                      </m:sub>
                    </m:sSub>
                    <m:r>
                      <a:rPr lang="en-US" sz="4000" i="1">
                        <a:solidFill>
                          <a:srgbClr val="000000"/>
                        </a:solidFill>
                        <a:latin typeface="Cambria Math" panose="02040503050406030204" pitchFamily="18" charset="0"/>
                        <a:ea typeface="Cambria Math" panose="02040503050406030204" pitchFamily="18" charset="0"/>
                      </a:rPr>
                      <m:t>+</m:t>
                    </m:r>
                    <m:sSub>
                      <m:sSubPr>
                        <m:ctrlPr>
                          <a:rPr lang="en-US" sz="4000" i="1">
                            <a:solidFill>
                              <a:srgbClr val="000000"/>
                            </a:solidFill>
                            <a:latin typeface="Cambria Math" panose="02040503050406030204" pitchFamily="18" charset="0"/>
                            <a:ea typeface="Cambria Math" panose="02040503050406030204" pitchFamily="18" charset="0"/>
                          </a:rPr>
                        </m:ctrlPr>
                      </m:sSubPr>
                      <m:e>
                        <m:r>
                          <a:rPr lang="en-US" sz="4000" i="1">
                            <a:solidFill>
                              <a:srgbClr val="000000"/>
                            </a:solidFill>
                            <a:latin typeface="Cambria Math" panose="02040503050406030204" pitchFamily="18" charset="0"/>
                            <a:ea typeface="Cambria Math" panose="02040503050406030204" pitchFamily="18" charset="0"/>
                          </a:rPr>
                          <m:t>𝛽</m:t>
                        </m:r>
                      </m:e>
                      <m:sub>
                        <m:r>
                          <a:rPr lang="en-US" sz="4000" i="1">
                            <a:solidFill>
                              <a:srgbClr val="000000"/>
                            </a:solidFill>
                            <a:latin typeface="Cambria Math" panose="02040503050406030204" pitchFamily="18" charset="0"/>
                            <a:ea typeface="Cambria Math" panose="02040503050406030204" pitchFamily="18" charset="0"/>
                          </a:rPr>
                          <m:t>1</m:t>
                        </m:r>
                      </m:sub>
                    </m:sSub>
                    <m:sSub>
                      <m:sSubPr>
                        <m:ctrlPr>
                          <a:rPr lang="en-US" sz="4000" i="1">
                            <a:solidFill>
                              <a:srgbClr val="000000"/>
                            </a:solidFill>
                            <a:latin typeface="Cambria Math" panose="02040503050406030204" pitchFamily="18" charset="0"/>
                            <a:ea typeface="Cambria Math" panose="02040503050406030204" pitchFamily="18" charset="0"/>
                          </a:rPr>
                        </m:ctrlPr>
                      </m:sSubPr>
                      <m:e>
                        <m:r>
                          <a:rPr lang="en-US" sz="4000" i="1">
                            <a:solidFill>
                              <a:srgbClr val="000000"/>
                            </a:solidFill>
                            <a:latin typeface="Cambria Math" panose="02040503050406030204" pitchFamily="18" charset="0"/>
                            <a:ea typeface="Cambria Math" panose="02040503050406030204" pitchFamily="18" charset="0"/>
                          </a:rPr>
                          <m:t>𝑋</m:t>
                        </m:r>
                      </m:e>
                      <m:sub>
                        <m:r>
                          <a:rPr lang="en-US" sz="4000" i="1">
                            <a:solidFill>
                              <a:srgbClr val="000000"/>
                            </a:solidFill>
                            <a:latin typeface="Cambria Math" panose="02040503050406030204" pitchFamily="18" charset="0"/>
                            <a:ea typeface="Cambria Math" panose="02040503050406030204" pitchFamily="18" charset="0"/>
                          </a:rPr>
                          <m:t>1</m:t>
                        </m:r>
                      </m:sub>
                    </m:sSub>
                    <m:r>
                      <a:rPr lang="en-US" sz="4000" i="1">
                        <a:solidFill>
                          <a:srgbClr val="000000"/>
                        </a:solidFill>
                        <a:latin typeface="Cambria Math" panose="02040503050406030204" pitchFamily="18" charset="0"/>
                        <a:ea typeface="Cambria Math" panose="02040503050406030204" pitchFamily="18" charset="0"/>
                      </a:rPr>
                      <m:t>+…+</m:t>
                    </m:r>
                    <m:sSub>
                      <m:sSubPr>
                        <m:ctrlPr>
                          <a:rPr lang="en-US" sz="4000" i="1">
                            <a:solidFill>
                              <a:srgbClr val="000000"/>
                            </a:solidFill>
                            <a:latin typeface="Cambria Math" panose="02040503050406030204" pitchFamily="18" charset="0"/>
                            <a:ea typeface="Cambria Math" panose="02040503050406030204" pitchFamily="18" charset="0"/>
                          </a:rPr>
                        </m:ctrlPr>
                      </m:sSubPr>
                      <m:e>
                        <m:r>
                          <a:rPr lang="en-US" sz="4000" i="1">
                            <a:solidFill>
                              <a:srgbClr val="000000"/>
                            </a:solidFill>
                            <a:latin typeface="Cambria Math" panose="02040503050406030204" pitchFamily="18" charset="0"/>
                            <a:ea typeface="Cambria Math" panose="02040503050406030204" pitchFamily="18" charset="0"/>
                          </a:rPr>
                          <m:t>𝛽</m:t>
                        </m:r>
                      </m:e>
                      <m:sub>
                        <m:r>
                          <a:rPr lang="en-US" sz="4000" i="1">
                            <a:solidFill>
                              <a:srgbClr val="000000"/>
                            </a:solidFill>
                            <a:latin typeface="Cambria Math" panose="02040503050406030204" pitchFamily="18" charset="0"/>
                            <a:ea typeface="Cambria Math" panose="02040503050406030204" pitchFamily="18" charset="0"/>
                          </a:rPr>
                          <m:t>𝑝</m:t>
                        </m:r>
                      </m:sub>
                    </m:sSub>
                    <m:sSub>
                      <m:sSubPr>
                        <m:ctrlPr>
                          <a:rPr lang="en-US" sz="4000" i="1">
                            <a:solidFill>
                              <a:srgbClr val="000000"/>
                            </a:solidFill>
                            <a:latin typeface="Cambria Math" panose="02040503050406030204" pitchFamily="18" charset="0"/>
                            <a:ea typeface="Cambria Math" panose="02040503050406030204" pitchFamily="18" charset="0"/>
                          </a:rPr>
                        </m:ctrlPr>
                      </m:sSubPr>
                      <m:e>
                        <m:r>
                          <a:rPr lang="en-US" sz="4000" i="1">
                            <a:solidFill>
                              <a:srgbClr val="000000"/>
                            </a:solidFill>
                            <a:latin typeface="Cambria Math" panose="02040503050406030204" pitchFamily="18" charset="0"/>
                            <a:ea typeface="Cambria Math" panose="02040503050406030204" pitchFamily="18" charset="0"/>
                          </a:rPr>
                          <m:t>𝑋</m:t>
                        </m:r>
                      </m:e>
                      <m:sub>
                        <m:r>
                          <a:rPr lang="en-US" sz="4000" i="1">
                            <a:solidFill>
                              <a:srgbClr val="000000"/>
                            </a:solidFill>
                            <a:latin typeface="Cambria Math" panose="02040503050406030204" pitchFamily="18" charset="0"/>
                            <a:ea typeface="Cambria Math" panose="02040503050406030204" pitchFamily="18" charset="0"/>
                          </a:rPr>
                          <m:t>𝑝</m:t>
                        </m:r>
                      </m:sub>
                    </m:sSub>
                  </m:oMath>
                </a14:m>
                <a:endParaRPr lang="en-US" sz="4000" b="0" i="0">
                  <a:solidFill>
                    <a:srgbClr val="000000"/>
                  </a:solidFill>
                  <a:effectLst/>
                  <a:latin typeface="Calibri" panose="020F0502020204030204" pitchFamily="34" charset="0"/>
                </a:endParaRPr>
              </a:p>
              <a:p>
                <a:pPr marL="571500" lvl="1" indent="-571500" eaLnBrk="1" hangingPunct="1">
                  <a:buFont typeface="Arial" panose="020B0604020202020204" pitchFamily="34" charset="0"/>
                  <a:buChar char="•"/>
                </a:pPr>
                <a:r>
                  <a:rPr lang="en-US" sz="4000" b="0" i="0">
                    <a:solidFill>
                      <a:srgbClr val="000000"/>
                    </a:solidFill>
                    <a:effectLst/>
                    <a:latin typeface="Calibri" panose="020F0502020204030204" pitchFamily="34" charset="0"/>
                  </a:rPr>
                  <a:t>Poisson Regression</a:t>
                </a:r>
                <a:r>
                  <a:rPr lang="en-US" sz="3600" b="0" i="0">
                    <a:solidFill>
                      <a:srgbClr val="000000"/>
                    </a:solidFill>
                    <a:effectLst/>
                    <a:latin typeface="Calibri" panose="020F0502020204030204" pitchFamily="34" charset="0"/>
                  </a:rPr>
                  <a:t>: </a:t>
                </a:r>
                <a14:m>
                  <m:oMath xmlns:m="http://schemas.openxmlformats.org/officeDocument/2006/math">
                    <m:r>
                      <a:rPr lang="en-US" sz="3600" b="0" i="1" smtClean="0">
                        <a:solidFill>
                          <a:srgbClr val="000000"/>
                        </a:solidFill>
                        <a:effectLst/>
                        <a:latin typeface="Cambria Math" panose="02040503050406030204" pitchFamily="18" charset="0"/>
                        <a:ea typeface="Cambria Math" panose="02040503050406030204" pitchFamily="18" charset="0"/>
                      </a:rPr>
                      <m:t>𝜂</m:t>
                    </m:r>
                    <m:d>
                      <m:dPr>
                        <m:ctrlPr>
                          <a:rPr lang="en-US" sz="3600" b="0" i="1" smtClean="0">
                            <a:solidFill>
                              <a:srgbClr val="000000"/>
                            </a:solidFill>
                            <a:effectLst/>
                            <a:latin typeface="Cambria Math" panose="02040503050406030204" pitchFamily="18" charset="0"/>
                            <a:ea typeface="Cambria Math" panose="02040503050406030204" pitchFamily="18" charset="0"/>
                          </a:rPr>
                        </m:ctrlPr>
                      </m:dPr>
                      <m:e>
                        <m:r>
                          <a:rPr lang="en-US" sz="3600" b="0" i="1" smtClean="0">
                            <a:solidFill>
                              <a:srgbClr val="000000"/>
                            </a:solidFill>
                            <a:effectLst/>
                            <a:latin typeface="Cambria Math" panose="02040503050406030204" pitchFamily="18" charset="0"/>
                            <a:ea typeface="Cambria Math" panose="02040503050406030204" pitchFamily="18" charset="0"/>
                          </a:rPr>
                          <m:t>𝜇</m:t>
                        </m:r>
                      </m:e>
                    </m:d>
                    <m:r>
                      <a:rPr lang="en-US" sz="3600" b="0" i="1" smtClean="0">
                        <a:solidFill>
                          <a:srgbClr val="000000"/>
                        </a:solidFill>
                        <a:effectLst/>
                        <a:latin typeface="Cambria Math" panose="02040503050406030204" pitchFamily="18" charset="0"/>
                        <a:ea typeface="Cambria Math" panose="02040503050406030204" pitchFamily="18" charset="0"/>
                      </a:rPr>
                      <m:t>=</m:t>
                    </m:r>
                    <m:func>
                      <m:funcPr>
                        <m:ctrlPr>
                          <a:rPr lang="en-US" sz="3600" b="0" i="1" smtClean="0">
                            <a:solidFill>
                              <a:srgbClr val="000000"/>
                            </a:solidFill>
                            <a:effectLst/>
                            <a:latin typeface="Cambria Math" panose="02040503050406030204" pitchFamily="18" charset="0"/>
                            <a:ea typeface="Cambria Math" panose="02040503050406030204" pitchFamily="18" charset="0"/>
                          </a:rPr>
                        </m:ctrlPr>
                      </m:funcPr>
                      <m:fName>
                        <m:r>
                          <m:rPr>
                            <m:sty m:val="p"/>
                          </m:rPr>
                          <a:rPr lang="en-US" sz="3600" b="0" i="0" smtClean="0">
                            <a:solidFill>
                              <a:srgbClr val="000000"/>
                            </a:solidFill>
                            <a:effectLst/>
                            <a:latin typeface="Cambria Math" panose="02040503050406030204" pitchFamily="18" charset="0"/>
                            <a:ea typeface="Cambria Math" panose="02040503050406030204" pitchFamily="18" charset="0"/>
                          </a:rPr>
                          <m:t>log</m:t>
                        </m:r>
                      </m:fName>
                      <m:e>
                        <m:d>
                          <m:dPr>
                            <m:ctrlPr>
                              <a:rPr lang="en-US" sz="3600" b="0" i="1" smtClean="0">
                                <a:solidFill>
                                  <a:srgbClr val="000000"/>
                                </a:solidFill>
                                <a:effectLst/>
                                <a:latin typeface="Cambria Math" panose="02040503050406030204" pitchFamily="18" charset="0"/>
                                <a:ea typeface="Cambria Math" panose="02040503050406030204" pitchFamily="18" charset="0"/>
                              </a:rPr>
                            </m:ctrlPr>
                          </m:dPr>
                          <m:e>
                            <m:r>
                              <a:rPr lang="en-US" sz="3600" b="0" i="1" smtClean="0">
                                <a:solidFill>
                                  <a:srgbClr val="000000"/>
                                </a:solidFill>
                                <a:effectLst/>
                                <a:latin typeface="Cambria Math" panose="02040503050406030204" pitchFamily="18" charset="0"/>
                                <a:ea typeface="Cambria Math" panose="02040503050406030204" pitchFamily="18" charset="0"/>
                              </a:rPr>
                              <m:t>𝜇</m:t>
                            </m:r>
                          </m:e>
                        </m:d>
                      </m:e>
                    </m:func>
                    <m:r>
                      <a:rPr lang="en-US" sz="3600" b="0" i="1" smtClean="0">
                        <a:solidFill>
                          <a:srgbClr val="000000"/>
                        </a:solidFill>
                        <a:effectLst/>
                        <a:latin typeface="Cambria Math" panose="02040503050406030204" pitchFamily="18" charset="0"/>
                        <a:ea typeface="Cambria Math" panose="02040503050406030204" pitchFamily="18" charset="0"/>
                      </a:rPr>
                      <m:t>=</m:t>
                    </m:r>
                    <m:sSub>
                      <m:sSubPr>
                        <m:ctrlPr>
                          <a:rPr lang="en-US" sz="3600" i="1">
                            <a:solidFill>
                              <a:srgbClr val="000000"/>
                            </a:solidFill>
                            <a:latin typeface="Cambria Math" panose="02040503050406030204" pitchFamily="18" charset="0"/>
                            <a:ea typeface="Cambria Math" panose="02040503050406030204" pitchFamily="18" charset="0"/>
                          </a:rPr>
                        </m:ctrlPr>
                      </m:sSubPr>
                      <m:e>
                        <m:r>
                          <a:rPr lang="en-US" sz="3600" i="1">
                            <a:solidFill>
                              <a:srgbClr val="000000"/>
                            </a:solidFill>
                            <a:latin typeface="Cambria Math" panose="02040503050406030204" pitchFamily="18" charset="0"/>
                            <a:ea typeface="Cambria Math" panose="02040503050406030204" pitchFamily="18" charset="0"/>
                          </a:rPr>
                          <m:t>𝛽</m:t>
                        </m:r>
                      </m:e>
                      <m:sub>
                        <m:r>
                          <a:rPr lang="en-US" sz="3600" i="1">
                            <a:solidFill>
                              <a:srgbClr val="000000"/>
                            </a:solidFill>
                            <a:latin typeface="Cambria Math" panose="02040503050406030204" pitchFamily="18" charset="0"/>
                            <a:ea typeface="Cambria Math" panose="02040503050406030204" pitchFamily="18" charset="0"/>
                          </a:rPr>
                          <m:t>0</m:t>
                        </m:r>
                      </m:sub>
                    </m:sSub>
                    <m:r>
                      <a:rPr lang="en-US" sz="3600" i="1">
                        <a:solidFill>
                          <a:srgbClr val="000000"/>
                        </a:solidFill>
                        <a:latin typeface="Cambria Math" panose="02040503050406030204" pitchFamily="18" charset="0"/>
                        <a:ea typeface="Cambria Math" panose="02040503050406030204" pitchFamily="18" charset="0"/>
                      </a:rPr>
                      <m:t>+</m:t>
                    </m:r>
                    <m:sSub>
                      <m:sSubPr>
                        <m:ctrlPr>
                          <a:rPr lang="en-US" sz="3600" i="1">
                            <a:solidFill>
                              <a:srgbClr val="000000"/>
                            </a:solidFill>
                            <a:latin typeface="Cambria Math" panose="02040503050406030204" pitchFamily="18" charset="0"/>
                            <a:ea typeface="Cambria Math" panose="02040503050406030204" pitchFamily="18" charset="0"/>
                          </a:rPr>
                        </m:ctrlPr>
                      </m:sSubPr>
                      <m:e>
                        <m:r>
                          <a:rPr lang="en-US" sz="3600" i="1">
                            <a:solidFill>
                              <a:srgbClr val="000000"/>
                            </a:solidFill>
                            <a:latin typeface="Cambria Math" panose="02040503050406030204" pitchFamily="18" charset="0"/>
                            <a:ea typeface="Cambria Math" panose="02040503050406030204" pitchFamily="18" charset="0"/>
                          </a:rPr>
                          <m:t>𝛽</m:t>
                        </m:r>
                      </m:e>
                      <m:sub>
                        <m:r>
                          <a:rPr lang="en-US" sz="3600" i="1">
                            <a:solidFill>
                              <a:srgbClr val="000000"/>
                            </a:solidFill>
                            <a:latin typeface="Cambria Math" panose="02040503050406030204" pitchFamily="18" charset="0"/>
                            <a:ea typeface="Cambria Math" panose="02040503050406030204" pitchFamily="18" charset="0"/>
                          </a:rPr>
                          <m:t>1</m:t>
                        </m:r>
                      </m:sub>
                    </m:sSub>
                    <m:sSub>
                      <m:sSubPr>
                        <m:ctrlPr>
                          <a:rPr lang="en-US" sz="3600" i="1">
                            <a:solidFill>
                              <a:srgbClr val="000000"/>
                            </a:solidFill>
                            <a:latin typeface="Cambria Math" panose="02040503050406030204" pitchFamily="18" charset="0"/>
                            <a:ea typeface="Cambria Math" panose="02040503050406030204" pitchFamily="18" charset="0"/>
                          </a:rPr>
                        </m:ctrlPr>
                      </m:sSubPr>
                      <m:e>
                        <m:r>
                          <a:rPr lang="en-US" sz="3600" i="1">
                            <a:solidFill>
                              <a:srgbClr val="000000"/>
                            </a:solidFill>
                            <a:latin typeface="Cambria Math" panose="02040503050406030204" pitchFamily="18" charset="0"/>
                            <a:ea typeface="Cambria Math" panose="02040503050406030204" pitchFamily="18" charset="0"/>
                          </a:rPr>
                          <m:t>𝑋</m:t>
                        </m:r>
                      </m:e>
                      <m:sub>
                        <m:r>
                          <a:rPr lang="en-US" sz="3600" i="1">
                            <a:solidFill>
                              <a:srgbClr val="000000"/>
                            </a:solidFill>
                            <a:latin typeface="Cambria Math" panose="02040503050406030204" pitchFamily="18" charset="0"/>
                            <a:ea typeface="Cambria Math" panose="02040503050406030204" pitchFamily="18" charset="0"/>
                          </a:rPr>
                          <m:t>1</m:t>
                        </m:r>
                      </m:sub>
                    </m:sSub>
                    <m:r>
                      <a:rPr lang="en-US" sz="3600" i="1">
                        <a:solidFill>
                          <a:srgbClr val="000000"/>
                        </a:solidFill>
                        <a:latin typeface="Cambria Math" panose="02040503050406030204" pitchFamily="18" charset="0"/>
                        <a:ea typeface="Cambria Math" panose="02040503050406030204" pitchFamily="18" charset="0"/>
                      </a:rPr>
                      <m:t>+…+</m:t>
                    </m:r>
                    <m:sSub>
                      <m:sSubPr>
                        <m:ctrlPr>
                          <a:rPr lang="en-US" sz="3600" i="1">
                            <a:solidFill>
                              <a:srgbClr val="000000"/>
                            </a:solidFill>
                            <a:latin typeface="Cambria Math" panose="02040503050406030204" pitchFamily="18" charset="0"/>
                            <a:ea typeface="Cambria Math" panose="02040503050406030204" pitchFamily="18" charset="0"/>
                          </a:rPr>
                        </m:ctrlPr>
                      </m:sSubPr>
                      <m:e>
                        <m:r>
                          <a:rPr lang="en-US" sz="3600" i="1">
                            <a:solidFill>
                              <a:srgbClr val="000000"/>
                            </a:solidFill>
                            <a:latin typeface="Cambria Math" panose="02040503050406030204" pitchFamily="18" charset="0"/>
                            <a:ea typeface="Cambria Math" panose="02040503050406030204" pitchFamily="18" charset="0"/>
                          </a:rPr>
                          <m:t>𝛽</m:t>
                        </m:r>
                      </m:e>
                      <m:sub>
                        <m:r>
                          <a:rPr lang="en-US" sz="3600" i="1">
                            <a:solidFill>
                              <a:srgbClr val="000000"/>
                            </a:solidFill>
                            <a:latin typeface="Cambria Math" panose="02040503050406030204" pitchFamily="18" charset="0"/>
                            <a:ea typeface="Cambria Math" panose="02040503050406030204" pitchFamily="18" charset="0"/>
                          </a:rPr>
                          <m:t>𝑝</m:t>
                        </m:r>
                      </m:sub>
                    </m:sSub>
                    <m:sSub>
                      <m:sSubPr>
                        <m:ctrlPr>
                          <a:rPr lang="en-US" sz="3600" i="1">
                            <a:solidFill>
                              <a:srgbClr val="000000"/>
                            </a:solidFill>
                            <a:latin typeface="Cambria Math" panose="02040503050406030204" pitchFamily="18" charset="0"/>
                            <a:ea typeface="Cambria Math" panose="02040503050406030204" pitchFamily="18" charset="0"/>
                          </a:rPr>
                        </m:ctrlPr>
                      </m:sSubPr>
                      <m:e>
                        <m:r>
                          <a:rPr lang="en-US" sz="3600" i="1">
                            <a:solidFill>
                              <a:srgbClr val="000000"/>
                            </a:solidFill>
                            <a:latin typeface="Cambria Math" panose="02040503050406030204" pitchFamily="18" charset="0"/>
                            <a:ea typeface="Cambria Math" panose="02040503050406030204" pitchFamily="18" charset="0"/>
                          </a:rPr>
                          <m:t>𝑋</m:t>
                        </m:r>
                      </m:e>
                      <m:sub>
                        <m:r>
                          <a:rPr lang="en-US" sz="3600" i="1">
                            <a:solidFill>
                              <a:srgbClr val="000000"/>
                            </a:solidFill>
                            <a:latin typeface="Cambria Math" panose="02040503050406030204" pitchFamily="18" charset="0"/>
                            <a:ea typeface="Cambria Math" panose="02040503050406030204" pitchFamily="18" charset="0"/>
                          </a:rPr>
                          <m:t>𝑝</m:t>
                        </m:r>
                      </m:sub>
                    </m:sSub>
                  </m:oMath>
                </a14:m>
                <a:endParaRPr lang="en-US" sz="3600" b="0" i="0">
                  <a:solidFill>
                    <a:srgbClr val="000000"/>
                  </a:solidFill>
                  <a:effectLst/>
                  <a:latin typeface="Calibri" panose="020F0502020204030204" pitchFamily="34" charset="0"/>
                </a:endParaRPr>
              </a:p>
              <a:p>
                <a:pPr marL="571500" lvl="1" indent="-571500" eaLnBrk="1" hangingPunct="1">
                  <a:buFont typeface="Arial" panose="020B0604020202020204" pitchFamily="34" charset="0"/>
                  <a:buChar char="•"/>
                </a:pPr>
                <a:r>
                  <a:rPr lang="en-US" sz="4000">
                    <a:solidFill>
                      <a:srgbClr val="000000"/>
                    </a:solidFill>
                    <a:latin typeface="Calibri" panose="020F0502020204030204" pitchFamily="34" charset="0"/>
                  </a:rPr>
                  <a:t>Three models were considered for Logistic and Poisson to optimize efficiency of the model</a:t>
                </a:r>
              </a:p>
              <a:p>
                <a:pPr marL="571500" lvl="1" indent="-571500" eaLnBrk="1" hangingPunct="1">
                  <a:buFont typeface="Arial" panose="020B0604020202020204" pitchFamily="34" charset="0"/>
                  <a:buChar char="•"/>
                </a:pPr>
                <a:r>
                  <a:rPr lang="en-US" sz="4000" b="0" i="0" u="none" strike="noStrike">
                    <a:solidFill>
                      <a:srgbClr val="000000"/>
                    </a:solidFill>
                    <a:effectLst/>
                    <a:latin typeface="+mn-lt"/>
                  </a:rPr>
                  <a:t>Model 1: all predictors</a:t>
                </a:r>
                <a:r>
                  <a:rPr lang="en-US" sz="4000" b="0" i="0">
                    <a:solidFill>
                      <a:srgbClr val="000000"/>
                    </a:solidFill>
                    <a:effectLst/>
                    <a:latin typeface="+mn-lt"/>
                  </a:rPr>
                  <a:t>​</a:t>
                </a:r>
              </a:p>
              <a:p>
                <a:pPr marL="571500" lvl="1" indent="-571500" eaLnBrk="1" hangingPunct="1">
                  <a:buFont typeface="Arial" panose="020B0604020202020204" pitchFamily="34" charset="0"/>
                  <a:buChar char="•"/>
                </a:pPr>
                <a:r>
                  <a:rPr lang="en-US" sz="4000" b="0" i="0" u="none" strike="noStrike">
                    <a:solidFill>
                      <a:srgbClr val="000000"/>
                    </a:solidFill>
                    <a:effectLst/>
                    <a:latin typeface="+mn-lt"/>
                  </a:rPr>
                  <a:t>Model 2: removed region and vehicle brand</a:t>
                </a:r>
                <a:r>
                  <a:rPr lang="en-US" sz="4000" b="0" i="0">
                    <a:solidFill>
                      <a:srgbClr val="000000"/>
                    </a:solidFill>
                    <a:effectLst/>
                    <a:latin typeface="+mn-lt"/>
                  </a:rPr>
                  <a:t>​</a:t>
                </a:r>
              </a:p>
              <a:p>
                <a:pPr marL="571500" lvl="1" indent="-571500" eaLnBrk="1" hangingPunct="1">
                  <a:buFont typeface="Arial" panose="020B0604020202020204" pitchFamily="34" charset="0"/>
                  <a:buChar char="•"/>
                </a:pPr>
                <a:r>
                  <a:rPr lang="en-US" sz="4000" b="0" i="0" u="none" strike="noStrike">
                    <a:solidFill>
                      <a:srgbClr val="000000"/>
                    </a:solidFill>
                    <a:effectLst/>
                    <a:latin typeface="+mn-lt"/>
                  </a:rPr>
                  <a:t>Model 3: removed region, vehicle brand, and area</a:t>
                </a:r>
                <a:endParaRPr lang="en-US" sz="4000" b="0" i="0">
                  <a:solidFill>
                    <a:srgbClr val="000000"/>
                  </a:solidFill>
                  <a:effectLst/>
                  <a:latin typeface="+mn-lt"/>
                </a:endParaRPr>
              </a:p>
              <a:p>
                <a:pPr marL="0" lvl="1" indent="0" eaLnBrk="1" hangingPunct="1"/>
                <a:endParaRPr lang="en-US" sz="4000">
                  <a:solidFill>
                    <a:srgbClr val="000000"/>
                  </a:solidFill>
                  <a:latin typeface="Calibri" panose="020F0502020204030204" pitchFamily="34" charset="0"/>
                </a:endParaRPr>
              </a:p>
              <a:p>
                <a:pPr marL="0" lvl="1" indent="0" eaLnBrk="1" hangingPunct="1"/>
                <a:endParaRPr lang="en-US" sz="4000">
                  <a:latin typeface="+mn-lt"/>
                </a:endParaRPr>
              </a:p>
            </p:txBody>
          </p:sp>
        </mc:Choice>
        <mc:Fallback xmlns="">
          <p:sp>
            <p:nvSpPr>
              <p:cNvPr id="30" name="Text Box 190">
                <a:extLst>
                  <a:ext uri="{FF2B5EF4-FFF2-40B4-BE49-F238E27FC236}">
                    <a16:creationId xmlns:a16="http://schemas.microsoft.com/office/drawing/2014/main" id="{C3C4FA79-F02B-43E1-A510-189F12934934}"/>
                  </a:ext>
                </a:extLst>
              </p:cNvPr>
              <p:cNvSpPr txBox="1">
                <a:spLocks noRot="1" noChangeAspect="1" noMove="1" noResize="1" noEditPoints="1" noAdjustHandles="1" noChangeArrowheads="1" noChangeShapeType="1" noTextEdit="1"/>
              </p:cNvSpPr>
              <p:nvPr/>
            </p:nvSpPr>
            <p:spPr bwMode="auto">
              <a:xfrm>
                <a:off x="15552420" y="19860430"/>
                <a:ext cx="13167360" cy="8752158"/>
              </a:xfrm>
              <a:prstGeom prst="rect">
                <a:avLst/>
              </a:prstGeom>
              <a:blipFill>
                <a:blip r:embed="rId6"/>
                <a:stretch>
                  <a:fillRect l="-1064" t="-139"/>
                </a:stretch>
              </a:blipFill>
              <a:ln w="12700">
                <a:solidFill>
                  <a:schemeClr val="accent1">
                    <a:lumMod val="75000"/>
                  </a:schemeClr>
                </a:solidFill>
              </a:ln>
              <a:effectLst/>
            </p:spPr>
            <p:txBody>
              <a:bodyPr/>
              <a:lstStyle/>
              <a:p>
                <a:r>
                  <a:rPr lang="en-US">
                    <a:noFill/>
                  </a:rPr>
                  <a:t> </a:t>
                </a:r>
              </a:p>
            </p:txBody>
          </p:sp>
        </mc:Fallback>
      </mc:AlternateContent>
      <p:sp>
        <p:nvSpPr>
          <p:cNvPr id="3" name="TextBox 2">
            <a:extLst>
              <a:ext uri="{FF2B5EF4-FFF2-40B4-BE49-F238E27FC236}">
                <a16:creationId xmlns:a16="http://schemas.microsoft.com/office/drawing/2014/main" id="{6890E61D-4BDE-45A0-9056-9FF6B8318EE2}"/>
              </a:ext>
            </a:extLst>
          </p:cNvPr>
          <p:cNvSpPr txBox="1"/>
          <p:nvPr/>
        </p:nvSpPr>
        <p:spPr>
          <a:xfrm>
            <a:off x="38328600" y="32461200"/>
            <a:ext cx="4800600" cy="369332"/>
          </a:xfrm>
          <a:prstGeom prst="rect">
            <a:avLst/>
          </a:prstGeom>
          <a:solidFill>
            <a:schemeClr val="accent1">
              <a:lumMod val="75000"/>
            </a:schemeClr>
          </a:solidFill>
        </p:spPr>
        <p:txBody>
          <a:bodyPr wrap="square" rtlCol="0">
            <a:spAutoFit/>
          </a:bodyPr>
          <a:lstStyle/>
          <a:p>
            <a:endParaRPr lang="en-US"/>
          </a:p>
        </p:txBody>
      </p:sp>
      <p:graphicFrame>
        <p:nvGraphicFramePr>
          <p:cNvPr id="38" name="Object 37"/>
          <p:cNvGraphicFramePr>
            <a:graphicFrameLocks noChangeAspect="1"/>
          </p:cNvGraphicFramePr>
          <p:nvPr/>
        </p:nvGraphicFramePr>
        <p:xfrm>
          <a:off x="21888450" y="16351250"/>
          <a:ext cx="114300" cy="215900"/>
        </p:xfrm>
        <a:graphic>
          <a:graphicData uri="http://schemas.openxmlformats.org/presentationml/2006/ole">
            <mc:AlternateContent xmlns:mc="http://schemas.openxmlformats.org/markup-compatibility/2006">
              <mc:Choice xmlns:v="urn:schemas-microsoft-com:vml" Requires="v">
                <p:oleObj name="Equation" r:id="rId7" imgW="114120" imgH="215640" progId="Equation.3">
                  <p:embed/>
                </p:oleObj>
              </mc:Choice>
              <mc:Fallback>
                <p:oleObj name="Equation" r:id="rId7" imgW="114120" imgH="215640" progId="Equation.3">
                  <p:embed/>
                  <p:pic>
                    <p:nvPicPr>
                      <p:cNvPr id="38"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88450" y="163512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29548183" y="8953505"/>
            <a:ext cx="13105570" cy="3170099"/>
          </a:xfrm>
          <a:prstGeom prst="rect">
            <a:avLst/>
          </a:prstGeom>
          <a:noFill/>
          <a:ln>
            <a:solidFill>
              <a:srgbClr val="241EA2"/>
            </a:solidFill>
          </a:ln>
        </p:spPr>
        <p:txBody>
          <a:bodyPr wrap="square" lIns="91440" tIns="45720" rIns="91440" bIns="45720" rtlCol="0" anchor="t">
            <a:spAutoFit/>
          </a:bodyPr>
          <a:lstStyle/>
          <a:p>
            <a:r>
              <a:rPr lang="en-US" sz="4000"/>
              <a:t>From all the Root Mean Squared Errors we see that they are all very small indicating that our model is making accurate predictions. As we optimize the significant factors, we see that we improve our model each step with Model 3 of the Poisson being the best</a:t>
            </a:r>
          </a:p>
        </p:txBody>
      </p:sp>
      <p:pic>
        <p:nvPicPr>
          <p:cNvPr id="6" name="Picture 5">
            <a:extLst>
              <a:ext uri="{FF2B5EF4-FFF2-40B4-BE49-F238E27FC236}">
                <a16:creationId xmlns:a16="http://schemas.microsoft.com/office/drawing/2014/main" id="{A90A021A-E503-4D97-A61F-806B38D5D72F}"/>
              </a:ext>
            </a:extLst>
          </p:cNvPr>
          <p:cNvPicPr>
            <a:picLocks noChangeAspect="1"/>
          </p:cNvPicPr>
          <p:nvPr/>
        </p:nvPicPr>
        <p:blipFill>
          <a:blip r:embed="rId9"/>
          <a:stretch>
            <a:fillRect/>
          </a:stretch>
        </p:blipFill>
        <p:spPr>
          <a:xfrm>
            <a:off x="15514319" y="5626298"/>
            <a:ext cx="13167361" cy="6274171"/>
          </a:xfrm>
          <a:prstGeom prst="rect">
            <a:avLst/>
          </a:prstGeom>
        </p:spPr>
      </p:pic>
      <p:pic>
        <p:nvPicPr>
          <p:cNvPr id="8" name="Picture 7">
            <a:extLst>
              <a:ext uri="{FF2B5EF4-FFF2-40B4-BE49-F238E27FC236}">
                <a16:creationId xmlns:a16="http://schemas.microsoft.com/office/drawing/2014/main" id="{DCC8BC9A-4554-4686-98CE-2B7B4B7409F4}"/>
              </a:ext>
            </a:extLst>
          </p:cNvPr>
          <p:cNvPicPr>
            <a:picLocks noChangeAspect="1"/>
          </p:cNvPicPr>
          <p:nvPr/>
        </p:nvPicPr>
        <p:blipFill>
          <a:blip r:embed="rId10"/>
          <a:stretch>
            <a:fillRect/>
          </a:stretch>
        </p:blipFill>
        <p:spPr>
          <a:xfrm>
            <a:off x="15552419" y="12331131"/>
            <a:ext cx="13114343" cy="5607957"/>
          </a:xfrm>
          <a:prstGeom prst="rect">
            <a:avLst/>
          </a:prstGeom>
        </p:spPr>
      </p:pic>
      <p:graphicFrame>
        <p:nvGraphicFramePr>
          <p:cNvPr id="13" name="Table 13">
            <a:extLst>
              <a:ext uri="{FF2B5EF4-FFF2-40B4-BE49-F238E27FC236}">
                <a16:creationId xmlns:a16="http://schemas.microsoft.com/office/drawing/2014/main" id="{871873ED-FD45-4E05-87FF-35350E2B6EBA}"/>
              </a:ext>
            </a:extLst>
          </p:cNvPr>
          <p:cNvGraphicFramePr>
            <a:graphicFrameLocks noGrp="1"/>
          </p:cNvGraphicFramePr>
          <p:nvPr>
            <p:extLst>
              <p:ext uri="{D42A27DB-BD31-4B8C-83A1-F6EECF244321}">
                <p14:modId xmlns:p14="http://schemas.microsoft.com/office/powerpoint/2010/main" val="3024503573"/>
              </p:ext>
            </p:extLst>
          </p:nvPr>
        </p:nvGraphicFramePr>
        <p:xfrm>
          <a:off x="1485237" y="22119994"/>
          <a:ext cx="13129392" cy="6378806"/>
        </p:xfrm>
        <a:graphic>
          <a:graphicData uri="http://schemas.openxmlformats.org/drawingml/2006/table">
            <a:tbl>
              <a:tblPr bandRow="1">
                <a:tableStyleId>{5C22544A-7EE6-4342-B048-85BDC9FD1C3A}</a:tableStyleId>
              </a:tblPr>
              <a:tblGrid>
                <a:gridCol w="2188232">
                  <a:extLst>
                    <a:ext uri="{9D8B030D-6E8A-4147-A177-3AD203B41FA5}">
                      <a16:colId xmlns:a16="http://schemas.microsoft.com/office/drawing/2014/main" val="3623925299"/>
                    </a:ext>
                  </a:extLst>
                </a:gridCol>
                <a:gridCol w="2188232">
                  <a:extLst>
                    <a:ext uri="{9D8B030D-6E8A-4147-A177-3AD203B41FA5}">
                      <a16:colId xmlns:a16="http://schemas.microsoft.com/office/drawing/2014/main" val="755371088"/>
                    </a:ext>
                  </a:extLst>
                </a:gridCol>
                <a:gridCol w="2188232">
                  <a:extLst>
                    <a:ext uri="{9D8B030D-6E8A-4147-A177-3AD203B41FA5}">
                      <a16:colId xmlns:a16="http://schemas.microsoft.com/office/drawing/2014/main" val="4066920043"/>
                    </a:ext>
                  </a:extLst>
                </a:gridCol>
                <a:gridCol w="2188232">
                  <a:extLst>
                    <a:ext uri="{9D8B030D-6E8A-4147-A177-3AD203B41FA5}">
                      <a16:colId xmlns:a16="http://schemas.microsoft.com/office/drawing/2014/main" val="83420276"/>
                    </a:ext>
                  </a:extLst>
                </a:gridCol>
                <a:gridCol w="2188232">
                  <a:extLst>
                    <a:ext uri="{9D8B030D-6E8A-4147-A177-3AD203B41FA5}">
                      <a16:colId xmlns:a16="http://schemas.microsoft.com/office/drawing/2014/main" val="3821550369"/>
                    </a:ext>
                  </a:extLst>
                </a:gridCol>
                <a:gridCol w="2188232">
                  <a:extLst>
                    <a:ext uri="{9D8B030D-6E8A-4147-A177-3AD203B41FA5}">
                      <a16:colId xmlns:a16="http://schemas.microsoft.com/office/drawing/2014/main" val="3545539934"/>
                    </a:ext>
                  </a:extLst>
                </a:gridCol>
              </a:tblGrid>
              <a:tr h="3268107">
                <a:tc>
                  <a:txBody>
                    <a:bodyPr/>
                    <a:lstStyle/>
                    <a:p>
                      <a:pPr algn="ctr"/>
                      <a:r>
                        <a:rPr lang="en-US" sz="4400" b="1" err="1">
                          <a:solidFill>
                            <a:schemeClr val="tx1"/>
                          </a:solidFill>
                        </a:rPr>
                        <a:t>ClaimNb</a:t>
                      </a:r>
                      <a:endParaRPr lang="en-US" sz="4400" b="1">
                        <a:solidFill>
                          <a:schemeClr val="tx1"/>
                        </a:solidFill>
                      </a:endParaRPr>
                    </a:p>
                  </a:txBody>
                  <a:tcPr anchor="ctr"/>
                </a:tc>
                <a:tc>
                  <a:txBody>
                    <a:bodyPr/>
                    <a:lstStyle/>
                    <a:p>
                      <a:pPr algn="ctr"/>
                      <a:r>
                        <a:rPr lang="en-US" sz="4400" b="1">
                          <a:solidFill>
                            <a:schemeClr val="tx1"/>
                          </a:solidFill>
                        </a:rPr>
                        <a:t>0</a:t>
                      </a:r>
                    </a:p>
                  </a:txBody>
                  <a:tcPr anchor="ctr"/>
                </a:tc>
                <a:tc>
                  <a:txBody>
                    <a:bodyPr/>
                    <a:lstStyle/>
                    <a:p>
                      <a:pPr algn="ctr"/>
                      <a:r>
                        <a:rPr lang="en-US" sz="4400" b="1">
                          <a:solidFill>
                            <a:schemeClr val="tx1"/>
                          </a:solidFill>
                        </a:rPr>
                        <a:t>1</a:t>
                      </a:r>
                    </a:p>
                  </a:txBody>
                  <a:tcPr anchor="ctr"/>
                </a:tc>
                <a:tc>
                  <a:txBody>
                    <a:bodyPr/>
                    <a:lstStyle/>
                    <a:p>
                      <a:pPr algn="ctr"/>
                      <a:r>
                        <a:rPr lang="en-US" sz="4400" b="1">
                          <a:solidFill>
                            <a:schemeClr val="tx1"/>
                          </a:solidFill>
                        </a:rPr>
                        <a:t>2</a:t>
                      </a:r>
                    </a:p>
                  </a:txBody>
                  <a:tcPr anchor="ctr"/>
                </a:tc>
                <a:tc>
                  <a:txBody>
                    <a:bodyPr/>
                    <a:lstStyle/>
                    <a:p>
                      <a:pPr algn="ctr"/>
                      <a:r>
                        <a:rPr lang="en-US" sz="4400" b="1">
                          <a:solidFill>
                            <a:schemeClr val="tx1"/>
                          </a:solidFill>
                        </a:rPr>
                        <a:t>3</a:t>
                      </a:r>
                    </a:p>
                  </a:txBody>
                  <a:tcPr anchor="ctr"/>
                </a:tc>
                <a:tc>
                  <a:txBody>
                    <a:bodyPr/>
                    <a:lstStyle/>
                    <a:p>
                      <a:pPr algn="ctr"/>
                      <a:r>
                        <a:rPr lang="en-US" sz="4400" b="1">
                          <a:solidFill>
                            <a:schemeClr val="tx1"/>
                          </a:solidFill>
                        </a:rPr>
                        <a:t>4</a:t>
                      </a:r>
                    </a:p>
                  </a:txBody>
                  <a:tcPr anchor="ctr"/>
                </a:tc>
                <a:extLst>
                  <a:ext uri="{0D108BD9-81ED-4DB2-BD59-A6C34878D82A}">
                    <a16:rowId xmlns:a16="http://schemas.microsoft.com/office/drawing/2014/main" val="2423040868"/>
                  </a:ext>
                </a:extLst>
              </a:tr>
              <a:tr h="3110699">
                <a:tc>
                  <a:txBody>
                    <a:bodyPr/>
                    <a:lstStyle/>
                    <a:p>
                      <a:pPr algn="ctr"/>
                      <a:r>
                        <a:rPr lang="en-US" sz="4400" b="1">
                          <a:solidFill>
                            <a:schemeClr val="tx1"/>
                          </a:solidFill>
                        </a:rPr>
                        <a:t>n</a:t>
                      </a:r>
                    </a:p>
                  </a:txBody>
                  <a:tcPr anchor="ctr"/>
                </a:tc>
                <a:tc>
                  <a:txBody>
                    <a:bodyPr/>
                    <a:lstStyle/>
                    <a:p>
                      <a:pPr algn="ctr"/>
                      <a:r>
                        <a:rPr lang="en-US" sz="4400" b="1">
                          <a:solidFill>
                            <a:schemeClr val="tx1"/>
                          </a:solidFill>
                        </a:rPr>
                        <a:t>643953</a:t>
                      </a:r>
                    </a:p>
                  </a:txBody>
                  <a:tcPr anchor="ctr"/>
                </a:tc>
                <a:tc>
                  <a:txBody>
                    <a:bodyPr/>
                    <a:lstStyle/>
                    <a:p>
                      <a:pPr algn="ctr"/>
                      <a:r>
                        <a:rPr lang="en-US" sz="4400" b="1">
                          <a:solidFill>
                            <a:schemeClr val="tx1"/>
                          </a:solidFill>
                        </a:rPr>
                        <a:t>32178</a:t>
                      </a:r>
                    </a:p>
                  </a:txBody>
                  <a:tcPr anchor="ctr"/>
                </a:tc>
                <a:tc>
                  <a:txBody>
                    <a:bodyPr/>
                    <a:lstStyle/>
                    <a:p>
                      <a:pPr algn="ctr"/>
                      <a:r>
                        <a:rPr lang="en-US" sz="4400" b="1">
                          <a:solidFill>
                            <a:schemeClr val="tx1"/>
                          </a:solidFill>
                        </a:rPr>
                        <a:t>1784</a:t>
                      </a:r>
                    </a:p>
                  </a:txBody>
                  <a:tcPr anchor="ctr"/>
                </a:tc>
                <a:tc>
                  <a:txBody>
                    <a:bodyPr/>
                    <a:lstStyle/>
                    <a:p>
                      <a:pPr algn="ctr"/>
                      <a:r>
                        <a:rPr lang="en-US" sz="4400" b="1">
                          <a:solidFill>
                            <a:schemeClr val="tx1"/>
                          </a:solidFill>
                        </a:rPr>
                        <a:t>82</a:t>
                      </a:r>
                    </a:p>
                  </a:txBody>
                  <a:tcPr anchor="ctr"/>
                </a:tc>
                <a:tc>
                  <a:txBody>
                    <a:bodyPr/>
                    <a:lstStyle/>
                    <a:p>
                      <a:pPr algn="ctr"/>
                      <a:r>
                        <a:rPr lang="en-US" sz="4400" b="1">
                          <a:solidFill>
                            <a:schemeClr val="tx1"/>
                          </a:solidFill>
                        </a:rPr>
                        <a:t>16</a:t>
                      </a:r>
                    </a:p>
                  </a:txBody>
                  <a:tcPr anchor="ctr"/>
                </a:tc>
                <a:extLst>
                  <a:ext uri="{0D108BD9-81ED-4DB2-BD59-A6C34878D82A}">
                    <a16:rowId xmlns:a16="http://schemas.microsoft.com/office/drawing/2014/main" val="3937683892"/>
                  </a:ext>
                </a:extLst>
              </a:tr>
            </a:tbl>
          </a:graphicData>
        </a:graphic>
      </p:graphicFrame>
      <p:graphicFrame>
        <p:nvGraphicFramePr>
          <p:cNvPr id="14" name="Table 13">
            <a:extLst>
              <a:ext uri="{FF2B5EF4-FFF2-40B4-BE49-F238E27FC236}">
                <a16:creationId xmlns:a16="http://schemas.microsoft.com/office/drawing/2014/main" id="{EA266921-7367-456B-A728-41CE60516A6A}"/>
              </a:ext>
            </a:extLst>
          </p:cNvPr>
          <p:cNvGraphicFramePr>
            <a:graphicFrameLocks noGrp="1"/>
          </p:cNvGraphicFramePr>
          <p:nvPr>
            <p:extLst>
              <p:ext uri="{D42A27DB-BD31-4B8C-83A1-F6EECF244321}">
                <p14:modId xmlns:p14="http://schemas.microsoft.com/office/powerpoint/2010/main" val="436160723"/>
              </p:ext>
            </p:extLst>
          </p:nvPr>
        </p:nvGraphicFramePr>
        <p:xfrm>
          <a:off x="29539233" y="5733193"/>
          <a:ext cx="13266509" cy="3040850"/>
        </p:xfrm>
        <a:graphic>
          <a:graphicData uri="http://schemas.openxmlformats.org/drawingml/2006/table">
            <a:tbl>
              <a:tblPr/>
              <a:tblGrid>
                <a:gridCol w="3265262">
                  <a:extLst>
                    <a:ext uri="{9D8B030D-6E8A-4147-A177-3AD203B41FA5}">
                      <a16:colId xmlns:a16="http://schemas.microsoft.com/office/drawing/2014/main" val="4146127299"/>
                    </a:ext>
                  </a:extLst>
                </a:gridCol>
                <a:gridCol w="3333749">
                  <a:extLst>
                    <a:ext uri="{9D8B030D-6E8A-4147-A177-3AD203B41FA5}">
                      <a16:colId xmlns:a16="http://schemas.microsoft.com/office/drawing/2014/main" val="4280794988"/>
                    </a:ext>
                  </a:extLst>
                </a:gridCol>
                <a:gridCol w="3333749">
                  <a:extLst>
                    <a:ext uri="{9D8B030D-6E8A-4147-A177-3AD203B41FA5}">
                      <a16:colId xmlns:a16="http://schemas.microsoft.com/office/drawing/2014/main" val="328097974"/>
                    </a:ext>
                  </a:extLst>
                </a:gridCol>
                <a:gridCol w="3333749">
                  <a:extLst>
                    <a:ext uri="{9D8B030D-6E8A-4147-A177-3AD203B41FA5}">
                      <a16:colId xmlns:a16="http://schemas.microsoft.com/office/drawing/2014/main" val="2971300955"/>
                    </a:ext>
                  </a:extLst>
                </a:gridCol>
              </a:tblGrid>
              <a:tr h="611920">
                <a:tc>
                  <a:txBody>
                    <a:bodyPr/>
                    <a:lstStyle/>
                    <a:p>
                      <a:pPr algn="l" fontAlgn="auto"/>
                      <a:r>
                        <a:rPr lang="en-US" sz="4000" b="1" i="0" baseline="0">
                          <a:solidFill>
                            <a:srgbClr val="FFFFFF"/>
                          </a:solidFill>
                          <a:effectLst/>
                          <a:latin typeface="Calibri" panose="020F0502020204030204" pitchFamily="34" charset="0"/>
                        </a:rPr>
                        <a:t>​</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3754" cap="flat" cmpd="sng" algn="ctr">
                      <a:solidFill>
                        <a:srgbClr val="FFFFFF"/>
                      </a:solidFill>
                      <a:prstDash val="solid"/>
                      <a:round/>
                      <a:headEnd type="none" w="med" len="med"/>
                      <a:tailEnd type="none" w="med" len="med"/>
                    </a:lnB>
                    <a:solidFill>
                      <a:srgbClr val="4472C4"/>
                    </a:solidFill>
                  </a:tcPr>
                </a:tc>
                <a:tc>
                  <a:txBody>
                    <a:bodyPr/>
                    <a:lstStyle/>
                    <a:p>
                      <a:pPr algn="ctr" fontAlgn="base"/>
                      <a:r>
                        <a:rPr lang="en-US" sz="4000" b="1" i="0" baseline="0">
                          <a:solidFill>
                            <a:srgbClr val="FFFFFF"/>
                          </a:solidFill>
                          <a:effectLst/>
                          <a:latin typeface="Calibri" panose="020F0502020204030204" pitchFamily="34" charset="0"/>
                        </a:rPr>
                        <a:t>Model 1​</a:t>
                      </a:r>
                      <a:endParaRPr lang="en-US" sz="4000" b="1" i="0" baseline="0">
                        <a:solidFill>
                          <a:srgbClr val="FFFFFF"/>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3754" cap="flat" cmpd="sng" algn="ctr">
                      <a:solidFill>
                        <a:srgbClr val="FFFFFF"/>
                      </a:solidFill>
                      <a:prstDash val="solid"/>
                      <a:round/>
                      <a:headEnd type="none" w="med" len="med"/>
                      <a:tailEnd type="none" w="med" len="med"/>
                    </a:lnB>
                    <a:solidFill>
                      <a:srgbClr val="4472C4"/>
                    </a:solidFill>
                  </a:tcPr>
                </a:tc>
                <a:tc>
                  <a:txBody>
                    <a:bodyPr/>
                    <a:lstStyle/>
                    <a:p>
                      <a:pPr algn="ctr" fontAlgn="base"/>
                      <a:r>
                        <a:rPr lang="en-US" sz="4000" b="1" i="0" baseline="0">
                          <a:solidFill>
                            <a:srgbClr val="FFFFFF"/>
                          </a:solidFill>
                          <a:effectLst/>
                          <a:latin typeface="Calibri" panose="020F0502020204030204" pitchFamily="34" charset="0"/>
                        </a:rPr>
                        <a:t>Model 2​</a:t>
                      </a:r>
                      <a:endParaRPr lang="en-US" sz="4000" b="1" i="0" baseline="0">
                        <a:solidFill>
                          <a:srgbClr val="FFFFFF"/>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3754" cap="flat" cmpd="sng" algn="ctr">
                      <a:solidFill>
                        <a:srgbClr val="FFFFFF"/>
                      </a:solidFill>
                      <a:prstDash val="solid"/>
                      <a:round/>
                      <a:headEnd type="none" w="med" len="med"/>
                      <a:tailEnd type="none" w="med" len="med"/>
                    </a:lnB>
                    <a:solidFill>
                      <a:srgbClr val="4472C4"/>
                    </a:solidFill>
                  </a:tcPr>
                </a:tc>
                <a:tc>
                  <a:txBody>
                    <a:bodyPr/>
                    <a:lstStyle/>
                    <a:p>
                      <a:pPr algn="ctr" fontAlgn="base"/>
                      <a:r>
                        <a:rPr lang="en-US" sz="4000" b="1" i="0" baseline="0">
                          <a:solidFill>
                            <a:srgbClr val="FFFFFF"/>
                          </a:solidFill>
                          <a:effectLst/>
                          <a:latin typeface="Calibri" panose="020F0502020204030204" pitchFamily="34" charset="0"/>
                        </a:rPr>
                        <a:t>Model 3​</a:t>
                      </a:r>
                      <a:endParaRPr lang="en-US" sz="4000" b="1" i="0" baseline="0">
                        <a:solidFill>
                          <a:srgbClr val="FFFFFF"/>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3754"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3939436768"/>
                  </a:ext>
                </a:extLst>
              </a:tr>
              <a:tr h="1029170">
                <a:tc>
                  <a:txBody>
                    <a:bodyPr/>
                    <a:lstStyle/>
                    <a:p>
                      <a:pPr algn="ctr" fontAlgn="base"/>
                      <a:r>
                        <a:rPr lang="en-US" sz="4000" b="1" i="0" baseline="0">
                          <a:solidFill>
                            <a:srgbClr val="000000"/>
                          </a:solidFill>
                          <a:effectLst/>
                          <a:latin typeface="Calibri" panose="020F0502020204030204" pitchFamily="34" charset="0"/>
                        </a:rPr>
                        <a:t>Poisson RMSE​</a:t>
                      </a:r>
                      <a:endParaRPr lang="en-US" sz="4000" b="1" i="0" baseline="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3754"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4000" b="1" i="0" baseline="0">
                          <a:solidFill>
                            <a:srgbClr val="000000"/>
                          </a:solidFill>
                          <a:effectLst/>
                          <a:latin typeface="Calibri" panose="020F0502020204030204" pitchFamily="34" charset="0"/>
                        </a:rPr>
                        <a:t>0.00010841</a:t>
                      </a:r>
                      <a:endParaRPr lang="en-US" sz="4000" b="1" i="0" baseline="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3754"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4000" b="1" i="0" baseline="0">
                          <a:solidFill>
                            <a:srgbClr val="000000"/>
                          </a:solidFill>
                          <a:effectLst/>
                          <a:latin typeface="Calibri" panose="020F0502020204030204" pitchFamily="34" charset="0"/>
                        </a:rPr>
                        <a:t>0.00008137</a:t>
                      </a:r>
                      <a:endParaRPr lang="en-US" sz="4000" b="1" i="0" baseline="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3754"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4000" b="1" i="0" baseline="0">
                          <a:solidFill>
                            <a:srgbClr val="000000"/>
                          </a:solidFill>
                          <a:effectLst/>
                          <a:latin typeface="Calibri" panose="020F0502020204030204" pitchFamily="34" charset="0"/>
                        </a:rPr>
                        <a:t>0.000077516​</a:t>
                      </a:r>
                      <a:endParaRPr lang="en-US" sz="4000" b="1" i="0" baseline="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3754"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520915085"/>
                  </a:ext>
                </a:extLst>
              </a:tr>
              <a:tr h="1144024">
                <a:tc>
                  <a:txBody>
                    <a:bodyPr/>
                    <a:lstStyle/>
                    <a:p>
                      <a:pPr algn="ctr" fontAlgn="base"/>
                      <a:r>
                        <a:rPr lang="en-US" sz="4000" b="1" i="0" baseline="0">
                          <a:solidFill>
                            <a:srgbClr val="000000"/>
                          </a:solidFill>
                          <a:effectLst/>
                          <a:latin typeface="Calibri" panose="020F0502020204030204" pitchFamily="34" charset="0"/>
                        </a:rPr>
                        <a:t>Binomial RMSE​</a:t>
                      </a:r>
                      <a:endParaRPr lang="en-US" sz="4000" b="1" i="0" baseline="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BF5"/>
                    </a:solidFill>
                  </a:tcPr>
                </a:tc>
                <a:tc>
                  <a:txBody>
                    <a:bodyPr/>
                    <a:lstStyle/>
                    <a:p>
                      <a:pPr algn="ctr" fontAlgn="base"/>
                      <a:r>
                        <a:rPr lang="en-US" sz="4000" b="1" i="0" baseline="0">
                          <a:solidFill>
                            <a:srgbClr val="000000"/>
                          </a:solidFill>
                          <a:effectLst/>
                          <a:latin typeface="Calibri" panose="020F0502020204030204" pitchFamily="34" charset="0"/>
                        </a:rPr>
                        <a:t>0.000207796</a:t>
                      </a:r>
                      <a:endParaRPr lang="en-US" sz="4000" b="1" i="0" baseline="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BF5"/>
                    </a:solidFill>
                  </a:tcPr>
                </a:tc>
                <a:tc>
                  <a:txBody>
                    <a:bodyPr/>
                    <a:lstStyle/>
                    <a:p>
                      <a:pPr algn="ctr" fontAlgn="base"/>
                      <a:r>
                        <a:rPr lang="en-US" sz="4000" b="1" i="0" baseline="0">
                          <a:solidFill>
                            <a:srgbClr val="000000"/>
                          </a:solidFill>
                          <a:effectLst/>
                          <a:latin typeface="Calibri" panose="020F0502020204030204" pitchFamily="34" charset="0"/>
                        </a:rPr>
                        <a:t>0.00019321</a:t>
                      </a:r>
                      <a:endParaRPr lang="en-US" sz="4000" b="1" i="0" baseline="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BF5"/>
                    </a:solidFill>
                  </a:tcPr>
                </a:tc>
                <a:tc>
                  <a:txBody>
                    <a:bodyPr/>
                    <a:lstStyle/>
                    <a:p>
                      <a:pPr algn="ctr" fontAlgn="base"/>
                      <a:r>
                        <a:rPr lang="en-US" sz="4000" b="1" i="0" baseline="0">
                          <a:solidFill>
                            <a:srgbClr val="000000"/>
                          </a:solidFill>
                          <a:effectLst/>
                          <a:latin typeface="Calibri" panose="020F0502020204030204" pitchFamily="34" charset="0"/>
                        </a:rPr>
                        <a:t>0.0001907​</a:t>
                      </a:r>
                      <a:endParaRPr lang="en-US" sz="4000" b="1" i="0" baseline="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037793127"/>
                  </a:ext>
                </a:extLst>
              </a:tr>
            </a:tbl>
          </a:graphicData>
        </a:graphic>
      </p:graphicFrame>
      <p:sp>
        <p:nvSpPr>
          <p:cNvPr id="15" name="Rectangle 11">
            <a:extLst>
              <a:ext uri="{FF2B5EF4-FFF2-40B4-BE49-F238E27FC236}">
                <a16:creationId xmlns:a16="http://schemas.microsoft.com/office/drawing/2014/main" id="{9F1C563B-2D24-4A7A-8BD3-EC73D936EC4D}"/>
              </a:ext>
            </a:extLst>
          </p:cNvPr>
          <p:cNvSpPr>
            <a:spLocks noChangeArrowheads="1"/>
          </p:cNvSpPr>
          <p:nvPr/>
        </p:nvSpPr>
        <p:spPr bwMode="auto">
          <a:xfrm>
            <a:off x="33553400" y="7921246"/>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3ECE0C0C-C38F-4B1E-BF4D-F7A519976235}"/>
              </a:ext>
            </a:extLst>
          </p:cNvPr>
          <p:cNvSpPr txBox="1"/>
          <p:nvPr/>
        </p:nvSpPr>
        <p:spPr>
          <a:xfrm>
            <a:off x="29466579" y="16459200"/>
            <a:ext cx="13167360" cy="5232202"/>
          </a:xfrm>
          <a:prstGeom prst="rect">
            <a:avLst/>
          </a:prstGeom>
          <a:noFill/>
          <a:ln>
            <a:solidFill>
              <a:schemeClr val="accent1"/>
            </a:solidFill>
          </a:ln>
        </p:spPr>
        <p:txBody>
          <a:bodyPr wrap="square" rtlCol="0">
            <a:spAutoFit/>
          </a:bodyPr>
          <a:lstStyle/>
          <a:p>
            <a:pPr marL="571500" indent="-571500">
              <a:buFont typeface="Arial" panose="020B0604020202020204" pitchFamily="34" charset="0"/>
              <a:buChar char="•"/>
            </a:pPr>
            <a:r>
              <a:rPr lang="en-US" sz="4000" b="0" i="0">
                <a:solidFill>
                  <a:srgbClr val="000000"/>
                </a:solidFill>
                <a:effectLst/>
                <a:latin typeface="Calibri" panose="020F0502020204030204" pitchFamily="34" charset="0"/>
              </a:rPr>
              <a:t>From the best model, it</a:t>
            </a:r>
            <a:r>
              <a:rPr lang="en-US" sz="4000">
                <a:solidFill>
                  <a:srgbClr val="000000"/>
                </a:solidFill>
                <a:latin typeface="Calibri" panose="020F0502020204030204" pitchFamily="34" charset="0"/>
              </a:rPr>
              <a:t> is accurately predicting the number of claims 94.918% of the time</a:t>
            </a:r>
          </a:p>
          <a:p>
            <a:pPr marL="571500" indent="-571500">
              <a:buFont typeface="Arial" panose="020B0604020202020204" pitchFamily="34" charset="0"/>
              <a:buChar char="•"/>
            </a:pPr>
            <a:r>
              <a:rPr lang="en-US" sz="4000">
                <a:solidFill>
                  <a:srgbClr val="000000"/>
                </a:solidFill>
                <a:latin typeface="Calibri" panose="020F0502020204030204" pitchFamily="34" charset="0"/>
              </a:rPr>
              <a:t>Most of our correct predictions come when zero claims are observed</a:t>
            </a:r>
          </a:p>
          <a:p>
            <a:pPr marL="571500" indent="-571500">
              <a:buFont typeface="Arial" panose="020B0604020202020204" pitchFamily="34" charset="0"/>
              <a:buChar char="•"/>
            </a:pPr>
            <a:r>
              <a:rPr lang="en-US" sz="4000" b="0" i="0">
                <a:solidFill>
                  <a:srgbClr val="000000"/>
                </a:solidFill>
                <a:effectLst/>
                <a:latin typeface="Calibri" panose="020F0502020204030204" pitchFamily="34" charset="0"/>
              </a:rPr>
              <a:t>As the number of claims increase </a:t>
            </a:r>
            <a:r>
              <a:rPr lang="en-US" sz="4000">
                <a:solidFill>
                  <a:srgbClr val="000000"/>
                </a:solidFill>
                <a:latin typeface="Calibri" panose="020F0502020204030204" pitchFamily="34" charset="0"/>
              </a:rPr>
              <a:t>our model struggles to maintain accuracy due to the mass number of observations with zero claims</a:t>
            </a:r>
            <a:endParaRPr lang="en-US" b="0" i="0">
              <a:solidFill>
                <a:srgbClr val="000000"/>
              </a:solidFill>
              <a:effectLst/>
              <a:latin typeface="Calibri" panose="020F0502020204030204" pitchFamily="34" charset="0"/>
            </a:endParaRPr>
          </a:p>
          <a:p>
            <a:endParaRPr lang="en-US">
              <a:solidFill>
                <a:srgbClr val="000000"/>
              </a:solidFill>
              <a:latin typeface="Calibri" panose="020F0502020204030204" pitchFamily="34" charset="0"/>
            </a:endParaRPr>
          </a:p>
          <a:p>
            <a:pPr marL="571500" indent="-571500">
              <a:buFont typeface="Arial" panose="020B0604020202020204" pitchFamily="34" charset="0"/>
              <a:buChar char="•"/>
            </a:pPr>
            <a:endParaRPr lang="en-US">
              <a:solidFill>
                <a:srgbClr val="000000"/>
              </a:solidFill>
              <a:latin typeface="Calibri" panose="020F0502020204030204" pitchFamily="34" charset="0"/>
            </a:endParaRPr>
          </a:p>
          <a:p>
            <a:endParaRPr lang="en-US">
              <a:solidFill>
                <a:srgbClr val="000000"/>
              </a:solidFill>
              <a:latin typeface="Calibri" panose="020F0502020204030204" pitchFamily="34" charset="0"/>
            </a:endParaRPr>
          </a:p>
        </p:txBody>
      </p:sp>
      <p:graphicFrame>
        <p:nvGraphicFramePr>
          <p:cNvPr id="17" name="Table 16">
            <a:extLst>
              <a:ext uri="{FF2B5EF4-FFF2-40B4-BE49-F238E27FC236}">
                <a16:creationId xmlns:a16="http://schemas.microsoft.com/office/drawing/2014/main" id="{66B232B4-99D4-412F-9EE1-C88A881C638D}"/>
              </a:ext>
            </a:extLst>
          </p:cNvPr>
          <p:cNvGraphicFramePr>
            <a:graphicFrameLocks noGrp="1"/>
          </p:cNvGraphicFramePr>
          <p:nvPr>
            <p:extLst>
              <p:ext uri="{D42A27DB-BD31-4B8C-83A1-F6EECF244321}">
                <p14:modId xmlns:p14="http://schemas.microsoft.com/office/powerpoint/2010/main" val="1812356155"/>
              </p:ext>
            </p:extLst>
          </p:nvPr>
        </p:nvGraphicFramePr>
        <p:xfrm>
          <a:off x="29497019" y="13798161"/>
          <a:ext cx="13167360" cy="2155054"/>
        </p:xfrm>
        <a:graphic>
          <a:graphicData uri="http://schemas.openxmlformats.org/drawingml/2006/table">
            <a:tbl>
              <a:tblPr/>
              <a:tblGrid>
                <a:gridCol w="2194560">
                  <a:extLst>
                    <a:ext uri="{9D8B030D-6E8A-4147-A177-3AD203B41FA5}">
                      <a16:colId xmlns:a16="http://schemas.microsoft.com/office/drawing/2014/main" val="3285334869"/>
                    </a:ext>
                  </a:extLst>
                </a:gridCol>
                <a:gridCol w="2194560">
                  <a:extLst>
                    <a:ext uri="{9D8B030D-6E8A-4147-A177-3AD203B41FA5}">
                      <a16:colId xmlns:a16="http://schemas.microsoft.com/office/drawing/2014/main" val="750302491"/>
                    </a:ext>
                  </a:extLst>
                </a:gridCol>
                <a:gridCol w="2194560">
                  <a:extLst>
                    <a:ext uri="{9D8B030D-6E8A-4147-A177-3AD203B41FA5}">
                      <a16:colId xmlns:a16="http://schemas.microsoft.com/office/drawing/2014/main" val="2882010924"/>
                    </a:ext>
                  </a:extLst>
                </a:gridCol>
                <a:gridCol w="2194560">
                  <a:extLst>
                    <a:ext uri="{9D8B030D-6E8A-4147-A177-3AD203B41FA5}">
                      <a16:colId xmlns:a16="http://schemas.microsoft.com/office/drawing/2014/main" val="2223430499"/>
                    </a:ext>
                  </a:extLst>
                </a:gridCol>
                <a:gridCol w="2194560">
                  <a:extLst>
                    <a:ext uri="{9D8B030D-6E8A-4147-A177-3AD203B41FA5}">
                      <a16:colId xmlns:a16="http://schemas.microsoft.com/office/drawing/2014/main" val="456374098"/>
                    </a:ext>
                  </a:extLst>
                </a:gridCol>
                <a:gridCol w="2194560">
                  <a:extLst>
                    <a:ext uri="{9D8B030D-6E8A-4147-A177-3AD203B41FA5}">
                      <a16:colId xmlns:a16="http://schemas.microsoft.com/office/drawing/2014/main" val="309037571"/>
                    </a:ext>
                  </a:extLst>
                </a:gridCol>
              </a:tblGrid>
              <a:tr h="752974">
                <a:tc>
                  <a:txBody>
                    <a:bodyPr/>
                    <a:lstStyle/>
                    <a:p>
                      <a:pPr algn="ctr" fontAlgn="base"/>
                      <a:r>
                        <a:rPr lang="en-US" sz="4000" b="1" i="0">
                          <a:solidFill>
                            <a:srgbClr val="FFFFFF"/>
                          </a:solidFill>
                          <a:effectLst/>
                          <a:latin typeface="Calibri" panose="020F0502020204030204" pitchFamily="34" charset="0"/>
                        </a:rPr>
                        <a:t>Model​ 3​</a:t>
                      </a:r>
                      <a:endParaRPr lang="en-US" sz="4000" b="1" i="0">
                        <a:solidFill>
                          <a:srgbClr val="FFFFFF"/>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3754" cap="flat" cmpd="sng" algn="ctr">
                      <a:solidFill>
                        <a:srgbClr val="FFFFFF"/>
                      </a:solidFill>
                      <a:prstDash val="solid"/>
                      <a:round/>
                      <a:headEnd type="none" w="med" len="med"/>
                      <a:tailEnd type="none" w="med" len="med"/>
                    </a:lnB>
                    <a:solidFill>
                      <a:srgbClr val="4472C4"/>
                    </a:solidFill>
                  </a:tcPr>
                </a:tc>
                <a:tc>
                  <a:txBody>
                    <a:bodyPr/>
                    <a:lstStyle/>
                    <a:p>
                      <a:pPr algn="ctr" fontAlgn="base"/>
                      <a:r>
                        <a:rPr lang="en-US" sz="4000" b="1" i="0">
                          <a:solidFill>
                            <a:srgbClr val="FFFFFF"/>
                          </a:solidFill>
                          <a:effectLst/>
                          <a:latin typeface="Calibri" panose="020F0502020204030204" pitchFamily="34" charset="0"/>
                        </a:rPr>
                        <a:t>0​​</a:t>
                      </a:r>
                      <a:endParaRPr lang="en-US" sz="4000" b="1" i="0">
                        <a:solidFill>
                          <a:srgbClr val="FFFFFF"/>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3754" cap="flat" cmpd="sng" algn="ctr">
                      <a:solidFill>
                        <a:srgbClr val="FFFFFF"/>
                      </a:solidFill>
                      <a:prstDash val="solid"/>
                      <a:round/>
                      <a:headEnd type="none" w="med" len="med"/>
                      <a:tailEnd type="none" w="med" len="med"/>
                    </a:lnB>
                    <a:solidFill>
                      <a:srgbClr val="4472C4"/>
                    </a:solidFill>
                  </a:tcPr>
                </a:tc>
                <a:tc>
                  <a:txBody>
                    <a:bodyPr/>
                    <a:lstStyle/>
                    <a:p>
                      <a:pPr algn="ctr" fontAlgn="base"/>
                      <a:r>
                        <a:rPr lang="en-US" sz="4000" b="1" i="0">
                          <a:solidFill>
                            <a:srgbClr val="FFFFFF"/>
                          </a:solidFill>
                          <a:effectLst/>
                          <a:latin typeface="Calibri" panose="020F0502020204030204" pitchFamily="34" charset="0"/>
                        </a:rPr>
                        <a:t>1​​</a:t>
                      </a:r>
                      <a:endParaRPr lang="en-US" sz="4000" b="1" i="0">
                        <a:solidFill>
                          <a:srgbClr val="FFFFFF"/>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3754" cap="flat" cmpd="sng" algn="ctr">
                      <a:solidFill>
                        <a:srgbClr val="FFFFFF"/>
                      </a:solidFill>
                      <a:prstDash val="solid"/>
                      <a:round/>
                      <a:headEnd type="none" w="med" len="med"/>
                      <a:tailEnd type="none" w="med" len="med"/>
                    </a:lnB>
                    <a:solidFill>
                      <a:srgbClr val="4472C4"/>
                    </a:solidFill>
                  </a:tcPr>
                </a:tc>
                <a:tc>
                  <a:txBody>
                    <a:bodyPr/>
                    <a:lstStyle/>
                    <a:p>
                      <a:pPr algn="ctr" fontAlgn="base"/>
                      <a:r>
                        <a:rPr lang="en-US" sz="4000" b="1" i="0">
                          <a:solidFill>
                            <a:srgbClr val="FFFFFF"/>
                          </a:solidFill>
                          <a:effectLst/>
                          <a:latin typeface="Calibri" panose="020F0502020204030204" pitchFamily="34" charset="0"/>
                        </a:rPr>
                        <a:t>2​​</a:t>
                      </a:r>
                      <a:endParaRPr lang="en-US" sz="4000" b="1" i="0">
                        <a:solidFill>
                          <a:srgbClr val="FFFFFF"/>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3754" cap="flat" cmpd="sng" algn="ctr">
                      <a:solidFill>
                        <a:srgbClr val="FFFFFF"/>
                      </a:solidFill>
                      <a:prstDash val="solid"/>
                      <a:round/>
                      <a:headEnd type="none" w="med" len="med"/>
                      <a:tailEnd type="none" w="med" len="med"/>
                    </a:lnB>
                    <a:solidFill>
                      <a:srgbClr val="4472C4"/>
                    </a:solidFill>
                  </a:tcPr>
                </a:tc>
                <a:tc>
                  <a:txBody>
                    <a:bodyPr/>
                    <a:lstStyle/>
                    <a:p>
                      <a:pPr algn="ctr" fontAlgn="base"/>
                      <a:r>
                        <a:rPr lang="en-US" sz="4000" b="1" i="0">
                          <a:solidFill>
                            <a:srgbClr val="FFFFFF"/>
                          </a:solidFill>
                          <a:effectLst/>
                          <a:latin typeface="Calibri" panose="020F0502020204030204" pitchFamily="34" charset="0"/>
                        </a:rPr>
                        <a:t>3​​</a:t>
                      </a:r>
                      <a:endParaRPr lang="en-US" sz="4000" b="1" i="0">
                        <a:solidFill>
                          <a:srgbClr val="FFFFFF"/>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3754" cap="flat" cmpd="sng" algn="ctr">
                      <a:solidFill>
                        <a:srgbClr val="FFFFFF"/>
                      </a:solidFill>
                      <a:prstDash val="solid"/>
                      <a:round/>
                      <a:headEnd type="none" w="med" len="med"/>
                      <a:tailEnd type="none" w="med" len="med"/>
                    </a:lnB>
                    <a:solidFill>
                      <a:srgbClr val="4472C4"/>
                    </a:solidFill>
                  </a:tcPr>
                </a:tc>
                <a:tc>
                  <a:txBody>
                    <a:bodyPr/>
                    <a:lstStyle/>
                    <a:p>
                      <a:pPr algn="ctr" fontAlgn="base"/>
                      <a:r>
                        <a:rPr lang="en-US" sz="4000" b="1" i="0">
                          <a:solidFill>
                            <a:srgbClr val="FFFFFF"/>
                          </a:solidFill>
                          <a:effectLst/>
                          <a:latin typeface="Calibri" panose="020F0502020204030204" pitchFamily="34" charset="0"/>
                        </a:rPr>
                        <a:t>4​​</a:t>
                      </a:r>
                      <a:endParaRPr lang="en-US" sz="4000" b="1" i="0">
                        <a:solidFill>
                          <a:srgbClr val="FFFFFF"/>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3754"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462895484"/>
                  </a:ext>
                </a:extLst>
              </a:tr>
              <a:tr h="430271">
                <a:tc>
                  <a:txBody>
                    <a:bodyPr/>
                    <a:lstStyle/>
                    <a:p>
                      <a:pPr algn="ctr" fontAlgn="base"/>
                      <a:r>
                        <a:rPr lang="en-US" sz="4000" b="1" i="0">
                          <a:solidFill>
                            <a:srgbClr val="000000"/>
                          </a:solidFill>
                          <a:effectLst/>
                          <a:latin typeface="Calibri" panose="020F0502020204030204" pitchFamily="34" charset="0"/>
                        </a:rPr>
                        <a:t>0​​</a:t>
                      </a:r>
                      <a:endParaRPr lang="en-US" sz="4000" b="1" i="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3754"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4000" b="1" i="0">
                          <a:solidFill>
                            <a:srgbClr val="000000"/>
                          </a:solidFill>
                          <a:effectLst/>
                          <a:latin typeface="Calibri" panose="020F0502020204030204" pitchFamily="34" charset="0"/>
                        </a:rPr>
                        <a:t>​128733​</a:t>
                      </a:r>
                      <a:endParaRPr lang="en-US" sz="4000" b="1" i="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3754"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4000" b="1" i="0">
                          <a:solidFill>
                            <a:srgbClr val="000000"/>
                          </a:solidFill>
                          <a:effectLst/>
                          <a:latin typeface="Calibri" panose="020F0502020204030204" pitchFamily="34" charset="0"/>
                        </a:rPr>
                        <a:t>​6453​</a:t>
                      </a:r>
                      <a:endParaRPr lang="en-US" sz="4000" b="1" i="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3754"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4000" b="1" i="0">
                          <a:solidFill>
                            <a:srgbClr val="000000"/>
                          </a:solidFill>
                          <a:effectLst/>
                          <a:latin typeface="Calibri" panose="020F0502020204030204" pitchFamily="34" charset="0"/>
                        </a:rPr>
                        <a:t>​347​</a:t>
                      </a:r>
                      <a:endParaRPr lang="en-US" sz="4000" b="1" i="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3754"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4000" b="1" i="0">
                          <a:solidFill>
                            <a:srgbClr val="000000"/>
                          </a:solidFill>
                          <a:effectLst/>
                          <a:latin typeface="Calibri" panose="020F0502020204030204" pitchFamily="34" charset="0"/>
                        </a:rPr>
                        <a:t>15​</a:t>
                      </a:r>
                      <a:endParaRPr lang="en-US" sz="4000" b="1" i="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3754"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4000" b="1" i="0">
                          <a:solidFill>
                            <a:srgbClr val="000000"/>
                          </a:solidFill>
                          <a:effectLst/>
                          <a:latin typeface="Calibri" panose="020F0502020204030204" pitchFamily="34" charset="0"/>
                        </a:rPr>
                        <a:t>3​​</a:t>
                      </a:r>
                      <a:endParaRPr lang="en-US" sz="4000" b="1" i="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3754"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637043964"/>
                  </a:ext>
                </a:extLst>
              </a:tr>
              <a:tr h="430271">
                <a:tc>
                  <a:txBody>
                    <a:bodyPr/>
                    <a:lstStyle/>
                    <a:p>
                      <a:pPr algn="ctr" fontAlgn="base"/>
                      <a:r>
                        <a:rPr lang="en-US" sz="4000" b="1" i="0">
                          <a:solidFill>
                            <a:srgbClr val="000000"/>
                          </a:solidFill>
                          <a:effectLst/>
                          <a:latin typeface="Calibri" panose="020F0502020204030204" pitchFamily="34" charset="0"/>
                        </a:rPr>
                        <a:t>1​​</a:t>
                      </a:r>
                      <a:endParaRPr lang="en-US" sz="4000" b="1" i="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BF5"/>
                    </a:solidFill>
                  </a:tcPr>
                </a:tc>
                <a:tc>
                  <a:txBody>
                    <a:bodyPr/>
                    <a:lstStyle/>
                    <a:p>
                      <a:pPr algn="ctr" fontAlgn="base"/>
                      <a:r>
                        <a:rPr lang="en-US" sz="4000" b="1" i="0">
                          <a:solidFill>
                            <a:srgbClr val="000000"/>
                          </a:solidFill>
                          <a:effectLst/>
                          <a:latin typeface="Calibri" panose="020F0502020204030204" pitchFamily="34" charset="0"/>
                        </a:rPr>
                        <a:t>​70​</a:t>
                      </a:r>
                      <a:endParaRPr lang="en-US" sz="4000" b="1" i="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BF5"/>
                    </a:solidFill>
                  </a:tcPr>
                </a:tc>
                <a:tc>
                  <a:txBody>
                    <a:bodyPr/>
                    <a:lstStyle/>
                    <a:p>
                      <a:pPr algn="ctr" fontAlgn="base"/>
                      <a:r>
                        <a:rPr lang="en-US" sz="4000" b="1" i="0">
                          <a:solidFill>
                            <a:srgbClr val="000000"/>
                          </a:solidFill>
                          <a:effectLst/>
                          <a:latin typeface="Calibri" panose="020F0502020204030204" pitchFamily="34" charset="0"/>
                        </a:rPr>
                        <a:t>22​​</a:t>
                      </a:r>
                      <a:endParaRPr lang="en-US" sz="4000" b="1" i="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BF5"/>
                    </a:solidFill>
                  </a:tcPr>
                </a:tc>
                <a:tc>
                  <a:txBody>
                    <a:bodyPr/>
                    <a:lstStyle/>
                    <a:p>
                      <a:pPr algn="ctr" fontAlgn="base"/>
                      <a:r>
                        <a:rPr lang="en-US" sz="4000" b="1" i="0">
                          <a:solidFill>
                            <a:srgbClr val="000000"/>
                          </a:solidFill>
                          <a:effectLst/>
                          <a:latin typeface="Calibri" panose="020F0502020204030204" pitchFamily="34" charset="0"/>
                        </a:rPr>
                        <a:t>5​</a:t>
                      </a:r>
                      <a:endParaRPr lang="en-US" sz="4000" b="1" i="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BF5"/>
                    </a:solidFill>
                  </a:tcPr>
                </a:tc>
                <a:tc>
                  <a:txBody>
                    <a:bodyPr/>
                    <a:lstStyle/>
                    <a:p>
                      <a:pPr algn="ctr" fontAlgn="base"/>
                      <a:r>
                        <a:rPr lang="en-US" sz="4000" b="1" i="0">
                          <a:solidFill>
                            <a:srgbClr val="000000"/>
                          </a:solidFill>
                          <a:effectLst/>
                          <a:latin typeface="Calibri" panose="020F0502020204030204" pitchFamily="34" charset="0"/>
                        </a:rPr>
                        <a:t>​0​</a:t>
                      </a:r>
                      <a:endParaRPr lang="en-US" sz="4000" b="1" i="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BF5"/>
                    </a:solidFill>
                  </a:tcPr>
                </a:tc>
                <a:tc>
                  <a:txBody>
                    <a:bodyPr/>
                    <a:lstStyle/>
                    <a:p>
                      <a:pPr algn="ctr" fontAlgn="base"/>
                      <a:r>
                        <a:rPr lang="en-US" sz="4000" b="1" i="0">
                          <a:solidFill>
                            <a:srgbClr val="000000"/>
                          </a:solidFill>
                          <a:effectLst/>
                          <a:latin typeface="Calibri" panose="020F0502020204030204" pitchFamily="34" charset="0"/>
                        </a:rPr>
                        <a:t>0​​</a:t>
                      </a:r>
                      <a:endParaRPr lang="en-US" sz="4000" b="1" i="0">
                        <a:solidFill>
                          <a:srgbClr val="000000"/>
                        </a:solidFill>
                        <a:effectLs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331034993"/>
                  </a:ext>
                </a:extLst>
              </a:tr>
            </a:tbl>
          </a:graphicData>
        </a:graphic>
      </p:graphicFrame>
      <p:sp>
        <p:nvSpPr>
          <p:cNvPr id="18" name="Rectangle 12">
            <a:extLst>
              <a:ext uri="{FF2B5EF4-FFF2-40B4-BE49-F238E27FC236}">
                <a16:creationId xmlns:a16="http://schemas.microsoft.com/office/drawing/2014/main" id="{F6CC60F9-59AB-48D6-B5F0-AACE6BFECF5A}"/>
              </a:ext>
            </a:extLst>
          </p:cNvPr>
          <p:cNvSpPr>
            <a:spLocks noChangeArrowheads="1"/>
          </p:cNvSpPr>
          <p:nvPr/>
        </p:nvSpPr>
        <p:spPr bwMode="auto">
          <a:xfrm flipV="1">
            <a:off x="32941260" y="13932384"/>
            <a:ext cx="782570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AB879854-551E-4CD0-AD3B-91989C861F76}"/>
              </a:ext>
            </a:extLst>
          </p:cNvPr>
          <p:cNvSpPr txBox="1"/>
          <p:nvPr/>
        </p:nvSpPr>
        <p:spPr>
          <a:xfrm>
            <a:off x="55141585" y="15969343"/>
            <a:ext cx="65" cy="276999"/>
          </a:xfrm>
          <a:prstGeom prst="rect">
            <a:avLst/>
          </a:prstGeom>
          <a:noFill/>
        </p:spPr>
        <p:txBody>
          <a:bodyPr wrap="none" lIns="0" tIns="0" rIns="0" bIns="0" rtlCol="0">
            <a:spAutoFit/>
          </a:bodyPr>
          <a:lstStyle/>
          <a:p>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A20BF58-CAE5-42F6-906B-CF201BB2EEBA}"/>
                  </a:ext>
                </a:extLst>
              </p:cNvPr>
              <p:cNvSpPr txBox="1"/>
              <p:nvPr/>
            </p:nvSpPr>
            <p:spPr>
              <a:xfrm flipH="1">
                <a:off x="18378966" y="21375942"/>
                <a:ext cx="9988186" cy="101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0000"/>
                          </a:solidFill>
                          <a:effectLst/>
                          <a:latin typeface="Cambria Math" panose="02040503050406030204" pitchFamily="18" charset="0"/>
                          <a:ea typeface="Cambria Math" panose="02040503050406030204" pitchFamily="18" charset="0"/>
                        </a:rPr>
                        <m:t>𝜂</m:t>
                      </m:r>
                      <m:d>
                        <m:dPr>
                          <m:ctrlPr>
                            <a:rPr lang="en-US" sz="4000" b="0" i="1" smtClean="0">
                              <a:solidFill>
                                <a:srgbClr val="000000"/>
                              </a:solidFill>
                              <a:effectLst/>
                              <a:latin typeface="Cambria Math" panose="02040503050406030204" pitchFamily="18" charset="0"/>
                              <a:ea typeface="Cambria Math" panose="02040503050406030204" pitchFamily="18" charset="0"/>
                            </a:rPr>
                          </m:ctrlPr>
                        </m:dPr>
                        <m:e>
                          <m:r>
                            <m:rPr>
                              <m:sty m:val="p"/>
                            </m:rPr>
                            <a:rPr lang="el-GR" sz="4000" b="0" i="1" smtClean="0">
                              <a:solidFill>
                                <a:srgbClr val="000000"/>
                              </a:solidFill>
                              <a:effectLst/>
                              <a:latin typeface="Cambria Math" panose="02040503050406030204" pitchFamily="18" charset="0"/>
                              <a:ea typeface="Cambria Math" panose="02040503050406030204" pitchFamily="18" charset="0"/>
                            </a:rPr>
                            <m:t>Ε</m:t>
                          </m:r>
                          <m:d>
                            <m:dPr>
                              <m:ctrlPr>
                                <a:rPr lang="en-US" sz="4000" b="0" i="1" smtClean="0">
                                  <a:solidFill>
                                    <a:srgbClr val="000000"/>
                                  </a:solidFill>
                                  <a:effectLst/>
                                  <a:latin typeface="Cambria Math" panose="02040503050406030204" pitchFamily="18" charset="0"/>
                                  <a:ea typeface="Cambria Math" panose="02040503050406030204" pitchFamily="18" charset="0"/>
                                </a:rPr>
                              </m:ctrlPr>
                            </m:dPr>
                            <m:e>
                              <m:r>
                                <a:rPr lang="en-US" sz="4000" b="0" i="1" smtClean="0">
                                  <a:solidFill>
                                    <a:srgbClr val="000000"/>
                                  </a:solidFill>
                                  <a:effectLst/>
                                  <a:latin typeface="Cambria Math" panose="02040503050406030204" pitchFamily="18" charset="0"/>
                                  <a:ea typeface="Cambria Math" panose="02040503050406030204" pitchFamily="18" charset="0"/>
                                </a:rPr>
                                <m:t>𝑌</m:t>
                              </m:r>
                            </m:e>
                            <m:e>
                              <m:sSub>
                                <m:sSubPr>
                                  <m:ctrlPr>
                                    <a:rPr lang="en-US" sz="4000" b="0" i="1" smtClean="0">
                                      <a:solidFill>
                                        <a:srgbClr val="000000"/>
                                      </a:solidFill>
                                      <a:effectLst/>
                                      <a:latin typeface="Cambria Math" panose="02040503050406030204" pitchFamily="18" charset="0"/>
                                      <a:ea typeface="Cambria Math" panose="02040503050406030204" pitchFamily="18" charset="0"/>
                                    </a:rPr>
                                  </m:ctrlPr>
                                </m:sSubPr>
                                <m:e>
                                  <m:r>
                                    <a:rPr lang="en-US" sz="4000" b="0" i="1" smtClean="0">
                                      <a:solidFill>
                                        <a:srgbClr val="000000"/>
                                      </a:solidFill>
                                      <a:effectLst/>
                                      <a:latin typeface="Cambria Math" panose="02040503050406030204" pitchFamily="18" charset="0"/>
                                      <a:ea typeface="Cambria Math" panose="02040503050406030204" pitchFamily="18" charset="0"/>
                                    </a:rPr>
                                    <m:t>𝑋</m:t>
                                  </m:r>
                                </m:e>
                                <m:sub>
                                  <m:r>
                                    <a:rPr lang="en-US" sz="4000" b="0" i="1" smtClean="0">
                                      <a:solidFill>
                                        <a:srgbClr val="000000"/>
                                      </a:solidFill>
                                      <a:effectLst/>
                                      <a:latin typeface="Cambria Math" panose="02040503050406030204" pitchFamily="18" charset="0"/>
                                      <a:ea typeface="Cambria Math" panose="02040503050406030204" pitchFamily="18" charset="0"/>
                                    </a:rPr>
                                    <m:t>1</m:t>
                                  </m:r>
                                </m:sub>
                              </m:sSub>
                              <m:r>
                                <a:rPr lang="en-US" sz="4000" b="0" i="1" smtClean="0">
                                  <a:solidFill>
                                    <a:srgbClr val="000000"/>
                                  </a:solidFill>
                                  <a:effectLst/>
                                  <a:latin typeface="Cambria Math" panose="02040503050406030204" pitchFamily="18" charset="0"/>
                                  <a:ea typeface="Cambria Math" panose="02040503050406030204" pitchFamily="18" charset="0"/>
                                </a:rPr>
                                <m:t>,…,</m:t>
                              </m:r>
                              <m:sSub>
                                <m:sSubPr>
                                  <m:ctrlPr>
                                    <a:rPr lang="en-US" sz="4000" b="0" i="1" smtClean="0">
                                      <a:solidFill>
                                        <a:srgbClr val="000000"/>
                                      </a:solidFill>
                                      <a:effectLst/>
                                      <a:latin typeface="Cambria Math" panose="02040503050406030204" pitchFamily="18" charset="0"/>
                                      <a:ea typeface="Cambria Math" panose="02040503050406030204" pitchFamily="18" charset="0"/>
                                    </a:rPr>
                                  </m:ctrlPr>
                                </m:sSubPr>
                                <m:e>
                                  <m:r>
                                    <a:rPr lang="en-US" sz="4000" b="0" i="1" smtClean="0">
                                      <a:solidFill>
                                        <a:srgbClr val="000000"/>
                                      </a:solidFill>
                                      <a:effectLst/>
                                      <a:latin typeface="Cambria Math" panose="02040503050406030204" pitchFamily="18" charset="0"/>
                                      <a:ea typeface="Cambria Math" panose="02040503050406030204" pitchFamily="18" charset="0"/>
                                    </a:rPr>
                                    <m:t>𝑋</m:t>
                                  </m:r>
                                </m:e>
                                <m:sub>
                                  <m:r>
                                    <a:rPr lang="en-US" sz="4000" b="0" i="1" smtClean="0">
                                      <a:solidFill>
                                        <a:srgbClr val="000000"/>
                                      </a:solidFill>
                                      <a:effectLst/>
                                      <a:latin typeface="Cambria Math" panose="02040503050406030204" pitchFamily="18" charset="0"/>
                                      <a:ea typeface="Cambria Math" panose="02040503050406030204" pitchFamily="18" charset="0"/>
                                    </a:rPr>
                                    <m:t>𝑝</m:t>
                                  </m:r>
                                </m:sub>
                              </m:sSub>
                            </m:e>
                          </m:d>
                        </m:e>
                      </m:d>
                      <m:r>
                        <a:rPr lang="en-US" sz="4000" b="0" i="1" smtClean="0">
                          <a:solidFill>
                            <a:srgbClr val="000000"/>
                          </a:solidFill>
                          <a:effectLst/>
                          <a:latin typeface="Cambria Math" panose="02040503050406030204" pitchFamily="18" charset="0"/>
                          <a:ea typeface="Cambria Math" panose="02040503050406030204" pitchFamily="18" charset="0"/>
                        </a:rPr>
                        <m:t>=</m:t>
                      </m:r>
                      <m:sSub>
                        <m:sSubPr>
                          <m:ctrlPr>
                            <a:rPr lang="en-US" sz="4000" b="0" i="1" smtClean="0">
                              <a:solidFill>
                                <a:srgbClr val="000000"/>
                              </a:solidFill>
                              <a:effectLst/>
                              <a:latin typeface="Cambria Math" panose="02040503050406030204" pitchFamily="18" charset="0"/>
                              <a:ea typeface="Cambria Math" panose="02040503050406030204" pitchFamily="18" charset="0"/>
                            </a:rPr>
                          </m:ctrlPr>
                        </m:sSubPr>
                        <m:e>
                          <m:r>
                            <a:rPr lang="en-US" sz="4000" b="0" i="1" smtClean="0">
                              <a:solidFill>
                                <a:srgbClr val="000000"/>
                              </a:solidFill>
                              <a:effectLst/>
                              <a:latin typeface="Cambria Math" panose="02040503050406030204" pitchFamily="18" charset="0"/>
                              <a:ea typeface="Cambria Math" panose="02040503050406030204" pitchFamily="18" charset="0"/>
                            </a:rPr>
                            <m:t>𝛽</m:t>
                          </m:r>
                        </m:e>
                        <m:sub>
                          <m:r>
                            <a:rPr lang="en-US" sz="4000" b="0" i="1" smtClean="0">
                              <a:solidFill>
                                <a:srgbClr val="000000"/>
                              </a:solidFill>
                              <a:effectLst/>
                              <a:latin typeface="Cambria Math" panose="02040503050406030204" pitchFamily="18" charset="0"/>
                              <a:ea typeface="Cambria Math" panose="02040503050406030204" pitchFamily="18" charset="0"/>
                            </a:rPr>
                            <m:t>0</m:t>
                          </m:r>
                        </m:sub>
                      </m:sSub>
                      <m:r>
                        <a:rPr lang="en-US" sz="4000" b="0" i="1" smtClean="0">
                          <a:solidFill>
                            <a:srgbClr val="000000"/>
                          </a:solidFill>
                          <a:effectLst/>
                          <a:latin typeface="Cambria Math" panose="02040503050406030204" pitchFamily="18" charset="0"/>
                          <a:ea typeface="Cambria Math" panose="02040503050406030204" pitchFamily="18" charset="0"/>
                        </a:rPr>
                        <m:t>+</m:t>
                      </m:r>
                      <m:sSub>
                        <m:sSubPr>
                          <m:ctrlPr>
                            <a:rPr lang="en-US" sz="4000" b="0" i="1" smtClean="0">
                              <a:solidFill>
                                <a:srgbClr val="000000"/>
                              </a:solidFill>
                              <a:effectLst/>
                              <a:latin typeface="Cambria Math" panose="02040503050406030204" pitchFamily="18" charset="0"/>
                              <a:ea typeface="Cambria Math" panose="02040503050406030204" pitchFamily="18" charset="0"/>
                            </a:rPr>
                          </m:ctrlPr>
                        </m:sSubPr>
                        <m:e>
                          <m:r>
                            <a:rPr lang="en-US" sz="4000" b="0" i="1" smtClean="0">
                              <a:solidFill>
                                <a:srgbClr val="000000"/>
                              </a:solidFill>
                              <a:effectLst/>
                              <a:latin typeface="Cambria Math" panose="02040503050406030204" pitchFamily="18" charset="0"/>
                              <a:ea typeface="Cambria Math" panose="02040503050406030204" pitchFamily="18" charset="0"/>
                            </a:rPr>
                            <m:t>𝛽</m:t>
                          </m:r>
                        </m:e>
                        <m:sub>
                          <m:r>
                            <a:rPr lang="en-US" sz="4000" b="0" i="1" smtClean="0">
                              <a:solidFill>
                                <a:srgbClr val="000000"/>
                              </a:solidFill>
                              <a:effectLst/>
                              <a:latin typeface="Cambria Math" panose="02040503050406030204" pitchFamily="18" charset="0"/>
                              <a:ea typeface="Cambria Math" panose="02040503050406030204" pitchFamily="18" charset="0"/>
                            </a:rPr>
                            <m:t>1</m:t>
                          </m:r>
                        </m:sub>
                      </m:sSub>
                      <m:sSub>
                        <m:sSubPr>
                          <m:ctrlPr>
                            <a:rPr lang="en-US" sz="4000" b="0" i="1" smtClean="0">
                              <a:solidFill>
                                <a:srgbClr val="000000"/>
                              </a:solidFill>
                              <a:effectLst/>
                              <a:latin typeface="Cambria Math" panose="02040503050406030204" pitchFamily="18" charset="0"/>
                              <a:ea typeface="Cambria Math" panose="02040503050406030204" pitchFamily="18" charset="0"/>
                            </a:rPr>
                          </m:ctrlPr>
                        </m:sSubPr>
                        <m:e>
                          <m:r>
                            <a:rPr lang="en-US" sz="4000" b="0" i="1" smtClean="0">
                              <a:solidFill>
                                <a:srgbClr val="000000"/>
                              </a:solidFill>
                              <a:effectLst/>
                              <a:latin typeface="Cambria Math" panose="02040503050406030204" pitchFamily="18" charset="0"/>
                              <a:ea typeface="Cambria Math" panose="02040503050406030204" pitchFamily="18" charset="0"/>
                            </a:rPr>
                            <m:t>𝑋</m:t>
                          </m:r>
                        </m:e>
                        <m:sub>
                          <m:r>
                            <a:rPr lang="en-US" sz="4000" b="0" i="1" smtClean="0">
                              <a:solidFill>
                                <a:srgbClr val="000000"/>
                              </a:solidFill>
                              <a:effectLst/>
                              <a:latin typeface="Cambria Math" panose="02040503050406030204" pitchFamily="18" charset="0"/>
                              <a:ea typeface="Cambria Math" panose="02040503050406030204" pitchFamily="18" charset="0"/>
                            </a:rPr>
                            <m:t>1</m:t>
                          </m:r>
                        </m:sub>
                      </m:sSub>
                      <m:r>
                        <a:rPr lang="en-US" sz="4000" b="0" i="1" smtClean="0">
                          <a:solidFill>
                            <a:srgbClr val="000000"/>
                          </a:solidFill>
                          <a:effectLst/>
                          <a:latin typeface="Cambria Math" panose="02040503050406030204" pitchFamily="18" charset="0"/>
                          <a:ea typeface="Cambria Math" panose="02040503050406030204" pitchFamily="18" charset="0"/>
                        </a:rPr>
                        <m:t>+…+</m:t>
                      </m:r>
                      <m:sSub>
                        <m:sSubPr>
                          <m:ctrlPr>
                            <a:rPr lang="en-US" sz="4000" b="0" i="1" smtClean="0">
                              <a:solidFill>
                                <a:srgbClr val="000000"/>
                              </a:solidFill>
                              <a:effectLst/>
                              <a:latin typeface="Cambria Math" panose="02040503050406030204" pitchFamily="18" charset="0"/>
                              <a:ea typeface="Cambria Math" panose="02040503050406030204" pitchFamily="18" charset="0"/>
                            </a:rPr>
                          </m:ctrlPr>
                        </m:sSubPr>
                        <m:e>
                          <m:r>
                            <a:rPr lang="en-US" sz="4000" b="0" i="1" smtClean="0">
                              <a:solidFill>
                                <a:srgbClr val="000000"/>
                              </a:solidFill>
                              <a:effectLst/>
                              <a:latin typeface="Cambria Math" panose="02040503050406030204" pitchFamily="18" charset="0"/>
                              <a:ea typeface="Cambria Math" panose="02040503050406030204" pitchFamily="18" charset="0"/>
                            </a:rPr>
                            <m:t>𝛽</m:t>
                          </m:r>
                        </m:e>
                        <m:sub>
                          <m:r>
                            <a:rPr lang="en-US" sz="4000" b="0" i="1" smtClean="0">
                              <a:solidFill>
                                <a:srgbClr val="000000"/>
                              </a:solidFill>
                              <a:effectLst/>
                              <a:latin typeface="Cambria Math" panose="02040503050406030204" pitchFamily="18" charset="0"/>
                              <a:ea typeface="Cambria Math" panose="02040503050406030204" pitchFamily="18" charset="0"/>
                            </a:rPr>
                            <m:t>𝑝</m:t>
                          </m:r>
                        </m:sub>
                      </m:sSub>
                      <m:sSub>
                        <m:sSubPr>
                          <m:ctrlPr>
                            <a:rPr lang="en-US" sz="4000" b="0" i="1" smtClean="0">
                              <a:solidFill>
                                <a:srgbClr val="000000"/>
                              </a:solidFill>
                              <a:effectLst/>
                              <a:latin typeface="Cambria Math" panose="02040503050406030204" pitchFamily="18" charset="0"/>
                              <a:ea typeface="Cambria Math" panose="02040503050406030204" pitchFamily="18" charset="0"/>
                            </a:rPr>
                          </m:ctrlPr>
                        </m:sSubPr>
                        <m:e>
                          <m:r>
                            <a:rPr lang="en-US" sz="4000" b="0" i="1" smtClean="0">
                              <a:solidFill>
                                <a:srgbClr val="000000"/>
                              </a:solidFill>
                              <a:effectLst/>
                              <a:latin typeface="Cambria Math" panose="02040503050406030204" pitchFamily="18" charset="0"/>
                              <a:ea typeface="Cambria Math" panose="02040503050406030204" pitchFamily="18" charset="0"/>
                            </a:rPr>
                            <m:t>𝑋</m:t>
                          </m:r>
                        </m:e>
                        <m:sub>
                          <m:r>
                            <a:rPr lang="en-US" sz="4000" b="0" i="1" smtClean="0">
                              <a:solidFill>
                                <a:srgbClr val="000000"/>
                              </a:solidFill>
                              <a:effectLst/>
                              <a:latin typeface="Cambria Math" panose="02040503050406030204" pitchFamily="18" charset="0"/>
                              <a:ea typeface="Cambria Math" panose="02040503050406030204" pitchFamily="18" charset="0"/>
                            </a:rPr>
                            <m:t>𝑝</m:t>
                          </m:r>
                        </m:sub>
                      </m:sSub>
                    </m:oMath>
                  </m:oMathPara>
                </a14:m>
                <a:endParaRPr lang="en-US" sz="4000"/>
              </a:p>
            </p:txBody>
          </p:sp>
        </mc:Choice>
        <mc:Fallback xmlns="">
          <p:sp>
            <p:nvSpPr>
              <p:cNvPr id="7" name="TextBox 6">
                <a:extLst>
                  <a:ext uri="{FF2B5EF4-FFF2-40B4-BE49-F238E27FC236}">
                    <a16:creationId xmlns:a16="http://schemas.microsoft.com/office/drawing/2014/main" id="{9A20BF58-CAE5-42F6-906B-CF201BB2EEBA}"/>
                  </a:ext>
                </a:extLst>
              </p:cNvPr>
              <p:cNvSpPr txBox="1">
                <a:spLocks noRot="1" noChangeAspect="1" noMove="1" noResize="1" noEditPoints="1" noAdjustHandles="1" noChangeArrowheads="1" noChangeShapeType="1" noTextEdit="1"/>
              </p:cNvSpPr>
              <p:nvPr/>
            </p:nvSpPr>
            <p:spPr>
              <a:xfrm flipH="1">
                <a:off x="18378966" y="21375942"/>
                <a:ext cx="9988186" cy="1013547"/>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698BCC005DCE409B2C991BE16EDBEE" ma:contentTypeVersion="10" ma:contentTypeDescription="Create a new document." ma:contentTypeScope="" ma:versionID="041c3aa6b43c8d7c45c9db00a0026ff5">
  <xsd:schema xmlns:xsd="http://www.w3.org/2001/XMLSchema" xmlns:xs="http://www.w3.org/2001/XMLSchema" xmlns:p="http://schemas.microsoft.com/office/2006/metadata/properties" xmlns:ns2="7aeb738c-3b05-4acf-8c08-837e784888c3" xmlns:ns3="a4646905-88fc-4dd9-976d-4e5456baa6af" targetNamespace="http://schemas.microsoft.com/office/2006/metadata/properties" ma:root="true" ma:fieldsID="599433670c94f87a019de72b84c3f074" ns2:_="" ns3:_="">
    <xsd:import namespace="7aeb738c-3b05-4acf-8c08-837e784888c3"/>
    <xsd:import namespace="a4646905-88fc-4dd9-976d-4e5456baa6a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eb738c-3b05-4acf-8c08-837e784888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4646905-88fc-4dd9-976d-4e5456baa6a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FCF894-7EA9-4ED3-A93E-9791608F149C}">
  <ds:schemaRefs>
    <ds:schemaRef ds:uri="7aeb738c-3b05-4acf-8c08-837e784888c3"/>
    <ds:schemaRef ds:uri="a4646905-88fc-4dd9-976d-4e5456baa6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962271F-EB77-4567-9966-C83DB75D3D34}">
  <ds:schemaRefs>
    <ds:schemaRef ds:uri="http://schemas.microsoft.com/sharepoint/v3/contenttype/forms"/>
  </ds:schemaRefs>
</ds:datastoreItem>
</file>

<file path=customXml/itemProps3.xml><?xml version="1.0" encoding="utf-8"?>
<ds:datastoreItem xmlns:ds="http://schemas.openxmlformats.org/officeDocument/2006/customXml" ds:itemID="{DEE5DDD6-E653-40B6-9B84-FA54AD3D77A7}">
  <ds:schemaRefs>
    <ds:schemaRef ds:uri="7aeb738c-3b05-4acf-8c08-837e784888c3"/>
    <ds:schemaRef ds:uri="a4646905-88fc-4dd9-976d-4e5456baa6a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revision>7</cp:revision>
  <cp:lastPrinted>2017-11-03T00:56:36Z</cp:lastPrinted>
  <dcterms:created xsi:type="dcterms:W3CDTF">2013-02-10T21:14:48Z</dcterms:created>
  <dcterms:modified xsi:type="dcterms:W3CDTF">2023-05-22T21:55:50Z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0x01010067698BCC005DCE409B2C991BE16EDBEE</vt:lpwstr>
  </property>
</Properties>
</file>