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4"/>
  </p:sldMasterIdLst>
  <p:sldIdLst>
    <p:sldId id="256" r:id="rId5"/>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EA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B0635-60E5-42CF-8057-6AF1281A0DCD}" v="2" dt="2021-03-26T22:33:35.070"/>
    <p1510:client id="{63134621-D8E7-446D-BF8E-D06FFA50088B}" v="183" dt="2021-03-09T17:24:25.989"/>
    <p1510:client id="{77BE938E-F33E-49FB-9515-40B0EC0EA162}" v="80" dt="2021-03-03T20:42:08.114"/>
    <p1510:client id="{94E3DA31-905D-4AF4-8730-DE4ADCB565B4}" v="69" dt="2021-03-03T20:09:04.299"/>
    <p1510:client id="{AC791821-F879-49DD-B27D-2B106A9629E7}" v="7" dt="2021-03-10T02:49:29.731"/>
    <p1510:client id="{ADD894E4-EA96-4F8E-A205-4FE04DFF7B94}" v="364" dt="2019-03-05T21:32:26.101"/>
    <p1510:client id="{C0CAEB39-4D16-4E4B-B2DB-A95A8CE978F9}" v="17" dt="2021-03-03T20:06:39.026"/>
    <p1510:client id="{C0EBEA51-AE84-4776-A1FD-3583556781ED}" v="119" dt="2021-03-03T20:50:22.375"/>
    <p1510:client id="{D6023041-4542-4B02-84E6-66FF9A5685CA}" v="2" dt="2021-03-03T20:04:38.516"/>
    <p1510:client id="{DF0D50C7-9D09-4799-8135-E04ECBD28288}" v="508" dt="2021-03-09T16:14:18.491"/>
    <p1510:client id="{F1F1ABB7-30B7-4860-82F5-CA9F0B463B42}" v="2" dt="2021-03-24T15:59:14.985"/>
    <p1510:client id="{F50BDEE3-479B-4C39-A933-B8F6FBAAFBD8}" v="711" dt="2021-03-10T05:19:57.763"/>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gan C Weinreber" userId="S::mcweinreber@student.ysu.edu::99a48a23-499f-4b43-8e31-f85c2bf23258" providerId="AD" clId="Web-{DF0D50C7-9D09-4799-8135-E04ECBD28288}"/>
    <pc:docChg chg="modSld">
      <pc:chgData name="Morgan C Weinreber" userId="S::mcweinreber@student.ysu.edu::99a48a23-499f-4b43-8e31-f85c2bf23258" providerId="AD" clId="Web-{DF0D50C7-9D09-4799-8135-E04ECBD28288}" dt="2021-03-09T16:14:18.491" v="478" actId="1076"/>
      <pc:docMkLst>
        <pc:docMk/>
      </pc:docMkLst>
      <pc:sldChg chg="addSp modSp">
        <pc:chgData name="Morgan C Weinreber" userId="S::mcweinreber@student.ysu.edu::99a48a23-499f-4b43-8e31-f85c2bf23258" providerId="AD" clId="Web-{DF0D50C7-9D09-4799-8135-E04ECBD28288}" dt="2021-03-09T16:14:18.491" v="478" actId="1076"/>
        <pc:sldMkLst>
          <pc:docMk/>
          <pc:sldMk cId="2251251862" sldId="256"/>
        </pc:sldMkLst>
        <pc:graphicFrameChg chg="add mod modGraphic">
          <ac:chgData name="Morgan C Weinreber" userId="S::mcweinreber@student.ysu.edu::99a48a23-499f-4b43-8e31-f85c2bf23258" providerId="AD" clId="Web-{DF0D50C7-9D09-4799-8135-E04ECBD28288}" dt="2021-03-09T16:14:18.491" v="478" actId="1076"/>
          <ac:graphicFrameMkLst>
            <pc:docMk/>
            <pc:sldMk cId="2251251862" sldId="256"/>
            <ac:graphicFrameMk id="2" creationId="{F6363392-BC38-4343-8121-6028E2E923F6}"/>
          </ac:graphicFrameMkLst>
        </pc:graphicFrameChg>
        <pc:picChg chg="mod">
          <ac:chgData name="Morgan C Weinreber" userId="S::mcweinreber@student.ysu.edu::99a48a23-499f-4b43-8e31-f85c2bf23258" providerId="AD" clId="Web-{DF0D50C7-9D09-4799-8135-E04ECBD28288}" dt="2021-03-09T16:07:47.995" v="1" actId="14100"/>
          <ac:picMkLst>
            <pc:docMk/>
            <pc:sldMk cId="2251251862" sldId="256"/>
            <ac:picMk id="1030" creationId="{83807536-7292-4B73-A161-3F74D9EF4FC1}"/>
          </ac:picMkLst>
        </pc:picChg>
      </pc:sldChg>
    </pc:docChg>
  </pc:docChgLst>
  <pc:docChgLst>
    <pc:chgData name="Morgan C Weinreber" userId="S::mcweinreber@student.ysu.edu::99a48a23-499f-4b43-8e31-f85c2bf23258" providerId="AD" clId="Web-{F1F1ABB7-30B7-4860-82F5-CA9F0B463B42}"/>
    <pc:docChg chg="modSld">
      <pc:chgData name="Morgan C Weinreber" userId="S::mcweinreber@student.ysu.edu::99a48a23-499f-4b43-8e31-f85c2bf23258" providerId="AD" clId="Web-{F1F1ABB7-30B7-4860-82F5-CA9F0B463B42}" dt="2021-03-24T15:59:14.985" v="1"/>
      <pc:docMkLst>
        <pc:docMk/>
      </pc:docMkLst>
      <pc:sldChg chg="modSp">
        <pc:chgData name="Morgan C Weinreber" userId="S::mcweinreber@student.ysu.edu::99a48a23-499f-4b43-8e31-f85c2bf23258" providerId="AD" clId="Web-{F1F1ABB7-30B7-4860-82F5-CA9F0B463B42}" dt="2021-03-24T15:59:14.985" v="1"/>
        <pc:sldMkLst>
          <pc:docMk/>
          <pc:sldMk cId="2251251862" sldId="256"/>
        </pc:sldMkLst>
        <pc:graphicFrameChg chg="mod modGraphic">
          <ac:chgData name="Morgan C Weinreber" userId="S::mcweinreber@student.ysu.edu::99a48a23-499f-4b43-8e31-f85c2bf23258" providerId="AD" clId="Web-{F1F1ABB7-30B7-4860-82F5-CA9F0B463B42}" dt="2021-03-24T15:59:14.985" v="1"/>
          <ac:graphicFrameMkLst>
            <pc:docMk/>
            <pc:sldMk cId="2251251862" sldId="256"/>
            <ac:graphicFrameMk id="2" creationId="{F6363392-BC38-4343-8121-6028E2E923F6}"/>
          </ac:graphicFrameMkLst>
        </pc:graphicFrameChg>
      </pc:sldChg>
    </pc:docChg>
  </pc:docChgLst>
  <pc:docChgLst>
    <pc:chgData name="Nikitas J Missos" userId="S::njmissos@student.ysu.edu::a90fca64-6350-4467-8921-281dc535a97c" providerId="AD" clId="Web-{AC791821-F879-49DD-B27D-2B106A9629E7}"/>
    <pc:docChg chg="modSld">
      <pc:chgData name="Nikitas J Missos" userId="S::njmissos@student.ysu.edu::a90fca64-6350-4467-8921-281dc535a97c" providerId="AD" clId="Web-{AC791821-F879-49DD-B27D-2B106A9629E7}" dt="2021-03-10T02:49:29.169" v="2" actId="20577"/>
      <pc:docMkLst>
        <pc:docMk/>
      </pc:docMkLst>
      <pc:sldChg chg="modSp">
        <pc:chgData name="Nikitas J Missos" userId="S::njmissos@student.ysu.edu::a90fca64-6350-4467-8921-281dc535a97c" providerId="AD" clId="Web-{AC791821-F879-49DD-B27D-2B106A9629E7}" dt="2021-03-10T02:49:29.169" v="2" actId="20577"/>
        <pc:sldMkLst>
          <pc:docMk/>
          <pc:sldMk cId="2251251862" sldId="256"/>
        </pc:sldMkLst>
        <pc:spChg chg="mod">
          <ac:chgData name="Nikitas J Missos" userId="S::njmissos@student.ysu.edu::a90fca64-6350-4467-8921-281dc535a97c" providerId="AD" clId="Web-{AC791821-F879-49DD-B27D-2B106A9629E7}" dt="2021-03-10T02:49:29.169" v="2" actId="20577"/>
          <ac:spMkLst>
            <pc:docMk/>
            <pc:sldMk cId="2251251862" sldId="256"/>
            <ac:spMk id="54" creationId="{1E3C0525-105E-4F98-A44B-57D898B96ED7}"/>
          </ac:spMkLst>
        </pc:spChg>
      </pc:sldChg>
    </pc:docChg>
  </pc:docChgLst>
  <pc:docChgLst>
    <pc:chgData name="Morgan C Weinreber" userId="S::mcweinreber@student.ysu.edu::99a48a23-499f-4b43-8e31-f85c2bf23258" providerId="AD" clId="Web-{C0EBEA51-AE84-4776-A1FD-3583556781ED}"/>
    <pc:docChg chg="modSld">
      <pc:chgData name="Morgan C Weinreber" userId="S::mcweinreber@student.ysu.edu::99a48a23-499f-4b43-8e31-f85c2bf23258" providerId="AD" clId="Web-{C0EBEA51-AE84-4776-A1FD-3583556781ED}" dt="2021-03-03T20:50:22.375" v="88"/>
      <pc:docMkLst>
        <pc:docMk/>
      </pc:docMkLst>
      <pc:sldChg chg="addSp delSp modSp">
        <pc:chgData name="Morgan C Weinreber" userId="S::mcweinreber@student.ysu.edu::99a48a23-499f-4b43-8e31-f85c2bf23258" providerId="AD" clId="Web-{C0EBEA51-AE84-4776-A1FD-3583556781ED}" dt="2021-03-03T20:50:22.375" v="88"/>
        <pc:sldMkLst>
          <pc:docMk/>
          <pc:sldMk cId="2251251862" sldId="256"/>
        </pc:sldMkLst>
        <pc:spChg chg="del">
          <ac:chgData name="Morgan C Weinreber" userId="S::mcweinreber@student.ysu.edu::99a48a23-499f-4b43-8e31-f85c2bf23258" providerId="AD" clId="Web-{C0EBEA51-AE84-4776-A1FD-3583556781ED}" dt="2021-03-03T20:50:22.375" v="88"/>
          <ac:spMkLst>
            <pc:docMk/>
            <pc:sldMk cId="2251251862" sldId="256"/>
            <ac:spMk id="2" creationId="{D71CCCF3-E69D-47A1-B3EB-855CAC859C5C}"/>
          </ac:spMkLst>
        </pc:spChg>
        <pc:spChg chg="mod">
          <ac:chgData name="Morgan C Weinreber" userId="S::mcweinreber@student.ysu.edu::99a48a23-499f-4b43-8e31-f85c2bf23258" providerId="AD" clId="Web-{C0EBEA51-AE84-4776-A1FD-3583556781ED}" dt="2021-03-03T20:44:56.665" v="24" actId="20577"/>
          <ac:spMkLst>
            <pc:docMk/>
            <pc:sldMk cId="2251251862" sldId="256"/>
            <ac:spMk id="10" creationId="{00000000-0000-0000-0000-000000000000}"/>
          </ac:spMkLst>
        </pc:spChg>
        <pc:spChg chg="mod">
          <ac:chgData name="Morgan C Weinreber" userId="S::mcweinreber@student.ysu.edu::99a48a23-499f-4b43-8e31-f85c2bf23258" providerId="AD" clId="Web-{C0EBEA51-AE84-4776-A1FD-3583556781ED}" dt="2021-03-03T20:47:29.371" v="87" actId="14100"/>
          <ac:spMkLst>
            <pc:docMk/>
            <pc:sldMk cId="2251251862" sldId="256"/>
            <ac:spMk id="36" creationId="{00000000-0000-0000-0000-000000000000}"/>
          </ac:spMkLst>
        </pc:spChg>
        <pc:spChg chg="mod">
          <ac:chgData name="Morgan C Weinreber" userId="S::mcweinreber@student.ysu.edu::99a48a23-499f-4b43-8e31-f85c2bf23258" providerId="AD" clId="Web-{C0EBEA51-AE84-4776-A1FD-3583556781ED}" dt="2021-03-03T20:47:27.105" v="86" actId="14100"/>
          <ac:spMkLst>
            <pc:docMk/>
            <pc:sldMk cId="2251251862" sldId="256"/>
            <ac:spMk id="41" creationId="{33160AB6-D66F-4278-B93D-3308C74FA503}"/>
          </ac:spMkLst>
        </pc:spChg>
        <pc:spChg chg="mod">
          <ac:chgData name="Morgan C Weinreber" userId="S::mcweinreber@student.ysu.edu::99a48a23-499f-4b43-8e31-f85c2bf23258" providerId="AD" clId="Web-{C0EBEA51-AE84-4776-A1FD-3583556781ED}" dt="2021-03-03T20:46:57.323" v="82" actId="1076"/>
          <ac:spMkLst>
            <pc:docMk/>
            <pc:sldMk cId="2251251862" sldId="256"/>
            <ac:spMk id="42" creationId="{44DD6664-7913-451C-8E76-4158DC5E3DCE}"/>
          </ac:spMkLst>
        </pc:spChg>
        <pc:spChg chg="mod">
          <ac:chgData name="Morgan C Weinreber" userId="S::mcweinreber@student.ysu.edu::99a48a23-499f-4b43-8e31-f85c2bf23258" providerId="AD" clId="Web-{C0EBEA51-AE84-4776-A1FD-3583556781ED}" dt="2021-03-03T20:46:59.667" v="83" actId="14100"/>
          <ac:spMkLst>
            <pc:docMk/>
            <pc:sldMk cId="2251251862" sldId="256"/>
            <ac:spMk id="43" creationId="{810E4894-558A-4436-B46D-C955BFE38319}"/>
          </ac:spMkLst>
        </pc:spChg>
        <pc:spChg chg="mod">
          <ac:chgData name="Morgan C Weinreber" userId="S::mcweinreber@student.ysu.edu::99a48a23-499f-4b43-8e31-f85c2bf23258" providerId="AD" clId="Web-{C0EBEA51-AE84-4776-A1FD-3583556781ED}" dt="2021-03-03T20:45:06.571" v="49" actId="20577"/>
          <ac:spMkLst>
            <pc:docMk/>
            <pc:sldMk cId="2251251862" sldId="256"/>
            <ac:spMk id="44" creationId="{DDC29C62-BC82-4F30-BDA8-AFCFEEDD9372}"/>
          </ac:spMkLst>
        </pc:spChg>
        <pc:spChg chg="mod">
          <ac:chgData name="Morgan C Weinreber" userId="S::mcweinreber@student.ysu.edu::99a48a23-499f-4b43-8e31-f85c2bf23258" providerId="AD" clId="Web-{C0EBEA51-AE84-4776-A1FD-3583556781ED}" dt="2021-03-03T20:44:15.070" v="17" actId="1076"/>
          <ac:spMkLst>
            <pc:docMk/>
            <pc:sldMk cId="2251251862" sldId="256"/>
            <ac:spMk id="45" creationId="{00000000-0000-0000-0000-000000000000}"/>
          </ac:spMkLst>
        </pc:spChg>
        <pc:spChg chg="mod">
          <ac:chgData name="Morgan C Weinreber" userId="S::mcweinreber@student.ysu.edu::99a48a23-499f-4b43-8e31-f85c2bf23258" providerId="AD" clId="Web-{C0EBEA51-AE84-4776-A1FD-3583556781ED}" dt="2021-03-03T20:46:43.964" v="78" actId="1076"/>
          <ac:spMkLst>
            <pc:docMk/>
            <pc:sldMk cId="2251251862" sldId="256"/>
            <ac:spMk id="48" creationId="{2DF77BB8-EEA9-4B05-94F3-CB03A1DB6180}"/>
          </ac:spMkLst>
        </pc:spChg>
        <pc:spChg chg="mod">
          <ac:chgData name="Morgan C Weinreber" userId="S::mcweinreber@student.ysu.edu::99a48a23-499f-4b43-8e31-f85c2bf23258" providerId="AD" clId="Web-{C0EBEA51-AE84-4776-A1FD-3583556781ED}" dt="2021-03-03T20:46:37.151" v="75" actId="1076"/>
          <ac:spMkLst>
            <pc:docMk/>
            <pc:sldMk cId="2251251862" sldId="256"/>
            <ac:spMk id="54" creationId="{1E3C0525-105E-4F98-A44B-57D898B96ED7}"/>
          </ac:spMkLst>
        </pc:spChg>
        <pc:graphicFrameChg chg="add del mod">
          <ac:chgData name="Morgan C Weinreber" userId="S::mcweinreber@student.ysu.edu::99a48a23-499f-4b43-8e31-f85c2bf23258" providerId="AD" clId="Web-{C0EBEA51-AE84-4776-A1FD-3583556781ED}" dt="2021-03-03T20:43:23.928" v="7"/>
          <ac:graphicFrameMkLst>
            <pc:docMk/>
            <pc:sldMk cId="2251251862" sldId="256"/>
            <ac:graphicFrameMk id="27" creationId="{64511CCD-CC2D-45DC-8B6F-99B527B36143}"/>
          </ac:graphicFrameMkLst>
        </pc:graphicFrameChg>
        <pc:graphicFrameChg chg="add del mod">
          <ac:chgData name="Morgan C Weinreber" userId="S::mcweinreber@student.ysu.edu::99a48a23-499f-4b43-8e31-f85c2bf23258" providerId="AD" clId="Web-{C0EBEA51-AE84-4776-A1FD-3583556781ED}" dt="2021-03-03T20:44:01.257" v="15"/>
          <ac:graphicFrameMkLst>
            <pc:docMk/>
            <pc:sldMk cId="2251251862" sldId="256"/>
            <ac:graphicFrameMk id="28" creationId="{64511CCD-CC2D-45DC-8B6F-99B527B36143}"/>
          </ac:graphicFrameMkLst>
        </pc:graphicFrameChg>
        <pc:picChg chg="mod">
          <ac:chgData name="Morgan C Weinreber" userId="S::mcweinreber@student.ysu.edu::99a48a23-499f-4b43-8e31-f85c2bf23258" providerId="AD" clId="Web-{C0EBEA51-AE84-4776-A1FD-3583556781ED}" dt="2021-03-03T20:44:10.195" v="16" actId="14100"/>
          <ac:picMkLst>
            <pc:docMk/>
            <pc:sldMk cId="2251251862" sldId="256"/>
            <ac:picMk id="1026" creationId="{92AB0E96-FCB8-4C67-8916-5A11D626FBD0}"/>
          </ac:picMkLst>
        </pc:picChg>
        <pc:picChg chg="del">
          <ac:chgData name="Morgan C Weinreber" userId="S::mcweinreber@student.ysu.edu::99a48a23-499f-4b43-8e31-f85c2bf23258" providerId="AD" clId="Web-{C0EBEA51-AE84-4776-A1FD-3583556781ED}" dt="2021-03-03T20:43:06.475" v="0"/>
          <ac:picMkLst>
            <pc:docMk/>
            <pc:sldMk cId="2251251862" sldId="256"/>
            <ac:picMk id="1028" creationId="{80746043-522C-4344-828A-C331AF429DBD}"/>
          </ac:picMkLst>
        </pc:picChg>
        <pc:picChg chg="add del mod">
          <ac:chgData name="Morgan C Weinreber" userId="S::mcweinreber@student.ysu.edu::99a48a23-499f-4b43-8e31-f85c2bf23258" providerId="AD" clId="Web-{C0EBEA51-AE84-4776-A1FD-3583556781ED}" dt="2021-03-03T20:44:23.055" v="18" actId="1076"/>
          <ac:picMkLst>
            <pc:docMk/>
            <pc:sldMk cId="2251251862" sldId="256"/>
            <ac:picMk id="1030" creationId="{83807536-7292-4B73-A161-3F74D9EF4FC1}"/>
          </ac:picMkLst>
        </pc:picChg>
      </pc:sldChg>
    </pc:docChg>
  </pc:docChgLst>
  <pc:docChgLst>
    <pc:chgData name="Morgan C Weinreber" userId="S::mcweinreber@student.ysu.edu::99a48a23-499f-4b43-8e31-f85c2bf23258" providerId="AD" clId="Web-{77BE938E-F33E-49FB-9515-40B0EC0EA162}"/>
    <pc:docChg chg="modSld addMainMaster delMainMaster">
      <pc:chgData name="Morgan C Weinreber" userId="S::mcweinreber@student.ysu.edu::99a48a23-499f-4b43-8e31-f85c2bf23258" providerId="AD" clId="Web-{77BE938E-F33E-49FB-9515-40B0EC0EA162}" dt="2021-03-03T20:42:07.098" v="65" actId="20577"/>
      <pc:docMkLst>
        <pc:docMk/>
      </pc:docMkLst>
      <pc:sldChg chg="modSp mod modClrScheme chgLayout">
        <pc:chgData name="Morgan C Weinreber" userId="S::mcweinreber@student.ysu.edu::99a48a23-499f-4b43-8e31-f85c2bf23258" providerId="AD" clId="Web-{77BE938E-F33E-49FB-9515-40B0EC0EA162}" dt="2021-03-03T20:42:07.098" v="65" actId="20577"/>
        <pc:sldMkLst>
          <pc:docMk/>
          <pc:sldMk cId="2251251862" sldId="256"/>
        </pc:sldMkLst>
        <pc:spChg chg="mod">
          <ac:chgData name="Morgan C Weinreber" userId="S::mcweinreber@student.ysu.edu::99a48a23-499f-4b43-8e31-f85c2bf23258" providerId="AD" clId="Web-{77BE938E-F33E-49FB-9515-40B0EC0EA162}" dt="2021-03-03T20:41:42.363" v="55" actId="20577"/>
          <ac:spMkLst>
            <pc:docMk/>
            <pc:sldMk cId="2251251862" sldId="256"/>
            <ac:spMk id="11" creationId="{00000000-0000-0000-0000-000000000000}"/>
          </ac:spMkLst>
        </pc:spChg>
        <pc:spChg chg="mod">
          <ac:chgData name="Morgan C Weinreber" userId="S::mcweinreber@student.ysu.edu::99a48a23-499f-4b43-8e31-f85c2bf23258" providerId="AD" clId="Web-{77BE938E-F33E-49FB-9515-40B0EC0EA162}" dt="2021-03-03T20:37:23.278" v="7" actId="20577"/>
          <ac:spMkLst>
            <pc:docMk/>
            <pc:sldMk cId="2251251862" sldId="256"/>
            <ac:spMk id="32" creationId="{00000000-0000-0000-0000-000000000000}"/>
          </ac:spMkLst>
        </pc:spChg>
        <pc:spChg chg="mod">
          <ac:chgData name="Morgan C Weinreber" userId="S::mcweinreber@student.ysu.edu::99a48a23-499f-4b43-8e31-f85c2bf23258" providerId="AD" clId="Web-{77BE938E-F33E-49FB-9515-40B0EC0EA162}" dt="2021-03-03T20:37:55.279" v="9" actId="20577"/>
          <ac:spMkLst>
            <pc:docMk/>
            <pc:sldMk cId="2251251862" sldId="256"/>
            <ac:spMk id="33" creationId="{00000000-0000-0000-0000-000000000000}"/>
          </ac:spMkLst>
        </pc:spChg>
        <pc:spChg chg="mod">
          <ac:chgData name="Morgan C Weinreber" userId="S::mcweinreber@student.ysu.edu::99a48a23-499f-4b43-8e31-f85c2bf23258" providerId="AD" clId="Web-{77BE938E-F33E-49FB-9515-40B0EC0EA162}" dt="2021-03-03T20:38:46.265" v="24" actId="20577"/>
          <ac:spMkLst>
            <pc:docMk/>
            <pc:sldMk cId="2251251862" sldId="256"/>
            <ac:spMk id="34" creationId="{00000000-0000-0000-0000-000000000000}"/>
          </ac:spMkLst>
        </pc:spChg>
        <pc:spChg chg="mod">
          <ac:chgData name="Morgan C Weinreber" userId="S::mcweinreber@student.ysu.edu::99a48a23-499f-4b43-8e31-f85c2bf23258" providerId="AD" clId="Web-{77BE938E-F33E-49FB-9515-40B0EC0EA162}" dt="2021-03-03T20:41:32.441" v="42" actId="1076"/>
          <ac:spMkLst>
            <pc:docMk/>
            <pc:sldMk cId="2251251862" sldId="256"/>
            <ac:spMk id="36" creationId="{00000000-0000-0000-0000-000000000000}"/>
          </ac:spMkLst>
        </pc:spChg>
        <pc:spChg chg="mod">
          <ac:chgData name="Morgan C Weinreber" userId="S::mcweinreber@student.ysu.edu::99a48a23-499f-4b43-8e31-f85c2bf23258" providerId="AD" clId="Web-{77BE938E-F33E-49FB-9515-40B0EC0EA162}" dt="2021-03-03T20:38:00.779" v="11" actId="20577"/>
          <ac:spMkLst>
            <pc:docMk/>
            <pc:sldMk cId="2251251862" sldId="256"/>
            <ac:spMk id="39" creationId="{7FF07B45-9596-473D-A47F-06942CC12E48}"/>
          </ac:spMkLst>
        </pc:spChg>
        <pc:spChg chg="mod">
          <ac:chgData name="Morgan C Weinreber" userId="S::mcweinreber@student.ysu.edu::99a48a23-499f-4b43-8e31-f85c2bf23258" providerId="AD" clId="Web-{77BE938E-F33E-49FB-9515-40B0EC0EA162}" dt="2021-03-03T20:41:33.551" v="43" actId="1076"/>
          <ac:spMkLst>
            <pc:docMk/>
            <pc:sldMk cId="2251251862" sldId="256"/>
            <ac:spMk id="41" creationId="{33160AB6-D66F-4278-B93D-3308C74FA503}"/>
          </ac:spMkLst>
        </pc:spChg>
        <pc:spChg chg="mod">
          <ac:chgData name="Morgan C Weinreber" userId="S::mcweinreber@student.ysu.edu::99a48a23-499f-4b43-8e31-f85c2bf23258" providerId="AD" clId="Web-{77BE938E-F33E-49FB-9515-40B0EC0EA162}" dt="2021-03-03T20:41:30.785" v="41" actId="1076"/>
          <ac:spMkLst>
            <pc:docMk/>
            <pc:sldMk cId="2251251862" sldId="256"/>
            <ac:spMk id="42" creationId="{44DD6664-7913-451C-8E76-4158DC5E3DCE}"/>
          </ac:spMkLst>
        </pc:spChg>
        <pc:spChg chg="mod">
          <ac:chgData name="Morgan C Weinreber" userId="S::mcweinreber@student.ysu.edu::99a48a23-499f-4b43-8e31-f85c2bf23258" providerId="AD" clId="Web-{77BE938E-F33E-49FB-9515-40B0EC0EA162}" dt="2021-03-03T20:41:29.300" v="40" actId="1076"/>
          <ac:spMkLst>
            <pc:docMk/>
            <pc:sldMk cId="2251251862" sldId="256"/>
            <ac:spMk id="43" creationId="{810E4894-558A-4436-B46D-C955BFE38319}"/>
          </ac:spMkLst>
        </pc:spChg>
        <pc:spChg chg="mod">
          <ac:chgData name="Morgan C Weinreber" userId="S::mcweinreber@student.ysu.edu::99a48a23-499f-4b43-8e31-f85c2bf23258" providerId="AD" clId="Web-{77BE938E-F33E-49FB-9515-40B0EC0EA162}" dt="2021-03-03T20:42:07.098" v="65" actId="20577"/>
          <ac:spMkLst>
            <pc:docMk/>
            <pc:sldMk cId="2251251862" sldId="256"/>
            <ac:spMk id="44" creationId="{DDC29C62-BC82-4F30-BDA8-AFCFEEDD9372}"/>
          </ac:spMkLst>
        </pc:spChg>
        <pc:spChg chg="mod">
          <ac:chgData name="Morgan C Weinreber" userId="S::mcweinreber@student.ysu.edu::99a48a23-499f-4b43-8e31-f85c2bf23258" providerId="AD" clId="Web-{77BE938E-F33E-49FB-9515-40B0EC0EA162}" dt="2021-03-03T20:38:11.279" v="15" actId="20577"/>
          <ac:spMkLst>
            <pc:docMk/>
            <pc:sldMk cId="2251251862" sldId="256"/>
            <ac:spMk id="45" creationId="{00000000-0000-0000-0000-000000000000}"/>
          </ac:spMkLst>
        </pc:spChg>
        <pc:spChg chg="mod">
          <ac:chgData name="Morgan C Weinreber" userId="S::mcweinreber@student.ysu.edu::99a48a23-499f-4b43-8e31-f85c2bf23258" providerId="AD" clId="Web-{77BE938E-F33E-49FB-9515-40B0EC0EA162}" dt="2021-03-03T20:38:35.342" v="23" actId="20577"/>
          <ac:spMkLst>
            <pc:docMk/>
            <pc:sldMk cId="2251251862" sldId="256"/>
            <ac:spMk id="48" creationId="{2DF77BB8-EEA9-4B05-94F3-CB03A1DB6180}"/>
          </ac:spMkLst>
        </pc:spChg>
      </pc:sldChg>
      <pc:sldMasterChg chg="add del addSldLayout delSldLayout">
        <pc:chgData name="Morgan C Weinreber" userId="S::mcweinreber@student.ysu.edu::99a48a23-499f-4b43-8e31-f85c2bf23258" providerId="AD" clId="Web-{77BE938E-F33E-49FB-9515-40B0EC0EA162}" dt="2021-03-03T20:35:55.369" v="3"/>
        <pc:sldMasterMkLst>
          <pc:docMk/>
          <pc:sldMasterMk cId="772625957" sldId="2147483735"/>
        </pc:sldMasterMkLst>
        <pc:sldLayoutChg chg="add del">
          <pc:chgData name="Morgan C Weinreber" userId="S::mcweinreber@student.ysu.edu::99a48a23-499f-4b43-8e31-f85c2bf23258" providerId="AD" clId="Web-{77BE938E-F33E-49FB-9515-40B0EC0EA162}" dt="2021-03-03T20:35:55.369" v="3"/>
          <pc:sldLayoutMkLst>
            <pc:docMk/>
            <pc:sldMasterMk cId="772625957" sldId="2147483735"/>
            <pc:sldLayoutMk cId="3318484373" sldId="2147483736"/>
          </pc:sldLayoutMkLst>
        </pc:sldLayoutChg>
        <pc:sldLayoutChg chg="add del">
          <pc:chgData name="Morgan C Weinreber" userId="S::mcweinreber@student.ysu.edu::99a48a23-499f-4b43-8e31-f85c2bf23258" providerId="AD" clId="Web-{77BE938E-F33E-49FB-9515-40B0EC0EA162}" dt="2021-03-03T20:35:55.369" v="3"/>
          <pc:sldLayoutMkLst>
            <pc:docMk/>
            <pc:sldMasterMk cId="772625957" sldId="2147483735"/>
            <pc:sldLayoutMk cId="247173937" sldId="2147483737"/>
          </pc:sldLayoutMkLst>
        </pc:sldLayoutChg>
        <pc:sldLayoutChg chg="add del">
          <pc:chgData name="Morgan C Weinreber" userId="S::mcweinreber@student.ysu.edu::99a48a23-499f-4b43-8e31-f85c2bf23258" providerId="AD" clId="Web-{77BE938E-F33E-49FB-9515-40B0EC0EA162}" dt="2021-03-03T20:35:55.369" v="3"/>
          <pc:sldLayoutMkLst>
            <pc:docMk/>
            <pc:sldMasterMk cId="772625957" sldId="2147483735"/>
            <pc:sldLayoutMk cId="3370130170" sldId="2147483738"/>
          </pc:sldLayoutMkLst>
        </pc:sldLayoutChg>
        <pc:sldLayoutChg chg="add del">
          <pc:chgData name="Morgan C Weinreber" userId="S::mcweinreber@student.ysu.edu::99a48a23-499f-4b43-8e31-f85c2bf23258" providerId="AD" clId="Web-{77BE938E-F33E-49FB-9515-40B0EC0EA162}" dt="2021-03-03T20:35:55.369" v="3"/>
          <pc:sldLayoutMkLst>
            <pc:docMk/>
            <pc:sldMasterMk cId="772625957" sldId="2147483735"/>
            <pc:sldLayoutMk cId="3078625657" sldId="2147483739"/>
          </pc:sldLayoutMkLst>
        </pc:sldLayoutChg>
        <pc:sldLayoutChg chg="add del">
          <pc:chgData name="Morgan C Weinreber" userId="S::mcweinreber@student.ysu.edu::99a48a23-499f-4b43-8e31-f85c2bf23258" providerId="AD" clId="Web-{77BE938E-F33E-49FB-9515-40B0EC0EA162}" dt="2021-03-03T20:35:55.369" v="3"/>
          <pc:sldLayoutMkLst>
            <pc:docMk/>
            <pc:sldMasterMk cId="772625957" sldId="2147483735"/>
            <pc:sldLayoutMk cId="3995608288" sldId="2147483740"/>
          </pc:sldLayoutMkLst>
        </pc:sldLayoutChg>
        <pc:sldLayoutChg chg="add del">
          <pc:chgData name="Morgan C Weinreber" userId="S::mcweinreber@student.ysu.edu::99a48a23-499f-4b43-8e31-f85c2bf23258" providerId="AD" clId="Web-{77BE938E-F33E-49FB-9515-40B0EC0EA162}" dt="2021-03-03T20:35:55.369" v="3"/>
          <pc:sldLayoutMkLst>
            <pc:docMk/>
            <pc:sldMasterMk cId="772625957" sldId="2147483735"/>
            <pc:sldLayoutMk cId="3788547886" sldId="2147483741"/>
          </pc:sldLayoutMkLst>
        </pc:sldLayoutChg>
        <pc:sldLayoutChg chg="add del">
          <pc:chgData name="Morgan C Weinreber" userId="S::mcweinreber@student.ysu.edu::99a48a23-499f-4b43-8e31-f85c2bf23258" providerId="AD" clId="Web-{77BE938E-F33E-49FB-9515-40B0EC0EA162}" dt="2021-03-03T20:35:55.369" v="3"/>
          <pc:sldLayoutMkLst>
            <pc:docMk/>
            <pc:sldMasterMk cId="772625957" sldId="2147483735"/>
            <pc:sldLayoutMk cId="3909486148" sldId="2147483742"/>
          </pc:sldLayoutMkLst>
        </pc:sldLayoutChg>
        <pc:sldLayoutChg chg="add del">
          <pc:chgData name="Morgan C Weinreber" userId="S::mcweinreber@student.ysu.edu::99a48a23-499f-4b43-8e31-f85c2bf23258" providerId="AD" clId="Web-{77BE938E-F33E-49FB-9515-40B0EC0EA162}" dt="2021-03-03T20:35:55.369" v="3"/>
          <pc:sldLayoutMkLst>
            <pc:docMk/>
            <pc:sldMasterMk cId="772625957" sldId="2147483735"/>
            <pc:sldLayoutMk cId="1190738213" sldId="2147483743"/>
          </pc:sldLayoutMkLst>
        </pc:sldLayoutChg>
        <pc:sldLayoutChg chg="add del">
          <pc:chgData name="Morgan C Weinreber" userId="S::mcweinreber@student.ysu.edu::99a48a23-499f-4b43-8e31-f85c2bf23258" providerId="AD" clId="Web-{77BE938E-F33E-49FB-9515-40B0EC0EA162}" dt="2021-03-03T20:35:55.369" v="3"/>
          <pc:sldLayoutMkLst>
            <pc:docMk/>
            <pc:sldMasterMk cId="772625957" sldId="2147483735"/>
            <pc:sldLayoutMk cId="1004677512" sldId="2147483744"/>
          </pc:sldLayoutMkLst>
        </pc:sldLayoutChg>
        <pc:sldLayoutChg chg="add del">
          <pc:chgData name="Morgan C Weinreber" userId="S::mcweinreber@student.ysu.edu::99a48a23-499f-4b43-8e31-f85c2bf23258" providerId="AD" clId="Web-{77BE938E-F33E-49FB-9515-40B0EC0EA162}" dt="2021-03-03T20:35:55.369" v="3"/>
          <pc:sldLayoutMkLst>
            <pc:docMk/>
            <pc:sldMasterMk cId="772625957" sldId="2147483735"/>
            <pc:sldLayoutMk cId="160259208" sldId="2147483745"/>
          </pc:sldLayoutMkLst>
        </pc:sldLayoutChg>
        <pc:sldLayoutChg chg="add del">
          <pc:chgData name="Morgan C Weinreber" userId="S::mcweinreber@student.ysu.edu::99a48a23-499f-4b43-8e31-f85c2bf23258" providerId="AD" clId="Web-{77BE938E-F33E-49FB-9515-40B0EC0EA162}" dt="2021-03-03T20:35:55.369" v="3"/>
          <pc:sldLayoutMkLst>
            <pc:docMk/>
            <pc:sldMasterMk cId="772625957" sldId="2147483735"/>
            <pc:sldLayoutMk cId="924007227" sldId="2147483746"/>
          </pc:sldLayoutMkLst>
        </pc:sldLayoutChg>
        <pc:sldLayoutChg chg="add del">
          <pc:chgData name="Morgan C Weinreber" userId="S::mcweinreber@student.ysu.edu::99a48a23-499f-4b43-8e31-f85c2bf23258" providerId="AD" clId="Web-{77BE938E-F33E-49FB-9515-40B0EC0EA162}" dt="2021-03-03T20:35:55.369" v="3"/>
          <pc:sldLayoutMkLst>
            <pc:docMk/>
            <pc:sldMasterMk cId="772625957" sldId="2147483735"/>
            <pc:sldLayoutMk cId="3696608539" sldId="2147483747"/>
          </pc:sldLayoutMkLst>
        </pc:sldLayoutChg>
      </pc:sldMasterChg>
      <pc:sldMasterChg chg="add del addSldLayout delSldLayout modSldLayout">
        <pc:chgData name="Morgan C Weinreber" userId="S::mcweinreber@student.ysu.edu::99a48a23-499f-4b43-8e31-f85c2bf23258" providerId="AD" clId="Web-{77BE938E-F33E-49FB-9515-40B0EC0EA162}" dt="2021-03-03T20:35:55.369" v="3"/>
        <pc:sldMasterMkLst>
          <pc:docMk/>
          <pc:sldMasterMk cId="3013537597" sldId="2147483748"/>
        </pc:sldMasterMkLst>
        <pc:sldLayoutChg chg="add del mod replId">
          <pc:chgData name="Morgan C Weinreber" userId="S::mcweinreber@student.ysu.edu::99a48a23-499f-4b43-8e31-f85c2bf23258" providerId="AD" clId="Web-{77BE938E-F33E-49FB-9515-40B0EC0EA162}" dt="2021-03-03T20:35:55.369" v="3"/>
          <pc:sldLayoutMkLst>
            <pc:docMk/>
            <pc:sldMasterMk cId="3013537597" sldId="2147483748"/>
            <pc:sldLayoutMk cId="749654227" sldId="2147483749"/>
          </pc:sldLayoutMkLst>
        </pc:sldLayoutChg>
        <pc:sldLayoutChg chg="add del mod replId">
          <pc:chgData name="Morgan C Weinreber" userId="S::mcweinreber@student.ysu.edu::99a48a23-499f-4b43-8e31-f85c2bf23258" providerId="AD" clId="Web-{77BE938E-F33E-49FB-9515-40B0EC0EA162}" dt="2021-03-03T20:35:55.369" v="3"/>
          <pc:sldLayoutMkLst>
            <pc:docMk/>
            <pc:sldMasterMk cId="3013537597" sldId="2147483748"/>
            <pc:sldLayoutMk cId="940583661" sldId="2147483750"/>
          </pc:sldLayoutMkLst>
        </pc:sldLayoutChg>
        <pc:sldLayoutChg chg="add del mod replId">
          <pc:chgData name="Morgan C Weinreber" userId="S::mcweinreber@student.ysu.edu::99a48a23-499f-4b43-8e31-f85c2bf23258" providerId="AD" clId="Web-{77BE938E-F33E-49FB-9515-40B0EC0EA162}" dt="2021-03-03T20:35:55.369" v="3"/>
          <pc:sldLayoutMkLst>
            <pc:docMk/>
            <pc:sldMasterMk cId="3013537597" sldId="2147483748"/>
            <pc:sldLayoutMk cId="4274494948" sldId="2147483751"/>
          </pc:sldLayoutMkLst>
        </pc:sldLayoutChg>
        <pc:sldLayoutChg chg="add del mod replId">
          <pc:chgData name="Morgan C Weinreber" userId="S::mcweinreber@student.ysu.edu::99a48a23-499f-4b43-8e31-f85c2bf23258" providerId="AD" clId="Web-{77BE938E-F33E-49FB-9515-40B0EC0EA162}" dt="2021-03-03T20:35:55.369" v="3"/>
          <pc:sldLayoutMkLst>
            <pc:docMk/>
            <pc:sldMasterMk cId="3013537597" sldId="2147483748"/>
            <pc:sldLayoutMk cId="2786446740" sldId="2147483752"/>
          </pc:sldLayoutMkLst>
        </pc:sldLayoutChg>
        <pc:sldLayoutChg chg="add del mod replId">
          <pc:chgData name="Morgan C Weinreber" userId="S::mcweinreber@student.ysu.edu::99a48a23-499f-4b43-8e31-f85c2bf23258" providerId="AD" clId="Web-{77BE938E-F33E-49FB-9515-40B0EC0EA162}" dt="2021-03-03T20:35:55.369" v="3"/>
          <pc:sldLayoutMkLst>
            <pc:docMk/>
            <pc:sldMasterMk cId="3013537597" sldId="2147483748"/>
            <pc:sldLayoutMk cId="692903129" sldId="2147483753"/>
          </pc:sldLayoutMkLst>
        </pc:sldLayoutChg>
        <pc:sldLayoutChg chg="add del mod replId">
          <pc:chgData name="Morgan C Weinreber" userId="S::mcweinreber@student.ysu.edu::99a48a23-499f-4b43-8e31-f85c2bf23258" providerId="AD" clId="Web-{77BE938E-F33E-49FB-9515-40B0EC0EA162}" dt="2021-03-03T20:35:55.369" v="3"/>
          <pc:sldLayoutMkLst>
            <pc:docMk/>
            <pc:sldMasterMk cId="3013537597" sldId="2147483748"/>
            <pc:sldLayoutMk cId="1240274933" sldId="2147483754"/>
          </pc:sldLayoutMkLst>
        </pc:sldLayoutChg>
        <pc:sldLayoutChg chg="add del mod replId">
          <pc:chgData name="Morgan C Weinreber" userId="S::mcweinreber@student.ysu.edu::99a48a23-499f-4b43-8e31-f85c2bf23258" providerId="AD" clId="Web-{77BE938E-F33E-49FB-9515-40B0EC0EA162}" dt="2021-03-03T20:35:55.369" v="3"/>
          <pc:sldLayoutMkLst>
            <pc:docMk/>
            <pc:sldMasterMk cId="3013537597" sldId="2147483748"/>
            <pc:sldLayoutMk cId="1045519349" sldId="2147483755"/>
          </pc:sldLayoutMkLst>
        </pc:sldLayoutChg>
        <pc:sldLayoutChg chg="add del mod replId">
          <pc:chgData name="Morgan C Weinreber" userId="S::mcweinreber@student.ysu.edu::99a48a23-499f-4b43-8e31-f85c2bf23258" providerId="AD" clId="Web-{77BE938E-F33E-49FB-9515-40B0EC0EA162}" dt="2021-03-03T20:35:55.369" v="3"/>
          <pc:sldLayoutMkLst>
            <pc:docMk/>
            <pc:sldMasterMk cId="3013537597" sldId="2147483748"/>
            <pc:sldLayoutMk cId="3000659162" sldId="2147483756"/>
          </pc:sldLayoutMkLst>
        </pc:sldLayoutChg>
        <pc:sldLayoutChg chg="add del mod replId">
          <pc:chgData name="Morgan C Weinreber" userId="S::mcweinreber@student.ysu.edu::99a48a23-499f-4b43-8e31-f85c2bf23258" providerId="AD" clId="Web-{77BE938E-F33E-49FB-9515-40B0EC0EA162}" dt="2021-03-03T20:35:55.369" v="3"/>
          <pc:sldLayoutMkLst>
            <pc:docMk/>
            <pc:sldMasterMk cId="3013537597" sldId="2147483748"/>
            <pc:sldLayoutMk cId="624106958" sldId="2147483757"/>
          </pc:sldLayoutMkLst>
        </pc:sldLayoutChg>
        <pc:sldLayoutChg chg="add del mod replId">
          <pc:chgData name="Morgan C Weinreber" userId="S::mcweinreber@student.ysu.edu::99a48a23-499f-4b43-8e31-f85c2bf23258" providerId="AD" clId="Web-{77BE938E-F33E-49FB-9515-40B0EC0EA162}" dt="2021-03-03T20:35:55.369" v="3"/>
          <pc:sldLayoutMkLst>
            <pc:docMk/>
            <pc:sldMasterMk cId="3013537597" sldId="2147483748"/>
            <pc:sldLayoutMk cId="3573721066" sldId="2147483758"/>
          </pc:sldLayoutMkLst>
        </pc:sldLayoutChg>
        <pc:sldLayoutChg chg="add del mod replId">
          <pc:chgData name="Morgan C Weinreber" userId="S::mcweinreber@student.ysu.edu::99a48a23-499f-4b43-8e31-f85c2bf23258" providerId="AD" clId="Web-{77BE938E-F33E-49FB-9515-40B0EC0EA162}" dt="2021-03-03T20:35:55.369" v="3"/>
          <pc:sldLayoutMkLst>
            <pc:docMk/>
            <pc:sldMasterMk cId="3013537597" sldId="2147483748"/>
            <pc:sldLayoutMk cId="907386076" sldId="2147483759"/>
          </pc:sldLayoutMkLst>
        </pc:sldLayoutChg>
        <pc:sldLayoutChg chg="add del mod replId">
          <pc:chgData name="Morgan C Weinreber" userId="S::mcweinreber@student.ysu.edu::99a48a23-499f-4b43-8e31-f85c2bf23258" providerId="AD" clId="Web-{77BE938E-F33E-49FB-9515-40B0EC0EA162}" dt="2021-03-03T20:35:55.369" v="3"/>
          <pc:sldLayoutMkLst>
            <pc:docMk/>
            <pc:sldMasterMk cId="3013537597" sldId="2147483748"/>
            <pc:sldLayoutMk cId="93121870" sldId="2147483760"/>
          </pc:sldLayoutMkLst>
        </pc:sldLayoutChg>
      </pc:sldMasterChg>
      <pc:sldMasterChg chg="add del addSldLayout delSldLayout modSldLayout">
        <pc:chgData name="Morgan C Weinreber" userId="S::mcweinreber@student.ysu.edu::99a48a23-499f-4b43-8e31-f85c2bf23258" providerId="AD" clId="Web-{77BE938E-F33E-49FB-9515-40B0EC0EA162}" dt="2021-03-03T20:35:53.181" v="2"/>
        <pc:sldMasterMkLst>
          <pc:docMk/>
          <pc:sldMasterMk cId="1108538732" sldId="2147483761"/>
        </pc:sldMasterMkLst>
        <pc:sldLayoutChg chg="add del mod replId">
          <pc:chgData name="Morgan C Weinreber" userId="S::mcweinreber@student.ysu.edu::99a48a23-499f-4b43-8e31-f85c2bf23258" providerId="AD" clId="Web-{77BE938E-F33E-49FB-9515-40B0EC0EA162}" dt="2021-03-03T20:35:53.181" v="2"/>
          <pc:sldLayoutMkLst>
            <pc:docMk/>
            <pc:sldMasterMk cId="1108538732" sldId="2147483761"/>
            <pc:sldLayoutMk cId="2811582782" sldId="2147483762"/>
          </pc:sldLayoutMkLst>
        </pc:sldLayoutChg>
        <pc:sldLayoutChg chg="add del mod replId">
          <pc:chgData name="Morgan C Weinreber" userId="S::mcweinreber@student.ysu.edu::99a48a23-499f-4b43-8e31-f85c2bf23258" providerId="AD" clId="Web-{77BE938E-F33E-49FB-9515-40B0EC0EA162}" dt="2021-03-03T20:35:53.181" v="2"/>
          <pc:sldLayoutMkLst>
            <pc:docMk/>
            <pc:sldMasterMk cId="1108538732" sldId="2147483761"/>
            <pc:sldLayoutMk cId="2482640778" sldId="2147483763"/>
          </pc:sldLayoutMkLst>
        </pc:sldLayoutChg>
        <pc:sldLayoutChg chg="add del mod replId">
          <pc:chgData name="Morgan C Weinreber" userId="S::mcweinreber@student.ysu.edu::99a48a23-499f-4b43-8e31-f85c2bf23258" providerId="AD" clId="Web-{77BE938E-F33E-49FB-9515-40B0EC0EA162}" dt="2021-03-03T20:35:53.181" v="2"/>
          <pc:sldLayoutMkLst>
            <pc:docMk/>
            <pc:sldMasterMk cId="1108538732" sldId="2147483761"/>
            <pc:sldLayoutMk cId="4228022279" sldId="2147483764"/>
          </pc:sldLayoutMkLst>
        </pc:sldLayoutChg>
        <pc:sldLayoutChg chg="add del mod replId">
          <pc:chgData name="Morgan C Weinreber" userId="S::mcweinreber@student.ysu.edu::99a48a23-499f-4b43-8e31-f85c2bf23258" providerId="AD" clId="Web-{77BE938E-F33E-49FB-9515-40B0EC0EA162}" dt="2021-03-03T20:35:53.181" v="2"/>
          <pc:sldLayoutMkLst>
            <pc:docMk/>
            <pc:sldMasterMk cId="1108538732" sldId="2147483761"/>
            <pc:sldLayoutMk cId="3394918838" sldId="2147483765"/>
          </pc:sldLayoutMkLst>
        </pc:sldLayoutChg>
        <pc:sldLayoutChg chg="add del mod replId">
          <pc:chgData name="Morgan C Weinreber" userId="S::mcweinreber@student.ysu.edu::99a48a23-499f-4b43-8e31-f85c2bf23258" providerId="AD" clId="Web-{77BE938E-F33E-49FB-9515-40B0EC0EA162}" dt="2021-03-03T20:35:53.181" v="2"/>
          <pc:sldLayoutMkLst>
            <pc:docMk/>
            <pc:sldMasterMk cId="1108538732" sldId="2147483761"/>
            <pc:sldLayoutMk cId="878289455" sldId="2147483766"/>
          </pc:sldLayoutMkLst>
        </pc:sldLayoutChg>
        <pc:sldLayoutChg chg="add del mod replId">
          <pc:chgData name="Morgan C Weinreber" userId="S::mcweinreber@student.ysu.edu::99a48a23-499f-4b43-8e31-f85c2bf23258" providerId="AD" clId="Web-{77BE938E-F33E-49FB-9515-40B0EC0EA162}" dt="2021-03-03T20:35:53.181" v="2"/>
          <pc:sldLayoutMkLst>
            <pc:docMk/>
            <pc:sldMasterMk cId="1108538732" sldId="2147483761"/>
            <pc:sldLayoutMk cId="714388435" sldId="2147483767"/>
          </pc:sldLayoutMkLst>
        </pc:sldLayoutChg>
        <pc:sldLayoutChg chg="add del mod replId">
          <pc:chgData name="Morgan C Weinreber" userId="S::mcweinreber@student.ysu.edu::99a48a23-499f-4b43-8e31-f85c2bf23258" providerId="AD" clId="Web-{77BE938E-F33E-49FB-9515-40B0EC0EA162}" dt="2021-03-03T20:35:53.181" v="2"/>
          <pc:sldLayoutMkLst>
            <pc:docMk/>
            <pc:sldMasterMk cId="1108538732" sldId="2147483761"/>
            <pc:sldLayoutMk cId="3123664137" sldId="2147483768"/>
          </pc:sldLayoutMkLst>
        </pc:sldLayoutChg>
        <pc:sldLayoutChg chg="add del mod replId">
          <pc:chgData name="Morgan C Weinreber" userId="S::mcweinreber@student.ysu.edu::99a48a23-499f-4b43-8e31-f85c2bf23258" providerId="AD" clId="Web-{77BE938E-F33E-49FB-9515-40B0EC0EA162}" dt="2021-03-03T20:35:53.181" v="2"/>
          <pc:sldLayoutMkLst>
            <pc:docMk/>
            <pc:sldMasterMk cId="1108538732" sldId="2147483761"/>
            <pc:sldLayoutMk cId="1924982367" sldId="2147483769"/>
          </pc:sldLayoutMkLst>
        </pc:sldLayoutChg>
        <pc:sldLayoutChg chg="add del mod replId">
          <pc:chgData name="Morgan C Weinreber" userId="S::mcweinreber@student.ysu.edu::99a48a23-499f-4b43-8e31-f85c2bf23258" providerId="AD" clId="Web-{77BE938E-F33E-49FB-9515-40B0EC0EA162}" dt="2021-03-03T20:35:53.181" v="2"/>
          <pc:sldLayoutMkLst>
            <pc:docMk/>
            <pc:sldMasterMk cId="1108538732" sldId="2147483761"/>
            <pc:sldLayoutMk cId="3627795355" sldId="2147483770"/>
          </pc:sldLayoutMkLst>
        </pc:sldLayoutChg>
        <pc:sldLayoutChg chg="add del mod replId">
          <pc:chgData name="Morgan C Weinreber" userId="S::mcweinreber@student.ysu.edu::99a48a23-499f-4b43-8e31-f85c2bf23258" providerId="AD" clId="Web-{77BE938E-F33E-49FB-9515-40B0EC0EA162}" dt="2021-03-03T20:35:53.181" v="2"/>
          <pc:sldLayoutMkLst>
            <pc:docMk/>
            <pc:sldMasterMk cId="1108538732" sldId="2147483761"/>
            <pc:sldLayoutMk cId="3701337863" sldId="2147483771"/>
          </pc:sldLayoutMkLst>
        </pc:sldLayoutChg>
        <pc:sldLayoutChg chg="add del mod replId">
          <pc:chgData name="Morgan C Weinreber" userId="S::mcweinreber@student.ysu.edu::99a48a23-499f-4b43-8e31-f85c2bf23258" providerId="AD" clId="Web-{77BE938E-F33E-49FB-9515-40B0EC0EA162}" dt="2021-03-03T20:35:53.181" v="2"/>
          <pc:sldLayoutMkLst>
            <pc:docMk/>
            <pc:sldMasterMk cId="1108538732" sldId="2147483761"/>
            <pc:sldLayoutMk cId="141998152" sldId="2147483772"/>
          </pc:sldLayoutMkLst>
        </pc:sldLayoutChg>
        <pc:sldLayoutChg chg="add del mod replId">
          <pc:chgData name="Morgan C Weinreber" userId="S::mcweinreber@student.ysu.edu::99a48a23-499f-4b43-8e31-f85c2bf23258" providerId="AD" clId="Web-{77BE938E-F33E-49FB-9515-40B0EC0EA162}" dt="2021-03-03T20:35:53.181" v="2"/>
          <pc:sldLayoutMkLst>
            <pc:docMk/>
            <pc:sldMasterMk cId="1108538732" sldId="2147483761"/>
            <pc:sldLayoutMk cId="1408994773" sldId="2147483773"/>
          </pc:sldLayoutMkLst>
        </pc:sldLayoutChg>
      </pc:sldMasterChg>
    </pc:docChg>
  </pc:docChgLst>
  <pc:docChgLst>
    <pc:chgData name="Morgan C Weinreber" userId="S::mcweinreber@student.ysu.edu::99a48a23-499f-4b43-8e31-f85c2bf23258" providerId="AD" clId="Web-{63134621-D8E7-446D-BF8E-D06FFA50088B}"/>
    <pc:docChg chg="modSld">
      <pc:chgData name="Morgan C Weinreber" userId="S::mcweinreber@student.ysu.edu::99a48a23-499f-4b43-8e31-f85c2bf23258" providerId="AD" clId="Web-{63134621-D8E7-446D-BF8E-D06FFA50088B}" dt="2021-03-09T17:24:25.989" v="169" actId="14100"/>
      <pc:docMkLst>
        <pc:docMk/>
      </pc:docMkLst>
      <pc:sldChg chg="addSp delSp modSp">
        <pc:chgData name="Morgan C Weinreber" userId="S::mcweinreber@student.ysu.edu::99a48a23-499f-4b43-8e31-f85c2bf23258" providerId="AD" clId="Web-{63134621-D8E7-446D-BF8E-D06FFA50088B}" dt="2021-03-09T17:24:25.989" v="169" actId="14100"/>
        <pc:sldMkLst>
          <pc:docMk/>
          <pc:sldMk cId="2251251862" sldId="256"/>
        </pc:sldMkLst>
        <pc:spChg chg="del mod">
          <ac:chgData name="Morgan C Weinreber" userId="S::mcweinreber@student.ysu.edu::99a48a23-499f-4b43-8e31-f85c2bf23258" providerId="AD" clId="Web-{63134621-D8E7-446D-BF8E-D06FFA50088B}" dt="2021-03-09T16:38:37.569" v="128"/>
          <ac:spMkLst>
            <pc:docMk/>
            <pc:sldMk cId="2251251862" sldId="256"/>
            <ac:spMk id="3" creationId="{6890E61D-4BDE-45A0-9056-9FF6B8318EE2}"/>
          </ac:spMkLst>
        </pc:spChg>
        <pc:spChg chg="mod">
          <ac:chgData name="Morgan C Weinreber" userId="S::mcweinreber@student.ysu.edu::99a48a23-499f-4b43-8e31-f85c2bf23258" providerId="AD" clId="Web-{63134621-D8E7-446D-BF8E-D06FFA50088B}" dt="2021-03-09T16:27:25.183" v="103" actId="1076"/>
          <ac:spMkLst>
            <pc:docMk/>
            <pc:sldMk cId="2251251862" sldId="256"/>
            <ac:spMk id="10" creationId="{00000000-0000-0000-0000-000000000000}"/>
          </ac:spMkLst>
        </pc:spChg>
        <pc:spChg chg="mod">
          <ac:chgData name="Morgan C Weinreber" userId="S::mcweinreber@student.ysu.edu::99a48a23-499f-4b43-8e31-f85c2bf23258" providerId="AD" clId="Web-{63134621-D8E7-446D-BF8E-D06FFA50088B}" dt="2021-03-09T17:24:25.989" v="169" actId="14100"/>
          <ac:spMkLst>
            <pc:docMk/>
            <pc:sldMk cId="2251251862" sldId="256"/>
            <ac:spMk id="11" creationId="{00000000-0000-0000-0000-000000000000}"/>
          </ac:spMkLst>
        </pc:spChg>
        <pc:spChg chg="mod">
          <ac:chgData name="Morgan C Weinreber" userId="S::mcweinreber@student.ysu.edu::99a48a23-499f-4b43-8e31-f85c2bf23258" providerId="AD" clId="Web-{63134621-D8E7-446D-BF8E-D06FFA50088B}" dt="2021-03-09T16:27:20.136" v="102" actId="14100"/>
          <ac:spMkLst>
            <pc:docMk/>
            <pc:sldMk cId="2251251862" sldId="256"/>
            <ac:spMk id="32" creationId="{00000000-0000-0000-0000-000000000000}"/>
          </ac:spMkLst>
        </pc:spChg>
        <pc:spChg chg="mod">
          <ac:chgData name="Morgan C Weinreber" userId="S::mcweinreber@student.ysu.edu::99a48a23-499f-4b43-8e31-f85c2bf23258" providerId="AD" clId="Web-{63134621-D8E7-446D-BF8E-D06FFA50088B}" dt="2021-03-09T16:28:29.981" v="111" actId="14100"/>
          <ac:spMkLst>
            <pc:docMk/>
            <pc:sldMk cId="2251251862" sldId="256"/>
            <ac:spMk id="33" creationId="{00000000-0000-0000-0000-000000000000}"/>
          </ac:spMkLst>
        </pc:spChg>
        <pc:spChg chg="mod">
          <ac:chgData name="Morgan C Weinreber" userId="S::mcweinreber@student.ysu.edu::99a48a23-499f-4b43-8e31-f85c2bf23258" providerId="AD" clId="Web-{63134621-D8E7-446D-BF8E-D06FFA50088B}" dt="2021-03-09T16:28:36.043" v="112" actId="14100"/>
          <ac:spMkLst>
            <pc:docMk/>
            <pc:sldMk cId="2251251862" sldId="256"/>
            <ac:spMk id="34" creationId="{00000000-0000-0000-0000-000000000000}"/>
          </ac:spMkLst>
        </pc:spChg>
        <pc:spChg chg="mod">
          <ac:chgData name="Morgan C Weinreber" userId="S::mcweinreber@student.ysu.edu::99a48a23-499f-4b43-8e31-f85c2bf23258" providerId="AD" clId="Web-{63134621-D8E7-446D-BF8E-D06FFA50088B}" dt="2021-03-09T16:30:14.873" v="123" actId="1076"/>
          <ac:spMkLst>
            <pc:docMk/>
            <pc:sldMk cId="2251251862" sldId="256"/>
            <ac:spMk id="36" creationId="{00000000-0000-0000-0000-000000000000}"/>
          </ac:spMkLst>
        </pc:spChg>
        <pc:spChg chg="mod">
          <ac:chgData name="Morgan C Weinreber" userId="S::mcweinreber@student.ysu.edu::99a48a23-499f-4b43-8e31-f85c2bf23258" providerId="AD" clId="Web-{63134621-D8E7-446D-BF8E-D06FFA50088B}" dt="2021-03-09T17:18:38.655" v="167" actId="20577"/>
          <ac:spMkLst>
            <pc:docMk/>
            <pc:sldMk cId="2251251862" sldId="256"/>
            <ac:spMk id="39" creationId="{7FF07B45-9596-473D-A47F-06942CC12E48}"/>
          </ac:spMkLst>
        </pc:spChg>
        <pc:spChg chg="mod">
          <ac:chgData name="Morgan C Weinreber" userId="S::mcweinreber@student.ysu.edu::99a48a23-499f-4b43-8e31-f85c2bf23258" providerId="AD" clId="Web-{63134621-D8E7-446D-BF8E-D06FFA50088B}" dt="2021-03-09T16:30:17.279" v="124" actId="1076"/>
          <ac:spMkLst>
            <pc:docMk/>
            <pc:sldMk cId="2251251862" sldId="256"/>
            <ac:spMk id="41" creationId="{33160AB6-D66F-4278-B93D-3308C74FA503}"/>
          </ac:spMkLst>
        </pc:spChg>
        <pc:spChg chg="mod">
          <ac:chgData name="Morgan C Weinreber" userId="S::mcweinreber@student.ysu.edu::99a48a23-499f-4b43-8e31-f85c2bf23258" providerId="AD" clId="Web-{63134621-D8E7-446D-BF8E-D06FFA50088B}" dt="2021-03-09T16:30:09.279" v="122" actId="1076"/>
          <ac:spMkLst>
            <pc:docMk/>
            <pc:sldMk cId="2251251862" sldId="256"/>
            <ac:spMk id="42" creationId="{44DD6664-7913-451C-8E76-4158DC5E3DCE}"/>
          </ac:spMkLst>
        </pc:spChg>
        <pc:spChg chg="mod">
          <ac:chgData name="Morgan C Weinreber" userId="S::mcweinreber@student.ysu.edu::99a48a23-499f-4b43-8e31-f85c2bf23258" providerId="AD" clId="Web-{63134621-D8E7-446D-BF8E-D06FFA50088B}" dt="2021-03-09T16:28:16.309" v="110" actId="14100"/>
          <ac:spMkLst>
            <pc:docMk/>
            <pc:sldMk cId="2251251862" sldId="256"/>
            <ac:spMk id="43" creationId="{810E4894-558A-4436-B46D-C955BFE38319}"/>
          </ac:spMkLst>
        </pc:spChg>
        <pc:spChg chg="del">
          <ac:chgData name="Morgan C Weinreber" userId="S::mcweinreber@student.ysu.edu::99a48a23-499f-4b43-8e31-f85c2bf23258" providerId="AD" clId="Web-{63134621-D8E7-446D-BF8E-D06FFA50088B}" dt="2021-03-09T16:54:49.647" v="146"/>
          <ac:spMkLst>
            <pc:docMk/>
            <pc:sldMk cId="2251251862" sldId="256"/>
            <ac:spMk id="44" creationId="{DDC29C62-BC82-4F30-BDA8-AFCFEEDD9372}"/>
          </ac:spMkLst>
        </pc:spChg>
        <pc:spChg chg="mod">
          <ac:chgData name="Morgan C Weinreber" userId="S::mcweinreber@student.ysu.edu::99a48a23-499f-4b43-8e31-f85c2bf23258" providerId="AD" clId="Web-{63134621-D8E7-446D-BF8E-D06FFA50088B}" dt="2021-03-09T16:27:58.058" v="107" actId="14100"/>
          <ac:spMkLst>
            <pc:docMk/>
            <pc:sldMk cId="2251251862" sldId="256"/>
            <ac:spMk id="45" creationId="{00000000-0000-0000-0000-000000000000}"/>
          </ac:spMkLst>
        </pc:spChg>
        <pc:spChg chg="mod">
          <ac:chgData name="Morgan C Weinreber" userId="S::mcweinreber@student.ysu.edu::99a48a23-499f-4b43-8e31-f85c2bf23258" providerId="AD" clId="Web-{63134621-D8E7-446D-BF8E-D06FFA50088B}" dt="2021-03-09T16:30:22.295" v="125" actId="1076"/>
          <ac:spMkLst>
            <pc:docMk/>
            <pc:sldMk cId="2251251862" sldId="256"/>
            <ac:spMk id="48" creationId="{2DF77BB8-EEA9-4B05-94F3-CB03A1DB6180}"/>
          </ac:spMkLst>
        </pc:spChg>
        <pc:spChg chg="mod">
          <ac:chgData name="Morgan C Weinreber" userId="S::mcweinreber@student.ysu.edu::99a48a23-499f-4b43-8e31-f85c2bf23258" providerId="AD" clId="Web-{63134621-D8E7-446D-BF8E-D06FFA50088B}" dt="2021-03-09T16:30:25.889" v="126" actId="1076"/>
          <ac:spMkLst>
            <pc:docMk/>
            <pc:sldMk cId="2251251862" sldId="256"/>
            <ac:spMk id="54" creationId="{1E3C0525-105E-4F98-A44B-57D898B96ED7}"/>
          </ac:spMkLst>
        </pc:spChg>
        <pc:graphicFrameChg chg="mod modGraphic">
          <ac:chgData name="Morgan C Weinreber" userId="S::mcweinreber@student.ysu.edu::99a48a23-499f-4b43-8e31-f85c2bf23258" providerId="AD" clId="Web-{63134621-D8E7-446D-BF8E-D06FFA50088B}" dt="2021-03-09T16:41:49.603" v="145"/>
          <ac:graphicFrameMkLst>
            <pc:docMk/>
            <pc:sldMk cId="2251251862" sldId="256"/>
            <ac:graphicFrameMk id="2" creationId="{F6363392-BC38-4343-8121-6028E2E923F6}"/>
          </ac:graphicFrameMkLst>
        </pc:graphicFrameChg>
        <pc:picChg chg="add mod">
          <ac:chgData name="Morgan C Weinreber" userId="S::mcweinreber@student.ysu.edu::99a48a23-499f-4b43-8e31-f85c2bf23258" providerId="AD" clId="Web-{63134621-D8E7-446D-BF8E-D06FFA50088B}" dt="2021-03-09T16:39:47.835" v="130" actId="14100"/>
          <ac:picMkLst>
            <pc:docMk/>
            <pc:sldMk cId="2251251862" sldId="256"/>
            <ac:picMk id="6" creationId="{CDE28922-F385-4BE1-A5EE-A38E7D25B9A3}"/>
          </ac:picMkLst>
        </pc:picChg>
        <pc:picChg chg="add del mod">
          <ac:chgData name="Morgan C Weinreber" userId="S::mcweinreber@student.ysu.edu::99a48a23-499f-4b43-8e31-f85c2bf23258" providerId="AD" clId="Web-{63134621-D8E7-446D-BF8E-D06FFA50088B}" dt="2021-03-09T16:57:53.291" v="153"/>
          <ac:picMkLst>
            <pc:docMk/>
            <pc:sldMk cId="2251251862" sldId="256"/>
            <ac:picMk id="7" creationId="{D9ECB819-365E-4307-8F16-DE31AA0DB7C7}"/>
          </ac:picMkLst>
        </pc:picChg>
        <pc:picChg chg="add mod">
          <ac:chgData name="Morgan C Weinreber" userId="S::mcweinreber@student.ysu.edu::99a48a23-499f-4b43-8e31-f85c2bf23258" providerId="AD" clId="Web-{63134621-D8E7-446D-BF8E-D06FFA50088B}" dt="2021-03-09T16:58:21.885" v="159" actId="14100"/>
          <ac:picMkLst>
            <pc:docMk/>
            <pc:sldMk cId="2251251862" sldId="256"/>
            <ac:picMk id="8" creationId="{BA859D4D-1AA8-4786-A66E-0F934AF7B75E}"/>
          </ac:picMkLst>
        </pc:picChg>
        <pc:picChg chg="del">
          <ac:chgData name="Morgan C Weinreber" userId="S::mcweinreber@student.ysu.edu::99a48a23-499f-4b43-8e31-f85c2bf23258" providerId="AD" clId="Web-{63134621-D8E7-446D-BF8E-D06FFA50088B}" dt="2021-03-09T16:21:56.959" v="74"/>
          <ac:picMkLst>
            <pc:docMk/>
            <pc:sldMk cId="2251251862" sldId="256"/>
            <ac:picMk id="1030" creationId="{83807536-7292-4B73-A161-3F74D9EF4FC1}"/>
          </ac:picMkLst>
        </pc:picChg>
      </pc:sldChg>
    </pc:docChg>
  </pc:docChgLst>
  <pc:docChgLst>
    <pc:chgData name="Madison D Ricciuti" userId="S::mdricciuti@student.ysu.edu::ded05058-e3b7-42dc-aad1-e56911b7719f" providerId="AD" clId="Web-{C0CAEB39-4D16-4E4B-B2DB-A95A8CE978F9}"/>
    <pc:docChg chg="modSld">
      <pc:chgData name="Madison D Ricciuti" userId="S::mdricciuti@student.ysu.edu::ded05058-e3b7-42dc-aad1-e56911b7719f" providerId="AD" clId="Web-{C0CAEB39-4D16-4E4B-B2DB-A95A8CE978F9}" dt="2021-03-03T20:06:39.026" v="14" actId="20577"/>
      <pc:docMkLst>
        <pc:docMk/>
      </pc:docMkLst>
      <pc:sldChg chg="modSp">
        <pc:chgData name="Madison D Ricciuti" userId="S::mdricciuti@student.ysu.edu::ded05058-e3b7-42dc-aad1-e56911b7719f" providerId="AD" clId="Web-{C0CAEB39-4D16-4E4B-B2DB-A95A8CE978F9}" dt="2021-03-03T20:06:39.026" v="14" actId="20577"/>
        <pc:sldMkLst>
          <pc:docMk/>
          <pc:sldMk cId="2251251862" sldId="256"/>
        </pc:sldMkLst>
        <pc:spChg chg="mod">
          <ac:chgData name="Madison D Ricciuti" userId="S::mdricciuti@student.ysu.edu::ded05058-e3b7-42dc-aad1-e56911b7719f" providerId="AD" clId="Web-{C0CAEB39-4D16-4E4B-B2DB-A95A8CE978F9}" dt="2021-03-03T20:06:39.026" v="14" actId="20577"/>
          <ac:spMkLst>
            <pc:docMk/>
            <pc:sldMk cId="2251251862" sldId="256"/>
            <ac:spMk id="11" creationId="{00000000-0000-0000-0000-000000000000}"/>
          </ac:spMkLst>
        </pc:spChg>
      </pc:sldChg>
    </pc:docChg>
  </pc:docChgLst>
  <pc:docChgLst>
    <pc:chgData name="Derek F Miller" userId="S::dfmiller01@student.ysu.edu::8f78658b-c39d-4176-96de-a3799049affe" providerId="AD" clId="Web-{F50BDEE3-479B-4C39-A933-B8F6FBAAFBD8}"/>
    <pc:docChg chg="modSld">
      <pc:chgData name="Derek F Miller" userId="S::dfmiller01@student.ysu.edu::8f78658b-c39d-4176-96de-a3799049affe" providerId="AD" clId="Web-{F50BDEE3-479B-4C39-A933-B8F6FBAAFBD8}" dt="2021-03-10T05:19:57.763" v="361" actId="20577"/>
      <pc:docMkLst>
        <pc:docMk/>
      </pc:docMkLst>
      <pc:sldChg chg="modSp">
        <pc:chgData name="Derek F Miller" userId="S::dfmiller01@student.ysu.edu::8f78658b-c39d-4176-96de-a3799049affe" providerId="AD" clId="Web-{F50BDEE3-479B-4C39-A933-B8F6FBAAFBD8}" dt="2021-03-10T05:19:57.763" v="361" actId="20577"/>
        <pc:sldMkLst>
          <pc:docMk/>
          <pc:sldMk cId="2251251862" sldId="256"/>
        </pc:sldMkLst>
        <pc:spChg chg="mod">
          <ac:chgData name="Derek F Miller" userId="S::dfmiller01@student.ysu.edu::8f78658b-c39d-4176-96de-a3799049affe" providerId="AD" clId="Web-{F50BDEE3-479B-4C39-A933-B8F6FBAAFBD8}" dt="2021-03-10T05:19:57.763" v="361" actId="20577"/>
          <ac:spMkLst>
            <pc:docMk/>
            <pc:sldMk cId="2251251862" sldId="256"/>
            <ac:spMk id="10" creationId="{00000000-0000-0000-0000-000000000000}"/>
          </ac:spMkLst>
        </pc:spChg>
      </pc:sldChg>
    </pc:docChg>
  </pc:docChgLst>
  <pc:docChgLst>
    <pc:chgData name="Madison D Ricciuti" userId="S::mdricciuti@student.ysu.edu::ded05058-e3b7-42dc-aad1-e56911b7719f" providerId="AD" clId="Web-{D6023041-4542-4B02-84E6-66FF9A5685CA}"/>
    <pc:docChg chg="modSld">
      <pc:chgData name="Madison D Ricciuti" userId="S::mdricciuti@student.ysu.edu::ded05058-e3b7-42dc-aad1-e56911b7719f" providerId="AD" clId="Web-{D6023041-4542-4B02-84E6-66FF9A5685CA}" dt="2021-03-03T20:04:38.516" v="1" actId="14100"/>
      <pc:docMkLst>
        <pc:docMk/>
      </pc:docMkLst>
      <pc:sldChg chg="addSp modSp">
        <pc:chgData name="Madison D Ricciuti" userId="S::mdricciuti@student.ysu.edu::ded05058-e3b7-42dc-aad1-e56911b7719f" providerId="AD" clId="Web-{D6023041-4542-4B02-84E6-66FF9A5685CA}" dt="2021-03-03T20:04:38.516" v="1" actId="14100"/>
        <pc:sldMkLst>
          <pc:docMk/>
          <pc:sldMk cId="2251251862" sldId="256"/>
        </pc:sldMkLst>
        <pc:spChg chg="add">
          <ac:chgData name="Madison D Ricciuti" userId="S::mdricciuti@student.ysu.edu::ded05058-e3b7-42dc-aad1-e56911b7719f" providerId="AD" clId="Web-{D6023041-4542-4B02-84E6-66FF9A5685CA}" dt="2021-03-03T20:04:30.187" v="0"/>
          <ac:spMkLst>
            <pc:docMk/>
            <pc:sldMk cId="2251251862" sldId="256"/>
            <ac:spMk id="2" creationId="{D71CCCF3-E69D-47A1-B3EB-855CAC859C5C}"/>
          </ac:spMkLst>
        </pc:spChg>
        <pc:spChg chg="mod">
          <ac:chgData name="Madison D Ricciuti" userId="S::mdricciuti@student.ysu.edu::ded05058-e3b7-42dc-aad1-e56911b7719f" providerId="AD" clId="Web-{D6023041-4542-4B02-84E6-66FF9A5685CA}" dt="2021-03-03T20:04:38.516" v="1" actId="14100"/>
          <ac:spMkLst>
            <pc:docMk/>
            <pc:sldMk cId="2251251862" sldId="256"/>
            <ac:spMk id="11" creationId="{00000000-0000-0000-0000-000000000000}"/>
          </ac:spMkLst>
        </pc:spChg>
      </pc:sldChg>
    </pc:docChg>
  </pc:docChgLst>
  <pc:docChgLst>
    <pc:chgData name="Nikitas J Missos" userId="S::njmissos@student.ysu.edu::a90fca64-6350-4467-8921-281dc535a97c" providerId="AD" clId="Web-{57FB0635-60E5-42CF-8057-6AF1281A0DCD}"/>
    <pc:docChg chg="modSld">
      <pc:chgData name="Nikitas J Missos" userId="S::njmissos@student.ysu.edu::a90fca64-6350-4467-8921-281dc535a97c" providerId="AD" clId="Web-{57FB0635-60E5-42CF-8057-6AF1281A0DCD}" dt="2021-03-26T22:33:35.070" v="0" actId="20577"/>
      <pc:docMkLst>
        <pc:docMk/>
      </pc:docMkLst>
      <pc:sldChg chg="modSp">
        <pc:chgData name="Nikitas J Missos" userId="S::njmissos@student.ysu.edu::a90fca64-6350-4467-8921-281dc535a97c" providerId="AD" clId="Web-{57FB0635-60E5-42CF-8057-6AF1281A0DCD}" dt="2021-03-26T22:33:35.070" v="0" actId="20577"/>
        <pc:sldMkLst>
          <pc:docMk/>
          <pc:sldMk cId="2251251862" sldId="256"/>
        </pc:sldMkLst>
        <pc:spChg chg="mod">
          <ac:chgData name="Nikitas J Missos" userId="S::njmissos@student.ysu.edu::a90fca64-6350-4467-8921-281dc535a97c" providerId="AD" clId="Web-{57FB0635-60E5-42CF-8057-6AF1281A0DCD}" dt="2021-03-26T22:33:35.070" v="0" actId="20577"/>
          <ac:spMkLst>
            <pc:docMk/>
            <pc:sldMk cId="2251251862" sldId="256"/>
            <ac:spMk id="54" creationId="{1E3C0525-105E-4F98-A44B-57D898B96ED7}"/>
          </ac:spMkLst>
        </pc:spChg>
      </pc:sldChg>
    </pc:docChg>
  </pc:docChgLst>
  <pc:docChgLst>
    <pc:chgData name="Madison D Ricciuti" userId="S::mdricciuti@student.ysu.edu::ded05058-e3b7-42dc-aad1-e56911b7719f" providerId="AD" clId="Web-{94E3DA31-905D-4AF4-8730-DE4ADCB565B4}"/>
    <pc:docChg chg="modSld">
      <pc:chgData name="Madison D Ricciuti" userId="S::mdricciuti@student.ysu.edu::ded05058-e3b7-42dc-aad1-e56911b7719f" providerId="AD" clId="Web-{94E3DA31-905D-4AF4-8730-DE4ADCB565B4}" dt="2021-03-03T20:09:04.299" v="51" actId="14100"/>
      <pc:docMkLst>
        <pc:docMk/>
      </pc:docMkLst>
      <pc:sldChg chg="modSp">
        <pc:chgData name="Madison D Ricciuti" userId="S::mdricciuti@student.ysu.edu::ded05058-e3b7-42dc-aad1-e56911b7719f" providerId="AD" clId="Web-{94E3DA31-905D-4AF4-8730-DE4ADCB565B4}" dt="2021-03-03T20:09:04.299" v="51" actId="14100"/>
        <pc:sldMkLst>
          <pc:docMk/>
          <pc:sldMk cId="2251251862" sldId="256"/>
        </pc:sldMkLst>
        <pc:spChg chg="mod">
          <ac:chgData name="Madison D Ricciuti" userId="S::mdricciuti@student.ysu.edu::ded05058-e3b7-42dc-aad1-e56911b7719f" providerId="AD" clId="Web-{94E3DA31-905D-4AF4-8730-DE4ADCB565B4}" dt="2021-03-03T20:09:04.299" v="51" actId="14100"/>
          <ac:spMkLst>
            <pc:docMk/>
            <pc:sldMk cId="2251251862" sldId="256"/>
            <ac:spMk id="11"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5ACB-999D-436B-A40F-E4B9FE0008A2}"/>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2E1AE651-AD6C-4DE1-8285-7F882C0D9E84}"/>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1D7402A9-53C7-4DE1-BEE1-DD48C6BF610C}"/>
              </a:ext>
            </a:extLst>
          </p:cNvPr>
          <p:cNvSpPr>
            <a:spLocks noGrp="1"/>
          </p:cNvSpPr>
          <p:nvPr>
            <p:ph type="dt" sz="half" idx="10"/>
          </p:nvPr>
        </p:nvSpPr>
        <p:spPr/>
        <p:txBody>
          <a:bodyPr/>
          <a:lstStyle/>
          <a:p>
            <a:fld id="{985D6BDF-9D0E-4E2B-85B8-D8F4790360C9}" type="datetimeFigureOut">
              <a:rPr lang="en-US" smtClean="0"/>
              <a:pPr/>
              <a:t>3/26/2021</a:t>
            </a:fld>
            <a:endParaRPr lang="en-US"/>
          </a:p>
        </p:txBody>
      </p:sp>
      <p:sp>
        <p:nvSpPr>
          <p:cNvPr id="5" name="Footer Placeholder 4">
            <a:extLst>
              <a:ext uri="{FF2B5EF4-FFF2-40B4-BE49-F238E27FC236}">
                <a16:creationId xmlns:a16="http://schemas.microsoft.com/office/drawing/2014/main" id="{CF24A961-EBD7-4231-8285-BD5D76683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3C660-4F55-4955-A32F-4B3EF811398D}"/>
              </a:ext>
            </a:extLst>
          </p:cNvPr>
          <p:cNvSpPr>
            <a:spLocks noGrp="1"/>
          </p:cNvSpPr>
          <p:nvPr>
            <p:ph type="sldNum" sz="quarter" idx="12"/>
          </p:nvPr>
        </p:nvSpPr>
        <p:spPr/>
        <p:txBody>
          <a:bodyPr/>
          <a:lstStyle/>
          <a:p>
            <a:fld id="{FBB075EA-769C-4ECD-B48E-D6FCDC24F876}" type="slidenum">
              <a:rPr lang="en-US" smtClean="0"/>
              <a:pPr/>
              <a:t>‹#›</a:t>
            </a:fld>
            <a:endParaRPr lang="en-US"/>
          </a:p>
        </p:txBody>
      </p:sp>
    </p:spTree>
    <p:extLst>
      <p:ext uri="{BB962C8B-B14F-4D97-AF65-F5344CB8AC3E}">
        <p14:creationId xmlns:p14="http://schemas.microsoft.com/office/powerpoint/2010/main" val="331848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169E-27B9-425E-93ED-5E7963E02D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16981A-1536-4314-8BB7-DCEC9D97C8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A61B1-F903-4445-AB34-398A377D62A9}"/>
              </a:ext>
            </a:extLst>
          </p:cNvPr>
          <p:cNvSpPr>
            <a:spLocks noGrp="1"/>
          </p:cNvSpPr>
          <p:nvPr>
            <p:ph type="dt" sz="half" idx="10"/>
          </p:nvPr>
        </p:nvSpPr>
        <p:spPr/>
        <p:txBody>
          <a:bodyPr/>
          <a:lstStyle/>
          <a:p>
            <a:fld id="{985D6BDF-9D0E-4E2B-85B8-D8F4790360C9}" type="datetimeFigureOut">
              <a:rPr lang="en-US" smtClean="0"/>
              <a:pPr/>
              <a:t>3/26/2021</a:t>
            </a:fld>
            <a:endParaRPr lang="en-US"/>
          </a:p>
        </p:txBody>
      </p:sp>
      <p:sp>
        <p:nvSpPr>
          <p:cNvPr id="5" name="Footer Placeholder 4">
            <a:extLst>
              <a:ext uri="{FF2B5EF4-FFF2-40B4-BE49-F238E27FC236}">
                <a16:creationId xmlns:a16="http://schemas.microsoft.com/office/drawing/2014/main" id="{6C760D95-80AC-4AA4-A27E-463C396B4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F1A2B-8D5B-43E8-A362-7075591479D3}"/>
              </a:ext>
            </a:extLst>
          </p:cNvPr>
          <p:cNvSpPr>
            <a:spLocks noGrp="1"/>
          </p:cNvSpPr>
          <p:nvPr>
            <p:ph type="sldNum" sz="quarter" idx="12"/>
          </p:nvPr>
        </p:nvSpPr>
        <p:spPr/>
        <p:txBody>
          <a:bodyPr/>
          <a:lstStyle/>
          <a:p>
            <a:fld id="{FBB075EA-769C-4ECD-B48E-D6FCDC24F876}" type="slidenum">
              <a:rPr lang="en-US" smtClean="0"/>
              <a:pPr/>
              <a:t>‹#›</a:t>
            </a:fld>
            <a:endParaRPr lang="en-US"/>
          </a:p>
        </p:txBody>
      </p:sp>
    </p:spTree>
    <p:extLst>
      <p:ext uri="{BB962C8B-B14F-4D97-AF65-F5344CB8AC3E}">
        <p14:creationId xmlns:p14="http://schemas.microsoft.com/office/powerpoint/2010/main" val="16025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AB7D41-9630-43E3-979E-09EFA8271F05}"/>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709644-4CE1-419C-BFA9-BD468DD35A37}"/>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FB9E1-C0FB-4115-B595-C33B5BB919F5}"/>
              </a:ext>
            </a:extLst>
          </p:cNvPr>
          <p:cNvSpPr>
            <a:spLocks noGrp="1"/>
          </p:cNvSpPr>
          <p:nvPr>
            <p:ph type="dt" sz="half" idx="10"/>
          </p:nvPr>
        </p:nvSpPr>
        <p:spPr/>
        <p:txBody>
          <a:bodyPr/>
          <a:lstStyle/>
          <a:p>
            <a:fld id="{985D6BDF-9D0E-4E2B-85B8-D8F4790360C9}" type="datetimeFigureOut">
              <a:rPr lang="en-US" smtClean="0"/>
              <a:pPr/>
              <a:t>3/26/2021</a:t>
            </a:fld>
            <a:endParaRPr lang="en-US"/>
          </a:p>
        </p:txBody>
      </p:sp>
      <p:sp>
        <p:nvSpPr>
          <p:cNvPr id="5" name="Footer Placeholder 4">
            <a:extLst>
              <a:ext uri="{FF2B5EF4-FFF2-40B4-BE49-F238E27FC236}">
                <a16:creationId xmlns:a16="http://schemas.microsoft.com/office/drawing/2014/main" id="{5AB310FE-1FC8-4B8A-ABFF-1FC5A7303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0801D-5D80-4177-9980-0ED6E7479B65}"/>
              </a:ext>
            </a:extLst>
          </p:cNvPr>
          <p:cNvSpPr>
            <a:spLocks noGrp="1"/>
          </p:cNvSpPr>
          <p:nvPr>
            <p:ph type="sldNum" sz="quarter" idx="12"/>
          </p:nvPr>
        </p:nvSpPr>
        <p:spPr/>
        <p:txBody>
          <a:bodyPr/>
          <a:lstStyle/>
          <a:p>
            <a:fld id="{FBB075EA-769C-4ECD-B48E-D6FCDC24F876}" type="slidenum">
              <a:rPr lang="en-US" smtClean="0"/>
              <a:pPr/>
              <a:t>‹#›</a:t>
            </a:fld>
            <a:endParaRPr lang="en-US"/>
          </a:p>
        </p:txBody>
      </p:sp>
    </p:spTree>
    <p:extLst>
      <p:ext uri="{BB962C8B-B14F-4D97-AF65-F5344CB8AC3E}">
        <p14:creationId xmlns:p14="http://schemas.microsoft.com/office/powerpoint/2010/main" val="924007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660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0795-574F-423B-9B32-A6AF6B53A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01E21-C6A7-49D5-BF47-0B9C23DEAB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B465C-4903-433B-8672-DA6FCA3B51E2}"/>
              </a:ext>
            </a:extLst>
          </p:cNvPr>
          <p:cNvSpPr>
            <a:spLocks noGrp="1"/>
          </p:cNvSpPr>
          <p:nvPr>
            <p:ph type="dt" sz="half" idx="10"/>
          </p:nvPr>
        </p:nvSpPr>
        <p:spPr/>
        <p:txBody>
          <a:bodyPr/>
          <a:lstStyle/>
          <a:p>
            <a:fld id="{985D6BDF-9D0E-4E2B-85B8-D8F4790360C9}" type="datetimeFigureOut">
              <a:rPr lang="en-US" smtClean="0"/>
              <a:pPr/>
              <a:t>3/26/2021</a:t>
            </a:fld>
            <a:endParaRPr lang="en-US"/>
          </a:p>
        </p:txBody>
      </p:sp>
      <p:sp>
        <p:nvSpPr>
          <p:cNvPr id="5" name="Footer Placeholder 4">
            <a:extLst>
              <a:ext uri="{FF2B5EF4-FFF2-40B4-BE49-F238E27FC236}">
                <a16:creationId xmlns:a16="http://schemas.microsoft.com/office/drawing/2014/main" id="{FEFCB3FE-9A94-4DC5-82CA-F7E8AF025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EE883-9E01-473A-8A67-433558F85C66}"/>
              </a:ext>
            </a:extLst>
          </p:cNvPr>
          <p:cNvSpPr>
            <a:spLocks noGrp="1"/>
          </p:cNvSpPr>
          <p:nvPr>
            <p:ph type="sldNum" sz="quarter" idx="12"/>
          </p:nvPr>
        </p:nvSpPr>
        <p:spPr/>
        <p:txBody>
          <a:bodyPr/>
          <a:lstStyle/>
          <a:p>
            <a:fld id="{FBB075EA-769C-4ECD-B48E-D6FCDC24F876}" type="slidenum">
              <a:rPr lang="en-US" smtClean="0"/>
              <a:pPr/>
              <a:t>‹#›</a:t>
            </a:fld>
            <a:endParaRPr lang="en-US"/>
          </a:p>
        </p:txBody>
      </p:sp>
    </p:spTree>
    <p:extLst>
      <p:ext uri="{BB962C8B-B14F-4D97-AF65-F5344CB8AC3E}">
        <p14:creationId xmlns:p14="http://schemas.microsoft.com/office/powerpoint/2010/main" val="24717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28AE-FCB3-4969-8934-053A4973A2ED}"/>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BD85F184-6A4B-482D-83CB-5EB0BC0FDCF3}"/>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28F339-0CDF-4E31-BB3A-9F408ED87BC5}"/>
              </a:ext>
            </a:extLst>
          </p:cNvPr>
          <p:cNvSpPr>
            <a:spLocks noGrp="1"/>
          </p:cNvSpPr>
          <p:nvPr>
            <p:ph type="dt" sz="half" idx="10"/>
          </p:nvPr>
        </p:nvSpPr>
        <p:spPr/>
        <p:txBody>
          <a:bodyPr/>
          <a:lstStyle/>
          <a:p>
            <a:fld id="{985D6BDF-9D0E-4E2B-85B8-D8F4790360C9}" type="datetimeFigureOut">
              <a:rPr lang="en-US" smtClean="0"/>
              <a:pPr/>
              <a:t>3/26/2021</a:t>
            </a:fld>
            <a:endParaRPr lang="en-US"/>
          </a:p>
        </p:txBody>
      </p:sp>
      <p:sp>
        <p:nvSpPr>
          <p:cNvPr id="5" name="Footer Placeholder 4">
            <a:extLst>
              <a:ext uri="{FF2B5EF4-FFF2-40B4-BE49-F238E27FC236}">
                <a16:creationId xmlns:a16="http://schemas.microsoft.com/office/drawing/2014/main" id="{F17149FE-0D8F-461C-A9EC-67CED8F85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9BB52-68D5-405E-8D99-36812DD23062}"/>
              </a:ext>
            </a:extLst>
          </p:cNvPr>
          <p:cNvSpPr>
            <a:spLocks noGrp="1"/>
          </p:cNvSpPr>
          <p:nvPr>
            <p:ph type="sldNum" sz="quarter" idx="12"/>
          </p:nvPr>
        </p:nvSpPr>
        <p:spPr/>
        <p:txBody>
          <a:bodyPr/>
          <a:lstStyle/>
          <a:p>
            <a:fld id="{FBB075EA-769C-4ECD-B48E-D6FCDC24F876}" type="slidenum">
              <a:rPr lang="en-US" smtClean="0"/>
              <a:pPr/>
              <a:t>‹#›</a:t>
            </a:fld>
            <a:endParaRPr lang="en-US"/>
          </a:p>
        </p:txBody>
      </p:sp>
    </p:spTree>
    <p:extLst>
      <p:ext uri="{BB962C8B-B14F-4D97-AF65-F5344CB8AC3E}">
        <p14:creationId xmlns:p14="http://schemas.microsoft.com/office/powerpoint/2010/main" val="337013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7278-C00C-4665-97D9-F62140785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BA7F1-9D18-438C-B308-285ECB2D01AE}"/>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53FAC5-74BD-4B21-A7E0-C4D3C4793894}"/>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EBAF15-E15D-4901-9C70-3A81946A5571}"/>
              </a:ext>
            </a:extLst>
          </p:cNvPr>
          <p:cNvSpPr>
            <a:spLocks noGrp="1"/>
          </p:cNvSpPr>
          <p:nvPr>
            <p:ph type="dt" sz="half" idx="10"/>
          </p:nvPr>
        </p:nvSpPr>
        <p:spPr/>
        <p:txBody>
          <a:bodyPr/>
          <a:lstStyle/>
          <a:p>
            <a:fld id="{985D6BDF-9D0E-4E2B-85B8-D8F4790360C9}" type="datetimeFigureOut">
              <a:rPr lang="en-US" smtClean="0"/>
              <a:pPr/>
              <a:t>3/26/2021</a:t>
            </a:fld>
            <a:endParaRPr lang="en-US"/>
          </a:p>
        </p:txBody>
      </p:sp>
      <p:sp>
        <p:nvSpPr>
          <p:cNvPr id="6" name="Footer Placeholder 5">
            <a:extLst>
              <a:ext uri="{FF2B5EF4-FFF2-40B4-BE49-F238E27FC236}">
                <a16:creationId xmlns:a16="http://schemas.microsoft.com/office/drawing/2014/main" id="{75EC4EDB-B475-4708-BB43-112463A414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6919A-9113-4E54-915A-A71734AFE3FE}"/>
              </a:ext>
            </a:extLst>
          </p:cNvPr>
          <p:cNvSpPr>
            <a:spLocks noGrp="1"/>
          </p:cNvSpPr>
          <p:nvPr>
            <p:ph type="sldNum" sz="quarter" idx="12"/>
          </p:nvPr>
        </p:nvSpPr>
        <p:spPr/>
        <p:txBody>
          <a:bodyPr/>
          <a:lstStyle/>
          <a:p>
            <a:fld id="{FBB075EA-769C-4ECD-B48E-D6FCDC24F876}" type="slidenum">
              <a:rPr lang="en-US" smtClean="0"/>
              <a:pPr/>
              <a:t>‹#›</a:t>
            </a:fld>
            <a:endParaRPr lang="en-US"/>
          </a:p>
        </p:txBody>
      </p:sp>
    </p:spTree>
    <p:extLst>
      <p:ext uri="{BB962C8B-B14F-4D97-AF65-F5344CB8AC3E}">
        <p14:creationId xmlns:p14="http://schemas.microsoft.com/office/powerpoint/2010/main" val="307862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4D3C-BFE8-4E60-A53C-C133A0CD0851}"/>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EC56B7-9E42-4E96-ACE5-7854629E45E0}"/>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D91DB44F-C0F1-45D2-B1C8-0209490C6FA2}"/>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38A135-2E57-4834-A863-ECF03108770F}"/>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006A8D0F-0302-4A02-95F0-A1B9E155EB9B}"/>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CCB212-36D6-45BC-AA97-4962B5F1EB8D}"/>
              </a:ext>
            </a:extLst>
          </p:cNvPr>
          <p:cNvSpPr>
            <a:spLocks noGrp="1"/>
          </p:cNvSpPr>
          <p:nvPr>
            <p:ph type="dt" sz="half" idx="10"/>
          </p:nvPr>
        </p:nvSpPr>
        <p:spPr/>
        <p:txBody>
          <a:bodyPr/>
          <a:lstStyle/>
          <a:p>
            <a:fld id="{985D6BDF-9D0E-4E2B-85B8-D8F4790360C9}" type="datetimeFigureOut">
              <a:rPr lang="en-US" smtClean="0"/>
              <a:pPr/>
              <a:t>3/26/2021</a:t>
            </a:fld>
            <a:endParaRPr lang="en-US"/>
          </a:p>
        </p:txBody>
      </p:sp>
      <p:sp>
        <p:nvSpPr>
          <p:cNvPr id="8" name="Footer Placeholder 7">
            <a:extLst>
              <a:ext uri="{FF2B5EF4-FFF2-40B4-BE49-F238E27FC236}">
                <a16:creationId xmlns:a16="http://schemas.microsoft.com/office/drawing/2014/main" id="{0968A9B4-2073-4462-8082-A01820C994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36EFA7-5F19-4EE1-BD08-B3C08CCB46BD}"/>
              </a:ext>
            </a:extLst>
          </p:cNvPr>
          <p:cNvSpPr>
            <a:spLocks noGrp="1"/>
          </p:cNvSpPr>
          <p:nvPr>
            <p:ph type="sldNum" sz="quarter" idx="12"/>
          </p:nvPr>
        </p:nvSpPr>
        <p:spPr/>
        <p:txBody>
          <a:bodyPr/>
          <a:lstStyle/>
          <a:p>
            <a:fld id="{FBB075EA-769C-4ECD-B48E-D6FCDC24F876}" type="slidenum">
              <a:rPr lang="en-US" smtClean="0"/>
              <a:pPr/>
              <a:t>‹#›</a:t>
            </a:fld>
            <a:endParaRPr lang="en-US"/>
          </a:p>
        </p:txBody>
      </p:sp>
    </p:spTree>
    <p:extLst>
      <p:ext uri="{BB962C8B-B14F-4D97-AF65-F5344CB8AC3E}">
        <p14:creationId xmlns:p14="http://schemas.microsoft.com/office/powerpoint/2010/main" val="399560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670F-55B5-41CE-8485-2A48B14CA6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F50F5C-4B96-408A-AA7F-D75280CCD7F8}"/>
              </a:ext>
            </a:extLst>
          </p:cNvPr>
          <p:cNvSpPr>
            <a:spLocks noGrp="1"/>
          </p:cNvSpPr>
          <p:nvPr>
            <p:ph type="dt" sz="half" idx="10"/>
          </p:nvPr>
        </p:nvSpPr>
        <p:spPr/>
        <p:txBody>
          <a:bodyPr/>
          <a:lstStyle/>
          <a:p>
            <a:fld id="{985D6BDF-9D0E-4E2B-85B8-D8F4790360C9}" type="datetimeFigureOut">
              <a:rPr lang="en-US" smtClean="0"/>
              <a:pPr/>
              <a:t>3/26/2021</a:t>
            </a:fld>
            <a:endParaRPr lang="en-US"/>
          </a:p>
        </p:txBody>
      </p:sp>
      <p:sp>
        <p:nvSpPr>
          <p:cNvPr id="4" name="Footer Placeholder 3">
            <a:extLst>
              <a:ext uri="{FF2B5EF4-FFF2-40B4-BE49-F238E27FC236}">
                <a16:creationId xmlns:a16="http://schemas.microsoft.com/office/drawing/2014/main" id="{79748C84-83CB-48C2-838D-36D9015D5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D94AB1-8113-4B27-A0B5-7FF85878FDB7}"/>
              </a:ext>
            </a:extLst>
          </p:cNvPr>
          <p:cNvSpPr>
            <a:spLocks noGrp="1"/>
          </p:cNvSpPr>
          <p:nvPr>
            <p:ph type="sldNum" sz="quarter" idx="12"/>
          </p:nvPr>
        </p:nvSpPr>
        <p:spPr/>
        <p:txBody>
          <a:bodyPr/>
          <a:lstStyle/>
          <a:p>
            <a:fld id="{FBB075EA-769C-4ECD-B48E-D6FCDC24F876}" type="slidenum">
              <a:rPr lang="en-US" smtClean="0"/>
              <a:pPr/>
              <a:t>‹#›</a:t>
            </a:fld>
            <a:endParaRPr lang="en-US"/>
          </a:p>
        </p:txBody>
      </p:sp>
    </p:spTree>
    <p:extLst>
      <p:ext uri="{BB962C8B-B14F-4D97-AF65-F5344CB8AC3E}">
        <p14:creationId xmlns:p14="http://schemas.microsoft.com/office/powerpoint/2010/main" val="378854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F9466-F6FB-4EF7-BC47-F7CF8EA91077}"/>
              </a:ext>
            </a:extLst>
          </p:cNvPr>
          <p:cNvSpPr>
            <a:spLocks noGrp="1"/>
          </p:cNvSpPr>
          <p:nvPr>
            <p:ph type="dt" sz="half" idx="10"/>
          </p:nvPr>
        </p:nvSpPr>
        <p:spPr/>
        <p:txBody>
          <a:bodyPr/>
          <a:lstStyle/>
          <a:p>
            <a:fld id="{985D6BDF-9D0E-4E2B-85B8-D8F4790360C9}" type="datetimeFigureOut">
              <a:rPr lang="en-US" smtClean="0"/>
              <a:pPr/>
              <a:t>3/26/2021</a:t>
            </a:fld>
            <a:endParaRPr lang="en-US"/>
          </a:p>
        </p:txBody>
      </p:sp>
      <p:sp>
        <p:nvSpPr>
          <p:cNvPr id="3" name="Footer Placeholder 2">
            <a:extLst>
              <a:ext uri="{FF2B5EF4-FFF2-40B4-BE49-F238E27FC236}">
                <a16:creationId xmlns:a16="http://schemas.microsoft.com/office/drawing/2014/main" id="{06F3EFB3-E320-42E2-B0DD-AAF4C7A1A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003075-E11A-45B1-AA19-652D7FC75262}"/>
              </a:ext>
            </a:extLst>
          </p:cNvPr>
          <p:cNvSpPr>
            <a:spLocks noGrp="1"/>
          </p:cNvSpPr>
          <p:nvPr>
            <p:ph type="sldNum" sz="quarter" idx="12"/>
          </p:nvPr>
        </p:nvSpPr>
        <p:spPr/>
        <p:txBody>
          <a:bodyPr/>
          <a:lstStyle/>
          <a:p>
            <a:fld id="{FBB075EA-769C-4ECD-B48E-D6FCDC24F876}" type="slidenum">
              <a:rPr lang="en-US" smtClean="0"/>
              <a:pPr/>
              <a:t>‹#›</a:t>
            </a:fld>
            <a:endParaRPr lang="en-US"/>
          </a:p>
        </p:txBody>
      </p:sp>
    </p:spTree>
    <p:extLst>
      <p:ext uri="{BB962C8B-B14F-4D97-AF65-F5344CB8AC3E}">
        <p14:creationId xmlns:p14="http://schemas.microsoft.com/office/powerpoint/2010/main" val="390948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C51C-D55E-4A62-BD0A-E69442261825}"/>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282A4FA3-5CBA-4C72-B7BF-7AF9AC80E2C9}"/>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D0FF18-0413-42BD-8C50-DA301DFBF937}"/>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06033B00-B223-4120-9BF1-2ABE017FFCF1}"/>
              </a:ext>
            </a:extLst>
          </p:cNvPr>
          <p:cNvSpPr>
            <a:spLocks noGrp="1"/>
          </p:cNvSpPr>
          <p:nvPr>
            <p:ph type="dt" sz="half" idx="10"/>
          </p:nvPr>
        </p:nvSpPr>
        <p:spPr/>
        <p:txBody>
          <a:bodyPr/>
          <a:lstStyle/>
          <a:p>
            <a:fld id="{985D6BDF-9D0E-4E2B-85B8-D8F4790360C9}" type="datetimeFigureOut">
              <a:rPr lang="en-US" smtClean="0"/>
              <a:pPr/>
              <a:t>3/26/2021</a:t>
            </a:fld>
            <a:endParaRPr lang="en-US"/>
          </a:p>
        </p:txBody>
      </p:sp>
      <p:sp>
        <p:nvSpPr>
          <p:cNvPr id="6" name="Footer Placeholder 5">
            <a:extLst>
              <a:ext uri="{FF2B5EF4-FFF2-40B4-BE49-F238E27FC236}">
                <a16:creationId xmlns:a16="http://schemas.microsoft.com/office/drawing/2014/main" id="{810EEDBC-64F1-4775-8CE3-243D9A3DD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1ABD6-6976-41EB-BCCE-4D58352666D1}"/>
              </a:ext>
            </a:extLst>
          </p:cNvPr>
          <p:cNvSpPr>
            <a:spLocks noGrp="1"/>
          </p:cNvSpPr>
          <p:nvPr>
            <p:ph type="sldNum" sz="quarter" idx="12"/>
          </p:nvPr>
        </p:nvSpPr>
        <p:spPr/>
        <p:txBody>
          <a:bodyPr/>
          <a:lstStyle/>
          <a:p>
            <a:fld id="{FBB075EA-769C-4ECD-B48E-D6FCDC24F876}" type="slidenum">
              <a:rPr lang="en-US" smtClean="0"/>
              <a:pPr/>
              <a:t>‹#›</a:t>
            </a:fld>
            <a:endParaRPr lang="en-US"/>
          </a:p>
        </p:txBody>
      </p:sp>
    </p:spTree>
    <p:extLst>
      <p:ext uri="{BB962C8B-B14F-4D97-AF65-F5344CB8AC3E}">
        <p14:creationId xmlns:p14="http://schemas.microsoft.com/office/powerpoint/2010/main" val="119073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30DF-1F86-40E9-86B2-8B2024531C59}"/>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CF8950C4-0B4C-47D6-8383-83B2E844838A}"/>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259F1C19-381A-4527-9CA8-264F9428865D}"/>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7E1AE3FC-BE2A-49F7-97E5-7E77454F7EF6}"/>
              </a:ext>
            </a:extLst>
          </p:cNvPr>
          <p:cNvSpPr>
            <a:spLocks noGrp="1"/>
          </p:cNvSpPr>
          <p:nvPr>
            <p:ph type="dt" sz="half" idx="10"/>
          </p:nvPr>
        </p:nvSpPr>
        <p:spPr/>
        <p:txBody>
          <a:bodyPr/>
          <a:lstStyle/>
          <a:p>
            <a:fld id="{985D6BDF-9D0E-4E2B-85B8-D8F4790360C9}" type="datetimeFigureOut">
              <a:rPr lang="en-US" smtClean="0"/>
              <a:pPr/>
              <a:t>3/26/2021</a:t>
            </a:fld>
            <a:endParaRPr lang="en-US"/>
          </a:p>
        </p:txBody>
      </p:sp>
      <p:sp>
        <p:nvSpPr>
          <p:cNvPr id="6" name="Footer Placeholder 5">
            <a:extLst>
              <a:ext uri="{FF2B5EF4-FFF2-40B4-BE49-F238E27FC236}">
                <a16:creationId xmlns:a16="http://schemas.microsoft.com/office/drawing/2014/main" id="{BEC9BDEB-C8E8-499F-966A-C7D1D97C6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4C369-4C7C-4DAC-BF0B-49D451405AB5}"/>
              </a:ext>
            </a:extLst>
          </p:cNvPr>
          <p:cNvSpPr>
            <a:spLocks noGrp="1"/>
          </p:cNvSpPr>
          <p:nvPr>
            <p:ph type="sldNum" sz="quarter" idx="12"/>
          </p:nvPr>
        </p:nvSpPr>
        <p:spPr/>
        <p:txBody>
          <a:bodyPr/>
          <a:lstStyle/>
          <a:p>
            <a:fld id="{FBB075EA-769C-4ECD-B48E-D6FCDC24F876}" type="slidenum">
              <a:rPr lang="en-US" smtClean="0"/>
              <a:pPr/>
              <a:t>‹#›</a:t>
            </a:fld>
            <a:endParaRPr lang="en-US"/>
          </a:p>
        </p:txBody>
      </p:sp>
    </p:spTree>
    <p:extLst>
      <p:ext uri="{BB962C8B-B14F-4D97-AF65-F5344CB8AC3E}">
        <p14:creationId xmlns:p14="http://schemas.microsoft.com/office/powerpoint/2010/main" val="100467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823B8-0C47-4F8D-AD7D-EB1DAC8CFD6A}"/>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97334-2779-4645-AF03-C9F9EEEAE1D6}"/>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0CA20-5D93-4D65-9798-5FD1D2786F3A}"/>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pPr/>
              <a:t>3/26/2021</a:t>
            </a:fld>
            <a:endParaRPr lang="en-US"/>
          </a:p>
        </p:txBody>
      </p:sp>
      <p:sp>
        <p:nvSpPr>
          <p:cNvPr id="5" name="Footer Placeholder 4">
            <a:extLst>
              <a:ext uri="{FF2B5EF4-FFF2-40B4-BE49-F238E27FC236}">
                <a16:creationId xmlns:a16="http://schemas.microsoft.com/office/drawing/2014/main" id="{89ADB12E-44E0-466B-9057-B67C5736D5BD}"/>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3109CD-20E2-4A58-8303-706C0A5E7104}"/>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pPr/>
              <a:t>‹#›</a:t>
            </a:fld>
            <a:endParaRPr lang="en-US"/>
          </a:p>
        </p:txBody>
      </p:sp>
      <p:sp>
        <p:nvSpPr>
          <p:cNvPr id="7" name="Rectangle 6">
            <a:extLst>
              <a:ext uri="{FF2B5EF4-FFF2-40B4-BE49-F238E27FC236}">
                <a16:creationId xmlns:a16="http://schemas.microsoft.com/office/drawing/2014/main" id="{C0F3902B-1203-4FEE-97B7-3B9BF1F5F3B2}"/>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8" name="Rectangle 7">
            <a:extLst>
              <a:ext uri="{FF2B5EF4-FFF2-40B4-BE49-F238E27FC236}">
                <a16:creationId xmlns:a16="http://schemas.microsoft.com/office/drawing/2014/main" id="{5DEECB18-78C0-4242-AF34-739589EF2A3A}"/>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9" name="Rectangle 8">
            <a:extLst>
              <a:ext uri="{FF2B5EF4-FFF2-40B4-BE49-F238E27FC236}">
                <a16:creationId xmlns:a16="http://schemas.microsoft.com/office/drawing/2014/main" id="{34D52C68-C0DB-4B19-A32B-59596BB884A0}"/>
              </a:ext>
            </a:extLst>
          </p:cNvPr>
          <p:cNvSpPr/>
          <p:nvPr userDrawn="1"/>
        </p:nvSpPr>
        <p:spPr>
          <a:xfrm>
            <a:off x="731516" y="0"/>
            <a:ext cx="42428163"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10" name="Rectangle 9">
            <a:extLst>
              <a:ext uri="{FF2B5EF4-FFF2-40B4-BE49-F238E27FC236}">
                <a16:creationId xmlns:a16="http://schemas.microsoft.com/office/drawing/2014/main" id="{35E637CC-2838-48E6-8E32-30A1F53DFB05}"/>
              </a:ext>
            </a:extLst>
          </p:cNvPr>
          <p:cNvSpPr/>
          <p:nvPr userDrawn="1"/>
        </p:nvSpPr>
        <p:spPr>
          <a:xfrm>
            <a:off x="731516" y="28803600"/>
            <a:ext cx="42428163"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pic>
        <p:nvPicPr>
          <p:cNvPr id="11" name="Picture 10">
            <a:extLst>
              <a:ext uri="{FF2B5EF4-FFF2-40B4-BE49-F238E27FC236}">
                <a16:creationId xmlns:a16="http://schemas.microsoft.com/office/drawing/2014/main" id="{3FAE5185-7F41-4C4F-9BD9-DF9BF402666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77262595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3.tiff"/><Relationship Id="rId7" Type="http://schemas.openxmlformats.org/officeDocument/2006/relationships/hyperlink" Target="https://www.investopedia.com/terms/g/gartley.asp" TargetMode="External"/><Relationship Id="rId12"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hyperlink" Target="https://school.stockcharts.com/doku.php?id=trading_strategies:harmonic_patterns%E2%80%8B" TargetMode="External"/><Relationship Id="rId11" Type="http://schemas.openxmlformats.org/officeDocument/2006/relationships/image" Target="../media/image6.png"/><Relationship Id="rId5" Type="http://schemas.openxmlformats.org/officeDocument/2006/relationships/hyperlink" Target="https://www.babypips.com/learn/forex/the-gartley-and-the-animals" TargetMode="External"/><Relationship Id="rId10"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75442"/>
            <a:ext cx="27432000" cy="192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a:solidFill>
                  <a:schemeClr val="bg1"/>
                </a:solidFill>
                <a:latin typeface="+mn-lt"/>
              </a:rPr>
              <a:t>Gartley Patterns</a:t>
            </a:r>
          </a:p>
        </p:txBody>
      </p:sp>
      <p:sp>
        <p:nvSpPr>
          <p:cNvPr id="5" name="Text Box 123"/>
          <p:cNvSpPr txBox="1">
            <a:spLocks noChangeArrowheads="1"/>
          </p:cNvSpPr>
          <p:nvPr/>
        </p:nvSpPr>
        <p:spPr bwMode="auto">
          <a:xfrm>
            <a:off x="8229600" y="1762384"/>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a:solidFill>
                  <a:schemeClr val="bg1"/>
                </a:solidFill>
                <a:latin typeface="+mn-lt"/>
              </a:rPr>
              <a:t>James </a:t>
            </a:r>
            <a:r>
              <a:rPr lang="en-US" sz="4000" err="1">
                <a:solidFill>
                  <a:schemeClr val="bg1"/>
                </a:solidFill>
                <a:latin typeface="+mn-lt"/>
              </a:rPr>
              <a:t>Lagese</a:t>
            </a:r>
            <a:r>
              <a:rPr lang="en-US" sz="4000">
                <a:solidFill>
                  <a:schemeClr val="bg1"/>
                </a:solidFill>
                <a:latin typeface="+mn-lt"/>
              </a:rPr>
              <a:t>, Nikitas Missos, Derek Miller, Madison Ricciuti, and Morgan Weinreber</a:t>
            </a:r>
          </a:p>
          <a:p>
            <a:pPr algn="ctr" eaLnBrk="1" hangingPunct="1"/>
            <a:r>
              <a:rPr lang="en-US" sz="4000">
                <a:solidFill>
                  <a:schemeClr val="bg1"/>
                </a:solidFill>
                <a:latin typeface="+mn-lt"/>
              </a:rPr>
              <a:t>Advised by: Dr. Moon Nguyen and Dr. Thomas Wakefield</a:t>
            </a:r>
          </a:p>
          <a:p>
            <a:pPr algn="ctr" eaLnBrk="1" hangingPunct="1"/>
            <a:r>
              <a:rPr lang="en-US" sz="4000">
                <a:solidFill>
                  <a:schemeClr val="bg1"/>
                </a:solidFill>
                <a:latin typeface="+mn-lt"/>
              </a:rPr>
              <a:t>Youngstown State University, Youngstown, OH</a:t>
            </a:r>
          </a:p>
        </p:txBody>
      </p:sp>
      <p:sp>
        <p:nvSpPr>
          <p:cNvPr id="10" name="Text Box 189"/>
          <p:cNvSpPr txBox="1">
            <a:spLocks noChangeArrowheads="1"/>
          </p:cNvSpPr>
          <p:nvPr/>
        </p:nvSpPr>
        <p:spPr bwMode="auto">
          <a:xfrm>
            <a:off x="1380226" y="6046255"/>
            <a:ext cx="13167360" cy="5201377"/>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spcAft>
                <a:spcPts val="800"/>
              </a:spcAft>
            </a:pPr>
            <a:r>
              <a:rPr lang="en-US" sz="4000" dirty="0">
                <a:latin typeface="Calibri"/>
                <a:ea typeface="Calibri" panose="020F0502020204030204" pitchFamily="34" charset="0"/>
                <a:cs typeface="Times New Roman"/>
              </a:rPr>
              <a:t>The stock market is a major factor in most people's lives whether it be investing, retirements, or their job. In order to determine an effective way to trade we looked at Fibonacci numbers and Gartley patterns that occur naturally within the market. Understanding these patterns will help us recognize buy and sell points as well as building upon them to program machine learning to identify these patterns and trade on them.</a:t>
            </a:r>
            <a:endParaRPr lang="en-US" sz="4000" dirty="0">
              <a:latin typeface="Calibri"/>
              <a:ea typeface="Calibri" panose="020F0502020204030204" pitchFamily="34" charset="0"/>
              <a:cs typeface="Times New Roman" panose="02020603050405020304" pitchFamily="18" charset="0"/>
            </a:endParaRPr>
          </a:p>
        </p:txBody>
      </p:sp>
      <p:sp>
        <p:nvSpPr>
          <p:cNvPr id="32" name="Rectangle 31"/>
          <p:cNvSpPr/>
          <p:nvPr/>
        </p:nvSpPr>
        <p:spPr>
          <a:xfrm>
            <a:off x="1380228" y="4572001"/>
            <a:ext cx="13167360" cy="1128046"/>
          </a:xfrm>
          <a:prstGeom prst="rect">
            <a:avLst/>
          </a:prstGeom>
          <a:solidFill>
            <a:schemeClr val="accent1">
              <a:lumMod val="40000"/>
              <a:lumOff val="6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tx1"/>
                </a:solidFill>
              </a:rPr>
              <a:t>Abstract</a:t>
            </a:r>
          </a:p>
        </p:txBody>
      </p:sp>
      <p:sp>
        <p:nvSpPr>
          <p:cNvPr id="33" name="Rectangle 32"/>
          <p:cNvSpPr/>
          <p:nvPr/>
        </p:nvSpPr>
        <p:spPr>
          <a:xfrm>
            <a:off x="1346440" y="11836016"/>
            <a:ext cx="13167360" cy="1071467"/>
          </a:xfrm>
          <a:prstGeom prst="rect">
            <a:avLst/>
          </a:prstGeom>
          <a:solidFill>
            <a:schemeClr val="accent1">
              <a:lumMod val="40000"/>
              <a:lumOff val="6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tx1"/>
                </a:solidFill>
              </a:rPr>
              <a:t>Methods</a:t>
            </a:r>
            <a:endParaRPr lang="en-US" sz="4400" b="1">
              <a:solidFill>
                <a:schemeClr val="tx1"/>
              </a:solidFill>
            </a:endParaRPr>
          </a:p>
        </p:txBody>
      </p:sp>
      <p:sp>
        <p:nvSpPr>
          <p:cNvPr id="34" name="Rectangle 33"/>
          <p:cNvSpPr/>
          <p:nvPr/>
        </p:nvSpPr>
        <p:spPr>
          <a:xfrm>
            <a:off x="15478795" y="4572000"/>
            <a:ext cx="13208766" cy="1128047"/>
          </a:xfrm>
          <a:prstGeom prst="rect">
            <a:avLst/>
          </a:prstGeom>
          <a:solidFill>
            <a:schemeClr val="accent1">
              <a:lumMod val="40000"/>
              <a:lumOff val="6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tx1"/>
                </a:solidFill>
              </a:rPr>
              <a:t>Types of Harmonic Patterns</a:t>
            </a:r>
          </a:p>
        </p:txBody>
      </p:sp>
      <p:sp>
        <p:nvSpPr>
          <p:cNvPr id="36" name="Rectangle 35"/>
          <p:cNvSpPr/>
          <p:nvPr/>
        </p:nvSpPr>
        <p:spPr>
          <a:xfrm>
            <a:off x="29426665" y="13658287"/>
            <a:ext cx="13365520" cy="1092720"/>
          </a:xfrm>
          <a:prstGeom prst="rect">
            <a:avLst/>
          </a:prstGeom>
          <a:solidFill>
            <a:schemeClr val="accent1">
              <a:lumMod val="40000"/>
              <a:lumOff val="6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tx1"/>
                </a:solidFill>
              </a:rPr>
              <a:t>Future Works</a:t>
            </a:r>
            <a:endParaRPr lang="en-US" sz="4800" b="1">
              <a:solidFill>
                <a:schemeClr val="tx1"/>
              </a:solidFill>
              <a:cs typeface="Calibri"/>
            </a:endParaRPr>
          </a:p>
        </p:txBody>
      </p:sp>
      <p:sp>
        <p:nvSpPr>
          <p:cNvPr id="11" name="Text Box 190"/>
          <p:cNvSpPr txBox="1">
            <a:spLocks noChangeArrowheads="1"/>
          </p:cNvSpPr>
          <p:nvPr/>
        </p:nvSpPr>
        <p:spPr bwMode="auto">
          <a:xfrm>
            <a:off x="1338821" y="13138030"/>
            <a:ext cx="13208767" cy="6934160"/>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906780" lvl="1" indent="-457200">
              <a:spcBef>
                <a:spcPct val="20000"/>
              </a:spcBef>
              <a:spcAft>
                <a:spcPts val="600"/>
              </a:spcAft>
              <a:buFont typeface="Arial"/>
              <a:buChar char="•"/>
            </a:pPr>
            <a:r>
              <a:rPr lang="en-US" sz="3600" dirty="0">
                <a:latin typeface="Arial"/>
                <a:cs typeface="Arial"/>
              </a:rPr>
              <a:t>The Gartley Pattern is a harmonic pattern series that uses Fibonacci ratios to identify buying and selling points </a:t>
            </a:r>
            <a:endParaRPr lang="en-US" sz="3600" dirty="0">
              <a:cs typeface="Arial"/>
            </a:endParaRPr>
          </a:p>
          <a:p>
            <a:pPr marL="906780" lvl="1" indent="-457200">
              <a:spcBef>
                <a:spcPct val="20000"/>
              </a:spcBef>
              <a:spcAft>
                <a:spcPts val="600"/>
              </a:spcAft>
              <a:buFont typeface="Arial"/>
              <a:buChar char="•"/>
            </a:pPr>
            <a:r>
              <a:rPr lang="en-US" sz="3600" dirty="0">
                <a:latin typeface="Arial"/>
                <a:cs typeface="Arial"/>
              </a:rPr>
              <a:t>The Gartley Pattern is based on the Fibonacci Sequence: 0, 1, 1, 2, 3, 5, 8, 13, 21, etc.</a:t>
            </a:r>
            <a:endParaRPr lang="en-US" sz="3600" dirty="0">
              <a:cs typeface="Arial"/>
            </a:endParaRPr>
          </a:p>
          <a:p>
            <a:pPr marL="906780" lvl="1" indent="-457200">
              <a:spcBef>
                <a:spcPct val="20000"/>
              </a:spcBef>
              <a:spcAft>
                <a:spcPts val="600"/>
              </a:spcAft>
              <a:buFont typeface="Arial"/>
              <a:buChar char="•"/>
            </a:pPr>
            <a:r>
              <a:rPr lang="en-US" sz="3600" dirty="0">
                <a:latin typeface="Arial"/>
                <a:cs typeface="Arial"/>
              </a:rPr>
              <a:t>When you divide a number in the sequence by the previous number, the result gets closer to the golden ratio 1.618 as the sequences goes on.</a:t>
            </a:r>
            <a:endParaRPr lang="en-US" sz="3600" dirty="0">
              <a:cs typeface="Arial"/>
            </a:endParaRPr>
          </a:p>
          <a:p>
            <a:pPr marL="906780" lvl="1" indent="-457200">
              <a:spcBef>
                <a:spcPct val="20000"/>
              </a:spcBef>
              <a:spcAft>
                <a:spcPts val="600"/>
              </a:spcAft>
              <a:buFont typeface="Arial"/>
              <a:buChar char="•"/>
            </a:pPr>
            <a:r>
              <a:rPr lang="en-US" sz="3600" dirty="0">
                <a:latin typeface="Arial"/>
                <a:cs typeface="Arial"/>
              </a:rPr>
              <a:t>The golden ratio shows up in the stock market. The Fibonacci Retracement of 61.8% is commonly used as a trading level in stock market charts including the Gartley Pattern.</a:t>
            </a:r>
            <a:endParaRPr lang="en-US" sz="3600" dirty="0">
              <a:cs typeface="Arial"/>
            </a:endParaRPr>
          </a:p>
        </p:txBody>
      </p:sp>
      <p:sp>
        <p:nvSpPr>
          <p:cNvPr id="45" name="Rectangle 44"/>
          <p:cNvSpPr/>
          <p:nvPr/>
        </p:nvSpPr>
        <p:spPr>
          <a:xfrm>
            <a:off x="15471825" y="19679129"/>
            <a:ext cx="13208766" cy="1055317"/>
          </a:xfrm>
          <a:prstGeom prst="rect">
            <a:avLst/>
          </a:prstGeom>
          <a:solidFill>
            <a:schemeClr val="accent1">
              <a:lumMod val="40000"/>
              <a:lumOff val="6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tx1"/>
                </a:solidFill>
              </a:rPr>
              <a:t>Example Within the Stock Market</a:t>
            </a:r>
            <a:r>
              <a:rPr lang="en-US" sz="4800" b="1">
                <a:solidFill>
                  <a:schemeClr val="bg1"/>
                </a:solidFill>
              </a:rPr>
              <a:t> </a:t>
            </a:r>
          </a:p>
        </p:txBody>
      </p:sp>
      <p:pic>
        <p:nvPicPr>
          <p:cNvPr id="29" name="Picture 28">
            <a:extLst>
              <a:ext uri="{FF2B5EF4-FFF2-40B4-BE49-F238E27FC236}">
                <a16:creationId xmlns:a16="http://schemas.microsoft.com/office/drawing/2014/main" id="{2B9360FA-1E61-4348-B507-E07A71FB9B07}"/>
              </a:ext>
            </a:extLst>
          </p:cNvPr>
          <p:cNvPicPr>
            <a:picLocks noChangeAspect="1"/>
          </p:cNvPicPr>
          <p:nvPr/>
        </p:nvPicPr>
        <p:blipFill>
          <a:blip r:embed="rId3" cstate="print"/>
          <a:stretch>
            <a:fillRect/>
          </a:stretch>
        </p:blipFill>
        <p:spPr>
          <a:xfrm>
            <a:off x="1363980" y="568279"/>
            <a:ext cx="9906000" cy="2882181"/>
          </a:xfrm>
          <a:prstGeom prst="rect">
            <a:avLst/>
          </a:prstGeom>
        </p:spPr>
      </p:pic>
      <p:sp>
        <p:nvSpPr>
          <p:cNvPr id="39" name="Rectangle 38">
            <a:extLst>
              <a:ext uri="{FF2B5EF4-FFF2-40B4-BE49-F238E27FC236}">
                <a16:creationId xmlns:a16="http://schemas.microsoft.com/office/drawing/2014/main" id="{7FF07B45-9596-473D-A47F-06942CC12E48}"/>
              </a:ext>
            </a:extLst>
          </p:cNvPr>
          <p:cNvSpPr/>
          <p:nvPr/>
        </p:nvSpPr>
        <p:spPr>
          <a:xfrm>
            <a:off x="1361016" y="20366966"/>
            <a:ext cx="13167360" cy="1095855"/>
          </a:xfrm>
          <a:prstGeom prst="rect">
            <a:avLst/>
          </a:prstGeom>
          <a:solidFill>
            <a:schemeClr val="accent1">
              <a:lumMod val="40000"/>
              <a:lumOff val="6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dirty="0">
                <a:solidFill>
                  <a:schemeClr val="tx1"/>
                </a:solidFill>
              </a:rPr>
              <a:t>Fibonacci Retracement</a:t>
            </a:r>
          </a:p>
        </p:txBody>
      </p:sp>
      <p:sp>
        <p:nvSpPr>
          <p:cNvPr id="43" name="Rectangle 42">
            <a:extLst>
              <a:ext uri="{FF2B5EF4-FFF2-40B4-BE49-F238E27FC236}">
                <a16:creationId xmlns:a16="http://schemas.microsoft.com/office/drawing/2014/main" id="{810E4894-558A-4436-B46D-C955BFE38319}"/>
              </a:ext>
            </a:extLst>
          </p:cNvPr>
          <p:cNvSpPr/>
          <p:nvPr/>
        </p:nvSpPr>
        <p:spPr>
          <a:xfrm>
            <a:off x="29417295" y="4572000"/>
            <a:ext cx="13324114" cy="1151708"/>
          </a:xfrm>
          <a:prstGeom prst="rect">
            <a:avLst/>
          </a:prstGeom>
          <a:solidFill>
            <a:schemeClr val="accent1">
              <a:lumMod val="40000"/>
              <a:lumOff val="6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tx1"/>
                </a:solidFill>
              </a:rPr>
              <a:t>Trading Harmonic Patterns</a:t>
            </a:r>
            <a:endParaRPr lang="en-US" sz="4800" b="1">
              <a:solidFill>
                <a:schemeClr val="tx1"/>
              </a:solidFill>
              <a:cs typeface="Calibri"/>
            </a:endParaRPr>
          </a:p>
        </p:txBody>
      </p:sp>
      <p:sp>
        <p:nvSpPr>
          <p:cNvPr id="48" name="Rectangle 47">
            <a:extLst>
              <a:ext uri="{FF2B5EF4-FFF2-40B4-BE49-F238E27FC236}">
                <a16:creationId xmlns:a16="http://schemas.microsoft.com/office/drawing/2014/main" id="{2DF77BB8-EEA9-4B05-94F3-CB03A1DB6180}"/>
              </a:ext>
            </a:extLst>
          </p:cNvPr>
          <p:cNvSpPr/>
          <p:nvPr/>
        </p:nvSpPr>
        <p:spPr>
          <a:xfrm>
            <a:off x="29426665" y="20583675"/>
            <a:ext cx="13335000" cy="1061110"/>
          </a:xfrm>
          <a:prstGeom prst="rect">
            <a:avLst/>
          </a:prstGeom>
          <a:solidFill>
            <a:schemeClr val="accent1">
              <a:lumMod val="40000"/>
              <a:lumOff val="6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800" b="1">
                <a:solidFill>
                  <a:schemeClr val="tx1"/>
                </a:solidFill>
              </a:rPr>
              <a:t>Conclusion</a:t>
            </a:r>
            <a:endParaRPr lang="en-US" sz="4800" b="1">
              <a:solidFill>
                <a:schemeClr val="tx1"/>
              </a:solidFill>
              <a:cs typeface="Calibri"/>
            </a:endParaRPr>
          </a:p>
        </p:txBody>
      </p:sp>
      <p:sp>
        <p:nvSpPr>
          <p:cNvPr id="54" name="Text Box 193">
            <a:extLst>
              <a:ext uri="{FF2B5EF4-FFF2-40B4-BE49-F238E27FC236}">
                <a16:creationId xmlns:a16="http://schemas.microsoft.com/office/drawing/2014/main" id="{1E3C0525-105E-4F98-A44B-57D898B96ED7}"/>
              </a:ext>
            </a:extLst>
          </p:cNvPr>
          <p:cNvSpPr txBox="1">
            <a:spLocks noChangeArrowheads="1"/>
          </p:cNvSpPr>
          <p:nvPr/>
        </p:nvSpPr>
        <p:spPr bwMode="auto">
          <a:xfrm>
            <a:off x="29426665" y="22149963"/>
            <a:ext cx="13335000" cy="5262933"/>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l" rtl="0" fontAlgn="base">
              <a:buFont typeface="Arial" panose="020B0604020202020204" pitchFamily="34" charset="0"/>
              <a:buChar char="•"/>
            </a:pPr>
            <a:r>
              <a:rPr lang="en-US" sz="3600" b="0" i="0" u="none" strike="noStrike" dirty="0">
                <a:effectLst/>
                <a:latin typeface="Calisto MT"/>
              </a:rPr>
              <a:t>Gartley Patterns can be useful to use for predicting when to buy/sell</a:t>
            </a:r>
            <a:r>
              <a:rPr lang="en-US" sz="3600" b="0" i="0" dirty="0">
                <a:effectLst/>
                <a:latin typeface="Calisto MT"/>
              </a:rPr>
              <a:t>​</a:t>
            </a:r>
            <a:endParaRPr lang="en-US" sz="3600" b="0" i="0" dirty="0">
              <a:effectLst/>
              <a:latin typeface="Calisto MT"/>
              <a:cs typeface="Arial"/>
            </a:endParaRPr>
          </a:p>
          <a:p>
            <a:pPr algn="l" rtl="0" fontAlgn="base">
              <a:buFont typeface="Arial" panose="020B0604020202020204" pitchFamily="34" charset="0"/>
              <a:buChar char="•"/>
            </a:pPr>
            <a:r>
              <a:rPr lang="en-US" sz="3600" b="0" i="0" u="none" strike="noStrike" dirty="0">
                <a:effectLst/>
                <a:latin typeface="Calisto MT"/>
              </a:rPr>
              <a:t>Exact numbers are not needed, but the closer the better</a:t>
            </a:r>
            <a:r>
              <a:rPr lang="en-US" sz="3600" b="0" i="0" dirty="0">
                <a:effectLst/>
                <a:latin typeface="Calisto MT"/>
              </a:rPr>
              <a:t>​</a:t>
            </a:r>
            <a:endParaRPr lang="en-US" sz="3600" b="0" i="0" dirty="0">
              <a:effectLst/>
              <a:latin typeface="Calisto MT"/>
              <a:cs typeface="Arial"/>
            </a:endParaRPr>
          </a:p>
          <a:p>
            <a:pPr algn="l" rtl="0" fontAlgn="base">
              <a:buFont typeface="Arial" panose="020B0604020202020204" pitchFamily="34" charset="0"/>
              <a:buChar char="•"/>
            </a:pPr>
            <a:r>
              <a:rPr lang="en-US" sz="3600" b="0" i="0" u="none" strike="noStrike" dirty="0">
                <a:effectLst/>
                <a:latin typeface="Calisto MT"/>
              </a:rPr>
              <a:t>When buying in with a bullish pattern use the initial point as a stop-loss point to cut back on losses</a:t>
            </a:r>
            <a:r>
              <a:rPr lang="en-US" sz="3600" b="0" i="0" dirty="0">
                <a:effectLst/>
                <a:latin typeface="Calisto MT"/>
              </a:rPr>
              <a:t>​</a:t>
            </a:r>
            <a:endParaRPr lang="en-US" sz="3600" b="0" i="0" dirty="0">
              <a:effectLst/>
              <a:latin typeface="Calisto MT"/>
              <a:cs typeface="Arial"/>
            </a:endParaRPr>
          </a:p>
          <a:p>
            <a:pPr algn="l" rtl="0" fontAlgn="base">
              <a:buFont typeface="Arial" panose="020B0604020202020204" pitchFamily="34" charset="0"/>
              <a:buChar char="•"/>
            </a:pPr>
            <a:r>
              <a:rPr lang="en-US" sz="3600" b="0" i="0" u="none" strike="noStrike" dirty="0">
                <a:effectLst/>
                <a:latin typeface="Calisto MT"/>
              </a:rPr>
              <a:t>The process is difficult to automate so it can be tedious and require </a:t>
            </a:r>
            <a:r>
              <a:rPr lang="en-US" sz="3600">
                <a:latin typeface="Calisto MT"/>
              </a:rPr>
              <a:t>patience</a:t>
            </a:r>
            <a:endParaRPr lang="en-US" sz="3600" b="0" i="0" dirty="0" err="1">
              <a:effectLst/>
              <a:latin typeface="Calisto MT"/>
              <a:cs typeface="Arial"/>
            </a:endParaRPr>
          </a:p>
          <a:p>
            <a:pPr algn="l" rtl="0" fontAlgn="base">
              <a:buFont typeface="Arial" panose="020B0604020202020204" pitchFamily="34" charset="0"/>
              <a:buChar char="•"/>
            </a:pPr>
            <a:r>
              <a:rPr lang="en-US" sz="3600" b="0" i="0" u="none" strike="noStrike" dirty="0">
                <a:effectLst/>
                <a:latin typeface="Calisto MT"/>
              </a:rPr>
              <a:t>Due to the volatility of the stock market this is not a 100% guarantee, but it can help determine buy/sell points</a:t>
            </a:r>
            <a:r>
              <a:rPr lang="en-US" sz="3600" b="0" i="0" dirty="0">
                <a:effectLst/>
                <a:latin typeface="Calisto MT"/>
              </a:rPr>
              <a:t>​</a:t>
            </a:r>
          </a:p>
        </p:txBody>
      </p:sp>
      <p:pic>
        <p:nvPicPr>
          <p:cNvPr id="23" name="Picture 3" descr="C:\Users\egeberth\Pictures\Logos\COFSP Logo.jpg">
            <a:extLst>
              <a:ext uri="{FF2B5EF4-FFF2-40B4-BE49-F238E27FC236}">
                <a16:creationId xmlns:a16="http://schemas.microsoft.com/office/drawing/2014/main" id="{701E136E-C092-432E-B3E3-6B4E49B2C1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9200" y="548943"/>
            <a:ext cx="10820400" cy="281940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44080" y="28760577"/>
            <a:ext cx="42285120" cy="2554545"/>
          </a:xfrm>
          <a:prstGeom prst="rect">
            <a:avLst/>
          </a:prstGeom>
          <a:noFill/>
          <a:ln>
            <a:solidFill>
              <a:schemeClr val="accent1">
                <a:lumMod val="75000"/>
              </a:schemeClr>
            </a:solidFill>
          </a:ln>
        </p:spPr>
        <p:txBody>
          <a:bodyPr wrap="square" rtlCol="0">
            <a:spAutoFit/>
          </a:bodyPr>
          <a:lstStyle/>
          <a:p>
            <a:pPr algn="l" rtl="0" fontAlgn="base">
              <a:buFont typeface="Arial" panose="020B0604020202020204" pitchFamily="34" charset="0"/>
              <a:buChar char="•"/>
            </a:pPr>
            <a:r>
              <a:rPr lang="en-US" sz="4000">
                <a:solidFill>
                  <a:schemeClr val="bg1"/>
                </a:solidFill>
              </a:rPr>
              <a:t>References :</a:t>
            </a:r>
            <a:r>
              <a:rPr lang="en-US" sz="4000" b="0" i="0" u="none" strike="noStrike">
                <a:solidFill>
                  <a:srgbClr val="DADADA"/>
                </a:solidFill>
                <a:effectLst/>
                <a:latin typeface="Calisto MT" panose="02040603050505030304" pitchFamily="18" charset="0"/>
              </a:rPr>
              <a:t>BabyPips.com. (2017, July 13). </a:t>
            </a:r>
            <a:r>
              <a:rPr lang="en-US" sz="4000" b="0" i="1" u="none" strike="noStrike">
                <a:solidFill>
                  <a:srgbClr val="DADADA"/>
                </a:solidFill>
                <a:effectLst/>
                <a:latin typeface="Calisto MT" panose="02040603050505030304" pitchFamily="18" charset="0"/>
              </a:rPr>
              <a:t>Trading The Gartley Pattern</a:t>
            </a:r>
            <a:r>
              <a:rPr lang="en-US" sz="4000" b="0" i="0" u="none" strike="noStrike">
                <a:solidFill>
                  <a:srgbClr val="DADADA"/>
                </a:solidFill>
                <a:effectLst/>
                <a:latin typeface="Calisto MT" panose="02040603050505030304" pitchFamily="18" charset="0"/>
              </a:rPr>
              <a:t>. </a:t>
            </a:r>
            <a:r>
              <a:rPr lang="en-US" sz="4000" b="0" i="0" u="none" strike="noStrike" err="1">
                <a:solidFill>
                  <a:srgbClr val="DADADA"/>
                </a:solidFill>
                <a:effectLst/>
                <a:latin typeface="Calisto MT" panose="02040603050505030304" pitchFamily="18" charset="0"/>
              </a:rPr>
              <a:t>BabyPips</a:t>
            </a:r>
            <a:r>
              <a:rPr lang="en-US" sz="4000" b="0" i="0" u="none" strike="noStrike">
                <a:solidFill>
                  <a:srgbClr val="DADADA"/>
                </a:solidFill>
                <a:effectLst/>
                <a:latin typeface="Calisto MT" panose="02040603050505030304" pitchFamily="18" charset="0"/>
              </a:rPr>
              <a:t>. </a:t>
            </a:r>
            <a:r>
              <a:rPr lang="en-US" sz="4000" b="0" i="0" u="sng" strike="noStrike">
                <a:solidFill>
                  <a:srgbClr val="E98052"/>
                </a:solidFill>
                <a:effectLst/>
                <a:latin typeface="Calisto MT" panose="02040603050505030304" pitchFamily="18" charset="0"/>
                <a:hlinkClick r:id="rId5"/>
              </a:rPr>
              <a:t>https://www.babypips.com/learn/forex/the-gartley-and-the-animals</a:t>
            </a:r>
            <a:r>
              <a:rPr lang="en-US" sz="4000" b="0" i="0">
                <a:solidFill>
                  <a:srgbClr val="FFFFFF"/>
                </a:solidFill>
                <a:effectLst/>
                <a:latin typeface="Calisto MT" panose="02040603050505030304" pitchFamily="18" charset="0"/>
              </a:rPr>
              <a:t>​</a:t>
            </a:r>
            <a:endParaRPr lang="en-US" sz="4000" b="0" i="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4000" b="0" i="0" u="none" strike="noStrike" err="1">
                <a:solidFill>
                  <a:srgbClr val="DADADA"/>
                </a:solidFill>
                <a:effectLst/>
                <a:latin typeface="Calisto MT" panose="02040603050505030304" pitchFamily="18" charset="0"/>
              </a:rPr>
              <a:t>Duddella</a:t>
            </a:r>
            <a:r>
              <a:rPr lang="en-US" sz="4000" b="0" i="0" u="none" strike="noStrike">
                <a:solidFill>
                  <a:srgbClr val="DADADA"/>
                </a:solidFill>
                <a:effectLst/>
                <a:latin typeface="Calisto MT" panose="02040603050505030304" pitchFamily="18" charset="0"/>
              </a:rPr>
              <a:t>, S. (n.d.). </a:t>
            </a:r>
            <a:r>
              <a:rPr lang="en-US" sz="4000" b="0" i="1" u="none" strike="noStrike">
                <a:solidFill>
                  <a:srgbClr val="DADADA"/>
                </a:solidFill>
                <a:effectLst/>
                <a:latin typeface="Calisto MT" panose="02040603050505030304" pitchFamily="18" charset="0"/>
              </a:rPr>
              <a:t>Harmonic Patterns</a:t>
            </a:r>
            <a:r>
              <a:rPr lang="en-US" sz="4000" b="0" i="0" u="none" strike="noStrike">
                <a:solidFill>
                  <a:srgbClr val="DADADA"/>
                </a:solidFill>
                <a:effectLst/>
                <a:latin typeface="Calisto MT" panose="02040603050505030304" pitchFamily="18" charset="0"/>
              </a:rPr>
              <a:t>. </a:t>
            </a:r>
            <a:r>
              <a:rPr lang="en-US" sz="4000" b="0" i="0" u="none" strike="noStrike" err="1">
                <a:solidFill>
                  <a:srgbClr val="DADADA"/>
                </a:solidFill>
                <a:effectLst/>
                <a:latin typeface="Calisto MT" panose="02040603050505030304" pitchFamily="18" charset="0"/>
              </a:rPr>
              <a:t>StockCharts</a:t>
            </a:r>
            <a:r>
              <a:rPr lang="en-US" sz="4000" b="0" i="0" u="none" strike="noStrike">
                <a:solidFill>
                  <a:srgbClr val="DADADA"/>
                </a:solidFill>
                <a:effectLst/>
                <a:latin typeface="Calisto MT" panose="02040603050505030304" pitchFamily="18" charset="0"/>
              </a:rPr>
              <a:t>. Retrieved January 6, 2021, from </a:t>
            </a:r>
            <a:r>
              <a:rPr lang="en-US" sz="4000" b="0" i="0" u="sng" strike="noStrike">
                <a:solidFill>
                  <a:srgbClr val="E98052"/>
                </a:solidFill>
                <a:effectLst/>
                <a:latin typeface="Calisto MT" panose="02040603050505030304" pitchFamily="18" charset="0"/>
                <a:hlinkClick r:id="rId6"/>
              </a:rPr>
              <a:t>https://school.stockcharts.com/doku.php?id=trading_strategies:harmonic_patterns%E2%80%8B</a:t>
            </a:r>
            <a:r>
              <a:rPr lang="en-US" sz="4000" b="0" i="0">
                <a:solidFill>
                  <a:srgbClr val="FFFFFF"/>
                </a:solidFill>
                <a:effectLst/>
                <a:latin typeface="Calisto MT" panose="02040603050505030304" pitchFamily="18" charset="0"/>
              </a:rPr>
              <a:t>​</a:t>
            </a:r>
            <a:endParaRPr lang="en-US" sz="4000" b="0" i="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4000" b="0" i="0" u="none" strike="noStrike" err="1">
                <a:solidFill>
                  <a:srgbClr val="DADADA"/>
                </a:solidFill>
                <a:effectLst/>
                <a:latin typeface="Calisto MT" panose="02040603050505030304" pitchFamily="18" charset="0"/>
              </a:rPr>
              <a:t>Kuepper</a:t>
            </a:r>
            <a:r>
              <a:rPr lang="en-US" sz="4000" b="0" i="0" u="none" strike="noStrike">
                <a:solidFill>
                  <a:srgbClr val="DADADA"/>
                </a:solidFill>
                <a:effectLst/>
                <a:latin typeface="Calisto MT" panose="02040603050505030304" pitchFamily="18" charset="0"/>
              </a:rPr>
              <a:t>, J. (2020, January 16). </a:t>
            </a:r>
            <a:r>
              <a:rPr lang="en-US" sz="4000" b="0" i="1" u="none" strike="noStrike" err="1">
                <a:solidFill>
                  <a:srgbClr val="DADADA"/>
                </a:solidFill>
                <a:effectLst/>
                <a:latin typeface="Calisto MT" panose="02040603050505030304" pitchFamily="18" charset="0"/>
              </a:rPr>
              <a:t>Gartley</a:t>
            </a:r>
            <a:r>
              <a:rPr lang="en-US" sz="4000" b="0" i="1" u="none" strike="noStrike">
                <a:solidFill>
                  <a:srgbClr val="DADADA"/>
                </a:solidFill>
                <a:effectLst/>
                <a:latin typeface="Calisto MT" panose="02040603050505030304" pitchFamily="18" charset="0"/>
              </a:rPr>
              <a:t> Pattern Definition</a:t>
            </a:r>
            <a:r>
              <a:rPr lang="en-US" sz="4000" b="0" i="0" u="none" strike="noStrike">
                <a:solidFill>
                  <a:srgbClr val="DADADA"/>
                </a:solidFill>
                <a:effectLst/>
                <a:latin typeface="Calisto MT" panose="02040603050505030304" pitchFamily="18" charset="0"/>
              </a:rPr>
              <a:t>. Investopedia. </a:t>
            </a:r>
            <a:r>
              <a:rPr lang="en-US" sz="4000" b="0" i="0" u="sng" strike="noStrike">
                <a:solidFill>
                  <a:srgbClr val="E98052"/>
                </a:solidFill>
                <a:effectLst/>
                <a:latin typeface="Calisto MT" panose="02040603050505030304" pitchFamily="18" charset="0"/>
                <a:hlinkClick r:id="rId7"/>
              </a:rPr>
              <a:t>https://www.investopedia.com/terms/g/gartley.asp</a:t>
            </a:r>
            <a:r>
              <a:rPr lang="en-US" sz="4000" b="0" i="0">
                <a:solidFill>
                  <a:srgbClr val="FFFFFF"/>
                </a:solidFill>
                <a:effectLst/>
                <a:latin typeface="Calisto MT" panose="02040603050505030304" pitchFamily="18" charset="0"/>
              </a:rPr>
              <a:t>​</a:t>
            </a:r>
            <a:endParaRPr lang="en-US" sz="4000" b="0" i="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4000" b="0" i="0" u="none" strike="noStrike">
                <a:solidFill>
                  <a:srgbClr val="DADADA"/>
                </a:solidFill>
                <a:effectLst/>
                <a:latin typeface="Calisto MT" panose="02040603050505030304" pitchFamily="18" charset="0"/>
              </a:rPr>
              <a:t>All </a:t>
            </a:r>
            <a:r>
              <a:rPr lang="en-US" sz="4000" b="0" i="0" u="none" strike="noStrike" err="1">
                <a:solidFill>
                  <a:srgbClr val="DADADA"/>
                </a:solidFill>
                <a:effectLst/>
                <a:latin typeface="Calisto MT" panose="02040603050505030304" pitchFamily="18" charset="0"/>
              </a:rPr>
              <a:t>Gartley</a:t>
            </a:r>
            <a:r>
              <a:rPr lang="en-US" sz="4000" b="0" i="0" u="none" strike="noStrike">
                <a:solidFill>
                  <a:srgbClr val="DADADA"/>
                </a:solidFill>
                <a:effectLst/>
                <a:latin typeface="Calisto MT" panose="02040603050505030304" pitchFamily="18" charset="0"/>
              </a:rPr>
              <a:t> Patterns in the Stock Market were found and graphed by us using </a:t>
            </a:r>
            <a:r>
              <a:rPr lang="en-US" sz="4000" b="0" i="0" u="none" strike="noStrike" err="1">
                <a:solidFill>
                  <a:srgbClr val="DADADA"/>
                </a:solidFill>
                <a:effectLst/>
                <a:latin typeface="Calisto MT" panose="02040603050505030304" pitchFamily="18" charset="0"/>
              </a:rPr>
              <a:t>Tradingview's</a:t>
            </a:r>
            <a:r>
              <a:rPr lang="en-US" sz="4000" b="0" i="0" u="none" strike="noStrike">
                <a:solidFill>
                  <a:srgbClr val="DADADA"/>
                </a:solidFill>
                <a:effectLst/>
                <a:latin typeface="Calisto MT" panose="02040603050505030304" pitchFamily="18" charset="0"/>
              </a:rPr>
              <a:t> </a:t>
            </a:r>
            <a:r>
              <a:rPr lang="en-US" sz="4000" b="0" i="0" u="none" strike="noStrike" err="1">
                <a:solidFill>
                  <a:srgbClr val="DADADA"/>
                </a:solidFill>
                <a:effectLst/>
                <a:latin typeface="Calisto MT" panose="02040603050505030304" pitchFamily="18" charset="0"/>
              </a:rPr>
              <a:t>Gartley</a:t>
            </a:r>
            <a:r>
              <a:rPr lang="en-US" sz="4000" b="0" i="0" u="none" strike="noStrike">
                <a:solidFill>
                  <a:srgbClr val="DADADA"/>
                </a:solidFill>
                <a:effectLst/>
                <a:latin typeface="Calisto MT" panose="02040603050505030304" pitchFamily="18" charset="0"/>
              </a:rPr>
              <a:t> tool</a:t>
            </a:r>
            <a:r>
              <a:rPr lang="en-US" sz="4000" b="0" i="0">
                <a:solidFill>
                  <a:srgbClr val="FFFFFF"/>
                </a:solidFill>
                <a:effectLst/>
                <a:latin typeface="Calisto MT" panose="02040603050505030304" pitchFamily="18" charset="0"/>
              </a:rPr>
              <a:t>​</a:t>
            </a:r>
            <a:endParaRPr lang="en-US" sz="4000" b="0" i="0">
              <a:solidFill>
                <a:srgbClr val="FFFFFF"/>
              </a:solidFill>
              <a:effectLst/>
              <a:latin typeface="Arial" panose="020B0604020202020204" pitchFamily="34" charset="0"/>
            </a:endParaRPr>
          </a:p>
        </p:txBody>
      </p:sp>
      <p:graphicFrame>
        <p:nvGraphicFramePr>
          <p:cNvPr id="38" name="Object 37"/>
          <p:cNvGraphicFramePr>
            <a:graphicFrameLocks noChangeAspect="1"/>
          </p:cNvGraphicFramePr>
          <p:nvPr/>
        </p:nvGraphicFramePr>
        <p:xfrm>
          <a:off x="21888450" y="16351250"/>
          <a:ext cx="114300" cy="215900"/>
        </p:xfrm>
        <a:graphic>
          <a:graphicData uri="http://schemas.openxmlformats.org/presentationml/2006/ole">
            <mc:AlternateContent xmlns:mc="http://schemas.openxmlformats.org/markup-compatibility/2006">
              <mc:Choice xmlns:v="urn:schemas-microsoft-com:vml" Requires="v">
                <p:oleObj spid="_x0000_s14494" name="Equation" r:id="rId8" imgW="114120" imgH="215640" progId="Equation.3">
                  <p:embed/>
                </p:oleObj>
              </mc:Choice>
              <mc:Fallback>
                <p:oleObj name="Equation" r:id="rId8" imgW="114120" imgH="21564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88450" y="163512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 Box 193">
            <a:extLst>
              <a:ext uri="{FF2B5EF4-FFF2-40B4-BE49-F238E27FC236}">
                <a16:creationId xmlns:a16="http://schemas.microsoft.com/office/drawing/2014/main" id="{33160AB6-D66F-4278-B93D-3308C74FA503}"/>
              </a:ext>
            </a:extLst>
          </p:cNvPr>
          <p:cNvSpPr txBox="1">
            <a:spLocks noChangeArrowheads="1"/>
          </p:cNvSpPr>
          <p:nvPr/>
        </p:nvSpPr>
        <p:spPr bwMode="auto">
          <a:xfrm>
            <a:off x="29426665" y="15253968"/>
            <a:ext cx="13365520" cy="4833155"/>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l" rtl="0" fontAlgn="base">
              <a:buFont typeface="Arial" panose="020B0604020202020204" pitchFamily="34" charset="0"/>
              <a:buChar char="•"/>
            </a:pPr>
            <a:r>
              <a:rPr lang="en-US" sz="3600" b="0" i="0" u="none" strike="noStrike">
                <a:effectLst/>
                <a:latin typeface="Calisto MT"/>
              </a:rPr>
              <a:t>In the future we would like to develop machine learning to trade using the Gartley Pattern.</a:t>
            </a:r>
            <a:r>
              <a:rPr lang="en-US" sz="3600" b="0" i="0">
                <a:effectLst/>
                <a:latin typeface="Calisto MT"/>
              </a:rPr>
              <a:t>​</a:t>
            </a:r>
            <a:endParaRPr lang="en-US" sz="3600" b="0" i="0">
              <a:effectLst/>
              <a:latin typeface="Calisto MT"/>
              <a:cs typeface="Arial"/>
            </a:endParaRPr>
          </a:p>
          <a:p>
            <a:pPr algn="l" rtl="0" fontAlgn="base">
              <a:buFont typeface="Arial" panose="020B0604020202020204" pitchFamily="34" charset="0"/>
              <a:buChar char="•"/>
            </a:pPr>
            <a:r>
              <a:rPr lang="en-US" sz="3600" b="0" i="0" u="none" strike="noStrike">
                <a:effectLst/>
                <a:latin typeface="Calisto MT"/>
              </a:rPr>
              <a:t>Having a system would allow automatic buying and selling points due to different Gartley Shapes</a:t>
            </a:r>
            <a:r>
              <a:rPr lang="en-US" sz="3600" b="0" i="0">
                <a:effectLst/>
                <a:latin typeface="Calisto MT"/>
              </a:rPr>
              <a:t>​</a:t>
            </a:r>
            <a:endParaRPr lang="en-US" sz="3600" b="0" i="0">
              <a:effectLst/>
              <a:latin typeface="Calisto MT"/>
              <a:cs typeface="Arial"/>
            </a:endParaRPr>
          </a:p>
          <a:p>
            <a:pPr algn="l" rtl="0" fontAlgn="base">
              <a:buFont typeface="Arial" panose="020B0604020202020204" pitchFamily="34" charset="0"/>
              <a:buChar char="•"/>
            </a:pPr>
            <a:r>
              <a:rPr lang="en-US" sz="3600" b="0" i="0" u="none" strike="noStrike">
                <a:effectLst/>
                <a:latin typeface="Calisto MT"/>
              </a:rPr>
              <a:t>Continue to use Gartley patterns as indicators but incorporate other techniques to maximize accuracy and profits</a:t>
            </a:r>
            <a:r>
              <a:rPr lang="en-US" sz="3600" b="0" i="0">
                <a:effectLst/>
                <a:latin typeface="Calisto MT"/>
              </a:rPr>
              <a:t>​</a:t>
            </a:r>
            <a:endParaRPr lang="en-US" sz="3600" b="0" i="0">
              <a:effectLst/>
              <a:latin typeface="Calisto MT"/>
              <a:cs typeface="Arial"/>
            </a:endParaRPr>
          </a:p>
          <a:p>
            <a:pPr algn="l" rtl="0" fontAlgn="base">
              <a:buFont typeface="Arial" panose="020B0604020202020204" pitchFamily="34" charset="0"/>
              <a:buChar char="•"/>
            </a:pPr>
            <a:r>
              <a:rPr lang="en-US" sz="3600" b="0" i="0" u="none" strike="noStrike">
                <a:effectLst/>
                <a:latin typeface="Calisto MT"/>
              </a:rPr>
              <a:t>Simulate buying and selling using the machine learning on real time stocks</a:t>
            </a:r>
            <a:endParaRPr lang="en-US" sz="3600" b="0" i="0">
              <a:effectLst/>
              <a:latin typeface="Calisto MT"/>
            </a:endParaRPr>
          </a:p>
        </p:txBody>
      </p:sp>
      <p:sp>
        <p:nvSpPr>
          <p:cNvPr id="42" name="Text Box 193">
            <a:extLst>
              <a:ext uri="{FF2B5EF4-FFF2-40B4-BE49-F238E27FC236}">
                <a16:creationId xmlns:a16="http://schemas.microsoft.com/office/drawing/2014/main" id="{44DD6664-7913-451C-8E76-4158DC5E3DCE}"/>
              </a:ext>
            </a:extLst>
          </p:cNvPr>
          <p:cNvSpPr txBox="1">
            <a:spLocks noChangeArrowheads="1"/>
          </p:cNvSpPr>
          <p:nvPr/>
        </p:nvSpPr>
        <p:spPr bwMode="auto">
          <a:xfrm>
            <a:off x="29417294" y="6235004"/>
            <a:ext cx="13324114" cy="6924926"/>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l" rtl="0" fontAlgn="base">
              <a:buFont typeface="Arial" panose="020B0604020202020204" pitchFamily="34" charset="0"/>
              <a:buChar char="•"/>
            </a:pPr>
            <a:r>
              <a:rPr lang="en-US" sz="3600" b="0" i="0" u="none" strike="noStrike" dirty="0">
                <a:effectLst/>
                <a:latin typeface="Calisto MT"/>
              </a:rPr>
              <a:t>Swings correspond to Fibonacci numbers</a:t>
            </a:r>
            <a:r>
              <a:rPr lang="en-US" sz="3600" b="0" i="0" dirty="0">
                <a:effectLst/>
                <a:latin typeface="Calisto MT"/>
              </a:rPr>
              <a:t>​</a:t>
            </a:r>
            <a:endParaRPr lang="en-US" sz="3600" b="0" i="0" dirty="0">
              <a:effectLst/>
              <a:latin typeface="Calisto MT"/>
              <a:cs typeface="Arial"/>
            </a:endParaRPr>
          </a:p>
          <a:p>
            <a:pPr algn="l" rtl="0" fontAlgn="base">
              <a:buFont typeface="Arial" panose="020B0604020202020204" pitchFamily="34" charset="0"/>
              <a:buChar char="•"/>
            </a:pPr>
            <a:r>
              <a:rPr lang="en-US" sz="3600" b="0" i="0" u="none" strike="noStrike" dirty="0">
                <a:effectLst/>
                <a:latin typeface="Calisto MT"/>
              </a:rPr>
              <a:t>XA-Moving from the X to the A there Is no specific requirement to move. Any change in price can fit it</a:t>
            </a:r>
            <a:r>
              <a:rPr lang="en-US" sz="3600" b="0" i="0" dirty="0">
                <a:effectLst/>
                <a:latin typeface="Calisto MT"/>
              </a:rPr>
              <a:t>​</a:t>
            </a:r>
            <a:endParaRPr lang="en-US" sz="3600" b="0" i="0" dirty="0">
              <a:effectLst/>
              <a:latin typeface="Calisto MT"/>
              <a:cs typeface="Arial"/>
            </a:endParaRPr>
          </a:p>
          <a:p>
            <a:pPr algn="l" rtl="0" fontAlgn="base">
              <a:buFont typeface="Arial" panose="020B0604020202020204" pitchFamily="34" charset="0"/>
              <a:buChar char="•"/>
            </a:pPr>
            <a:r>
              <a:rPr lang="en-US" sz="3600" b="0" i="0" u="none" strike="noStrike" dirty="0">
                <a:effectLst/>
                <a:latin typeface="Calisto MT"/>
              </a:rPr>
              <a:t>AB-The AB move should be about 61.8% of the XA move. If XA bullish, AB reverse price action and should be reaching 61.8%</a:t>
            </a:r>
            <a:r>
              <a:rPr lang="en-US" sz="3600" b="0" i="0" dirty="0">
                <a:effectLst/>
                <a:latin typeface="Calisto MT"/>
              </a:rPr>
              <a:t>​</a:t>
            </a:r>
            <a:endParaRPr lang="en-US" sz="3600" b="0" i="0" dirty="0">
              <a:effectLst/>
              <a:latin typeface="Calisto MT"/>
              <a:cs typeface="Arial"/>
            </a:endParaRPr>
          </a:p>
          <a:p>
            <a:pPr algn="l" rtl="0" fontAlgn="base">
              <a:buFont typeface="Arial" panose="020B0604020202020204" pitchFamily="34" charset="0"/>
              <a:buChar char="•"/>
            </a:pPr>
            <a:r>
              <a:rPr lang="en-US" sz="3600" b="0" i="0" u="none" strike="noStrike" dirty="0">
                <a:effectLst/>
                <a:latin typeface="Calisto MT"/>
              </a:rPr>
              <a:t>BC-This line should be the reverse of the AB. This should finish on 38.2% of Fibonacci level or 88.6% of AB</a:t>
            </a:r>
            <a:r>
              <a:rPr lang="en-US" sz="3600" b="0" i="0" dirty="0">
                <a:effectLst/>
                <a:latin typeface="Calisto MT"/>
              </a:rPr>
              <a:t>​</a:t>
            </a:r>
            <a:endParaRPr lang="en-US" sz="3600" b="0" i="0" dirty="0">
              <a:effectLst/>
              <a:latin typeface="Calisto MT"/>
              <a:cs typeface="Arial"/>
            </a:endParaRPr>
          </a:p>
          <a:p>
            <a:pPr algn="l" rtl="0" fontAlgn="base">
              <a:buFont typeface="Arial" panose="020B0604020202020204" pitchFamily="34" charset="0"/>
              <a:buChar char="•"/>
            </a:pPr>
            <a:r>
              <a:rPr lang="en-US" sz="3600" b="0" i="0" u="none" strike="noStrike" dirty="0">
                <a:effectLst/>
                <a:latin typeface="Calisto MT"/>
              </a:rPr>
              <a:t>Cd-It is reversal of BC “Then if BC is 38.2% of AB, then CD should respond to the 127.2% extension of BC. If BC is 88.6% of AB, then CD should be the 161.8% extension of BC.”</a:t>
            </a:r>
            <a:r>
              <a:rPr lang="en-US" sz="3600" b="0" i="0" dirty="0">
                <a:effectLst/>
                <a:latin typeface="Calisto MT"/>
              </a:rPr>
              <a:t>​</a:t>
            </a:r>
            <a:endParaRPr lang="en-US" sz="3600" b="0" i="0" dirty="0">
              <a:effectLst/>
              <a:latin typeface="Calisto MT"/>
              <a:cs typeface="Arial"/>
            </a:endParaRPr>
          </a:p>
          <a:p>
            <a:pPr algn="l" rtl="0" fontAlgn="base">
              <a:buFont typeface="Arial" panose="020B0604020202020204" pitchFamily="34" charset="0"/>
              <a:buChar char="•"/>
            </a:pPr>
            <a:r>
              <a:rPr lang="en-US" sz="3600" b="0" i="0" u="none" strike="noStrike" dirty="0">
                <a:effectLst/>
                <a:latin typeface="Calisto MT"/>
              </a:rPr>
              <a:t>AD-This is the final move of a typical Gartley pattern. It must be a 78.6% retracement of the XA move.</a:t>
            </a:r>
            <a:endParaRPr lang="en-US" sz="3600" b="0" i="0" dirty="0">
              <a:effectLst/>
              <a:latin typeface="Calisto MT"/>
            </a:endParaRPr>
          </a:p>
        </p:txBody>
      </p:sp>
      <p:pic>
        <p:nvPicPr>
          <p:cNvPr id="1026" name="Picture 2">
            <a:extLst>
              <a:ext uri="{FF2B5EF4-FFF2-40B4-BE49-F238E27FC236}">
                <a16:creationId xmlns:a16="http://schemas.microsoft.com/office/drawing/2014/main" id="{92AB0E96-FCB8-4C67-8916-5A11D626FB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13231" y="21134788"/>
            <a:ext cx="13213517" cy="6869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5">
            <a:extLst>
              <a:ext uri="{FF2B5EF4-FFF2-40B4-BE49-F238E27FC236}">
                <a16:creationId xmlns:a16="http://schemas.microsoft.com/office/drawing/2014/main" id="{F6363392-BC38-4343-8121-6028E2E923F6}"/>
              </a:ext>
            </a:extLst>
          </p:cNvPr>
          <p:cNvGraphicFramePr>
            <a:graphicFrameLocks noGrp="1"/>
          </p:cNvGraphicFramePr>
          <p:nvPr>
            <p:extLst>
              <p:ext uri="{D42A27DB-BD31-4B8C-83A1-F6EECF244321}">
                <p14:modId xmlns:p14="http://schemas.microsoft.com/office/powerpoint/2010/main" val="1083644122"/>
              </p:ext>
            </p:extLst>
          </p:nvPr>
        </p:nvGraphicFramePr>
        <p:xfrm>
          <a:off x="15486140" y="12877512"/>
          <a:ext cx="13325285" cy="6613533"/>
        </p:xfrm>
        <a:graphic>
          <a:graphicData uri="http://schemas.openxmlformats.org/drawingml/2006/table">
            <a:tbl>
              <a:tblPr firstRow="1" bandRow="1">
                <a:tableStyleId>{5C22544A-7EE6-4342-B048-85BDC9FD1C3A}</a:tableStyleId>
              </a:tblPr>
              <a:tblGrid>
                <a:gridCol w="2665057">
                  <a:extLst>
                    <a:ext uri="{9D8B030D-6E8A-4147-A177-3AD203B41FA5}">
                      <a16:colId xmlns:a16="http://schemas.microsoft.com/office/drawing/2014/main" val="248993609"/>
                    </a:ext>
                  </a:extLst>
                </a:gridCol>
                <a:gridCol w="2665057">
                  <a:extLst>
                    <a:ext uri="{9D8B030D-6E8A-4147-A177-3AD203B41FA5}">
                      <a16:colId xmlns:a16="http://schemas.microsoft.com/office/drawing/2014/main" val="494256363"/>
                    </a:ext>
                  </a:extLst>
                </a:gridCol>
                <a:gridCol w="2665057">
                  <a:extLst>
                    <a:ext uri="{9D8B030D-6E8A-4147-A177-3AD203B41FA5}">
                      <a16:colId xmlns:a16="http://schemas.microsoft.com/office/drawing/2014/main" val="2113285220"/>
                    </a:ext>
                  </a:extLst>
                </a:gridCol>
                <a:gridCol w="2665057">
                  <a:extLst>
                    <a:ext uri="{9D8B030D-6E8A-4147-A177-3AD203B41FA5}">
                      <a16:colId xmlns:a16="http://schemas.microsoft.com/office/drawing/2014/main" val="4083849560"/>
                    </a:ext>
                  </a:extLst>
                </a:gridCol>
                <a:gridCol w="2665057">
                  <a:extLst>
                    <a:ext uri="{9D8B030D-6E8A-4147-A177-3AD203B41FA5}">
                      <a16:colId xmlns:a16="http://schemas.microsoft.com/office/drawing/2014/main" val="2501832048"/>
                    </a:ext>
                  </a:extLst>
                </a:gridCol>
              </a:tblGrid>
              <a:tr h="1475589">
                <a:tc>
                  <a:txBody>
                    <a:bodyPr/>
                    <a:lstStyle/>
                    <a:p>
                      <a:pPr lvl="0">
                        <a:buNone/>
                      </a:pPr>
                      <a:r>
                        <a:rPr lang="en-US" sz="4000" dirty="0"/>
                        <a:t>Pattern Type</a:t>
                      </a:r>
                    </a:p>
                  </a:txBody>
                  <a:tcPr/>
                </a:tc>
                <a:tc>
                  <a:txBody>
                    <a:bodyPr/>
                    <a:lstStyle/>
                    <a:p>
                      <a:r>
                        <a:rPr lang="en-US" sz="4000" dirty="0"/>
                        <a:t>B of XA</a:t>
                      </a:r>
                    </a:p>
                  </a:txBody>
                  <a:tcPr/>
                </a:tc>
                <a:tc>
                  <a:txBody>
                    <a:bodyPr/>
                    <a:lstStyle/>
                    <a:p>
                      <a:r>
                        <a:rPr lang="en-US" sz="4000" dirty="0"/>
                        <a:t>C of BA</a:t>
                      </a:r>
                    </a:p>
                  </a:txBody>
                  <a:tcPr/>
                </a:tc>
                <a:tc>
                  <a:txBody>
                    <a:bodyPr/>
                    <a:lstStyle/>
                    <a:p>
                      <a:r>
                        <a:rPr lang="en-US" sz="4000" dirty="0"/>
                        <a:t>D of AB</a:t>
                      </a:r>
                    </a:p>
                  </a:txBody>
                  <a:tcPr/>
                </a:tc>
                <a:tc>
                  <a:txBody>
                    <a:bodyPr/>
                    <a:lstStyle/>
                    <a:p>
                      <a:r>
                        <a:rPr lang="en-US" sz="4000" dirty="0"/>
                        <a:t>D of XA</a:t>
                      </a:r>
                    </a:p>
                  </a:txBody>
                  <a:tcPr/>
                </a:tc>
                <a:extLst>
                  <a:ext uri="{0D108BD9-81ED-4DB2-BD59-A6C34878D82A}">
                    <a16:rowId xmlns:a16="http://schemas.microsoft.com/office/drawing/2014/main" val="4191874014"/>
                  </a:ext>
                </a:extLst>
              </a:tr>
              <a:tr h="783905">
                <a:tc>
                  <a:txBody>
                    <a:bodyPr/>
                    <a:lstStyle/>
                    <a:p>
                      <a:r>
                        <a:rPr lang="en-US" sz="4000" dirty="0"/>
                        <a:t>Gartley</a:t>
                      </a:r>
                    </a:p>
                  </a:txBody>
                  <a:tcPr/>
                </a:tc>
                <a:tc>
                  <a:txBody>
                    <a:bodyPr/>
                    <a:lstStyle/>
                    <a:p>
                      <a:r>
                        <a:rPr lang="en-US" sz="4000" dirty="0"/>
                        <a:t>0.618</a:t>
                      </a:r>
                    </a:p>
                  </a:txBody>
                  <a:tcPr/>
                </a:tc>
                <a:tc>
                  <a:txBody>
                    <a:bodyPr/>
                    <a:lstStyle/>
                    <a:p>
                      <a:r>
                        <a:rPr lang="en-US" sz="4000" dirty="0"/>
                        <a:t>0.382-0.886</a:t>
                      </a:r>
                    </a:p>
                  </a:txBody>
                  <a:tcPr/>
                </a:tc>
                <a:tc>
                  <a:txBody>
                    <a:bodyPr/>
                    <a:lstStyle/>
                    <a:p>
                      <a:r>
                        <a:rPr lang="en-US" sz="4000" dirty="0"/>
                        <a:t>1.272-1.618</a:t>
                      </a:r>
                    </a:p>
                  </a:txBody>
                  <a:tcPr/>
                </a:tc>
                <a:tc>
                  <a:txBody>
                    <a:bodyPr/>
                    <a:lstStyle/>
                    <a:p>
                      <a:r>
                        <a:rPr lang="en-US" sz="4000" dirty="0"/>
                        <a:t>0.786</a:t>
                      </a:r>
                    </a:p>
                  </a:txBody>
                  <a:tcPr/>
                </a:tc>
                <a:extLst>
                  <a:ext uri="{0D108BD9-81ED-4DB2-BD59-A6C34878D82A}">
                    <a16:rowId xmlns:a16="http://schemas.microsoft.com/office/drawing/2014/main" val="1826378262"/>
                  </a:ext>
                </a:extLst>
              </a:tr>
              <a:tr h="783905">
                <a:tc>
                  <a:txBody>
                    <a:bodyPr/>
                    <a:lstStyle/>
                    <a:p>
                      <a:r>
                        <a:rPr lang="en-US" sz="4000" dirty="0"/>
                        <a:t>Bat</a:t>
                      </a:r>
                    </a:p>
                  </a:txBody>
                  <a:tcPr/>
                </a:tc>
                <a:tc>
                  <a:txBody>
                    <a:bodyPr/>
                    <a:lstStyle/>
                    <a:p>
                      <a:r>
                        <a:rPr lang="en-US" sz="4000" dirty="0"/>
                        <a:t>0.382-0.5</a:t>
                      </a:r>
                    </a:p>
                  </a:txBody>
                  <a:tcPr/>
                </a:tc>
                <a:tc>
                  <a:txBody>
                    <a:bodyPr/>
                    <a:lstStyle/>
                    <a:p>
                      <a:r>
                        <a:rPr lang="en-US" sz="4000" dirty="0"/>
                        <a:t>0.382-0.886</a:t>
                      </a:r>
                    </a:p>
                  </a:txBody>
                  <a:tcPr/>
                </a:tc>
                <a:tc>
                  <a:txBody>
                    <a:bodyPr/>
                    <a:lstStyle/>
                    <a:p>
                      <a:r>
                        <a:rPr lang="en-US" sz="4000" dirty="0"/>
                        <a:t>1.618-2.618</a:t>
                      </a:r>
                    </a:p>
                  </a:txBody>
                  <a:tcPr/>
                </a:tc>
                <a:tc>
                  <a:txBody>
                    <a:bodyPr/>
                    <a:lstStyle/>
                    <a:p>
                      <a:r>
                        <a:rPr lang="en-US" sz="4000" dirty="0"/>
                        <a:t>0.886</a:t>
                      </a:r>
                    </a:p>
                  </a:txBody>
                  <a:tcPr/>
                </a:tc>
                <a:extLst>
                  <a:ext uri="{0D108BD9-81ED-4DB2-BD59-A6C34878D82A}">
                    <a16:rowId xmlns:a16="http://schemas.microsoft.com/office/drawing/2014/main" val="1802098442"/>
                  </a:ext>
                </a:extLst>
              </a:tr>
              <a:tr h="783905">
                <a:tc>
                  <a:txBody>
                    <a:bodyPr/>
                    <a:lstStyle/>
                    <a:p>
                      <a:r>
                        <a:rPr lang="en-US" sz="4000" dirty="0"/>
                        <a:t>Butterfly</a:t>
                      </a:r>
                    </a:p>
                  </a:txBody>
                  <a:tcPr/>
                </a:tc>
                <a:tc>
                  <a:txBody>
                    <a:bodyPr/>
                    <a:lstStyle/>
                    <a:p>
                      <a:r>
                        <a:rPr lang="en-US" sz="4000" dirty="0"/>
                        <a:t>0.786</a:t>
                      </a:r>
                    </a:p>
                  </a:txBody>
                  <a:tcPr/>
                </a:tc>
                <a:tc>
                  <a:txBody>
                    <a:bodyPr/>
                    <a:lstStyle/>
                    <a:p>
                      <a:r>
                        <a:rPr lang="en-US" sz="4000" dirty="0"/>
                        <a:t>0.382-0.886</a:t>
                      </a:r>
                    </a:p>
                  </a:txBody>
                  <a:tcPr/>
                </a:tc>
                <a:tc>
                  <a:txBody>
                    <a:bodyPr/>
                    <a:lstStyle/>
                    <a:p>
                      <a:r>
                        <a:rPr lang="en-US" sz="4000" dirty="0"/>
                        <a:t>1.618-2.214</a:t>
                      </a:r>
                    </a:p>
                  </a:txBody>
                  <a:tcPr/>
                </a:tc>
                <a:tc>
                  <a:txBody>
                    <a:bodyPr/>
                    <a:lstStyle/>
                    <a:p>
                      <a:r>
                        <a:rPr lang="en-US" sz="4000" dirty="0"/>
                        <a:t>1.272</a:t>
                      </a:r>
                    </a:p>
                  </a:txBody>
                  <a:tcPr/>
                </a:tc>
                <a:extLst>
                  <a:ext uri="{0D108BD9-81ED-4DB2-BD59-A6C34878D82A}">
                    <a16:rowId xmlns:a16="http://schemas.microsoft.com/office/drawing/2014/main" val="3908297190"/>
                  </a:ext>
                </a:extLst>
              </a:tr>
              <a:tr h="1475589">
                <a:tc>
                  <a:txBody>
                    <a:bodyPr/>
                    <a:lstStyle/>
                    <a:p>
                      <a:r>
                        <a:rPr lang="en-US" sz="4000" dirty="0"/>
                        <a:t>Crab</a:t>
                      </a:r>
                    </a:p>
                  </a:txBody>
                  <a:tcPr/>
                </a:tc>
                <a:tc>
                  <a:txBody>
                    <a:bodyPr/>
                    <a:lstStyle/>
                    <a:p>
                      <a:r>
                        <a:rPr lang="en-US" sz="4000" dirty="0"/>
                        <a:t>0.382-0.618</a:t>
                      </a:r>
                    </a:p>
                  </a:txBody>
                  <a:tcPr/>
                </a:tc>
                <a:tc>
                  <a:txBody>
                    <a:bodyPr/>
                    <a:lstStyle/>
                    <a:p>
                      <a:r>
                        <a:rPr lang="en-US" sz="4000" dirty="0"/>
                        <a:t>0.382-0.886</a:t>
                      </a:r>
                    </a:p>
                  </a:txBody>
                  <a:tcPr/>
                </a:tc>
                <a:tc>
                  <a:txBody>
                    <a:bodyPr/>
                    <a:lstStyle/>
                    <a:p>
                      <a:r>
                        <a:rPr lang="en-US" sz="4000" dirty="0"/>
                        <a:t>2.24-</a:t>
                      </a:r>
                    </a:p>
                    <a:p>
                      <a:pPr lvl="0">
                        <a:buNone/>
                      </a:pPr>
                      <a:r>
                        <a:rPr lang="en-US" sz="4000" dirty="0"/>
                        <a:t>3.618</a:t>
                      </a:r>
                    </a:p>
                  </a:txBody>
                  <a:tcPr/>
                </a:tc>
                <a:tc>
                  <a:txBody>
                    <a:bodyPr/>
                    <a:lstStyle/>
                    <a:p>
                      <a:r>
                        <a:rPr lang="en-US" sz="4000" dirty="0"/>
                        <a:t>1.618</a:t>
                      </a:r>
                    </a:p>
                  </a:txBody>
                  <a:tcPr/>
                </a:tc>
                <a:extLst>
                  <a:ext uri="{0D108BD9-81ED-4DB2-BD59-A6C34878D82A}">
                    <a16:rowId xmlns:a16="http://schemas.microsoft.com/office/drawing/2014/main" val="4223847485"/>
                  </a:ext>
                </a:extLst>
              </a:tr>
              <a:tr h="783905">
                <a:tc>
                  <a:txBody>
                    <a:bodyPr/>
                    <a:lstStyle/>
                    <a:p>
                      <a:r>
                        <a:rPr lang="en-US" sz="4000" dirty="0"/>
                        <a:t>Cypher</a:t>
                      </a:r>
                      <a:endParaRPr lang="en-US" sz="4000" dirty="0" err="1"/>
                    </a:p>
                  </a:txBody>
                  <a:tcPr/>
                </a:tc>
                <a:tc>
                  <a:txBody>
                    <a:bodyPr/>
                    <a:lstStyle/>
                    <a:p>
                      <a:r>
                        <a:rPr lang="en-US" sz="4000" dirty="0"/>
                        <a:t>0.382-0.618</a:t>
                      </a:r>
                    </a:p>
                  </a:txBody>
                  <a:tcPr/>
                </a:tc>
                <a:tc>
                  <a:txBody>
                    <a:bodyPr/>
                    <a:lstStyle/>
                    <a:p>
                      <a:r>
                        <a:rPr lang="en-US" sz="4000" dirty="0"/>
                        <a:t>1.272-1.414</a:t>
                      </a:r>
                    </a:p>
                  </a:txBody>
                  <a:tcPr/>
                </a:tc>
                <a:tc>
                  <a:txBody>
                    <a:bodyPr/>
                    <a:lstStyle/>
                    <a:p>
                      <a:r>
                        <a:rPr lang="en-US" sz="4000" dirty="0"/>
                        <a:t>Not Required</a:t>
                      </a:r>
                    </a:p>
                  </a:txBody>
                  <a:tcPr/>
                </a:tc>
                <a:tc>
                  <a:txBody>
                    <a:bodyPr/>
                    <a:lstStyle/>
                    <a:p>
                      <a:r>
                        <a:rPr lang="en-US" sz="4000" dirty="0"/>
                        <a:t>0.786</a:t>
                      </a:r>
                    </a:p>
                  </a:txBody>
                  <a:tcPr/>
                </a:tc>
                <a:extLst>
                  <a:ext uri="{0D108BD9-81ED-4DB2-BD59-A6C34878D82A}">
                    <a16:rowId xmlns:a16="http://schemas.microsoft.com/office/drawing/2014/main" val="1612504432"/>
                  </a:ext>
                </a:extLst>
              </a:tr>
            </a:tbl>
          </a:graphicData>
        </a:graphic>
      </p:graphicFrame>
      <p:pic>
        <p:nvPicPr>
          <p:cNvPr id="6" name="Picture 6" descr="Diagram, polygon&#10;&#10;Description automatically generated">
            <a:extLst>
              <a:ext uri="{FF2B5EF4-FFF2-40B4-BE49-F238E27FC236}">
                <a16:creationId xmlns:a16="http://schemas.microsoft.com/office/drawing/2014/main" id="{CDE28922-F385-4BE1-A5EE-A38E7D25B9A3}"/>
              </a:ext>
            </a:extLst>
          </p:cNvPr>
          <p:cNvPicPr>
            <a:picLocks noChangeAspect="1"/>
          </p:cNvPicPr>
          <p:nvPr/>
        </p:nvPicPr>
        <p:blipFill>
          <a:blip r:embed="rId11"/>
          <a:stretch>
            <a:fillRect/>
          </a:stretch>
        </p:blipFill>
        <p:spPr>
          <a:xfrm>
            <a:off x="15480965" y="6037729"/>
            <a:ext cx="13211096" cy="6724531"/>
          </a:xfrm>
          <a:prstGeom prst="rect">
            <a:avLst/>
          </a:prstGeom>
        </p:spPr>
      </p:pic>
      <p:pic>
        <p:nvPicPr>
          <p:cNvPr id="8" name="Picture 8" descr="Chart, line chart&#10;&#10;Description automatically generated">
            <a:extLst>
              <a:ext uri="{FF2B5EF4-FFF2-40B4-BE49-F238E27FC236}">
                <a16:creationId xmlns:a16="http://schemas.microsoft.com/office/drawing/2014/main" id="{BA859D4D-1AA8-4786-A66E-0F934AF7B75E}"/>
              </a:ext>
            </a:extLst>
          </p:cNvPr>
          <p:cNvPicPr>
            <a:picLocks noChangeAspect="1"/>
          </p:cNvPicPr>
          <p:nvPr/>
        </p:nvPicPr>
        <p:blipFill>
          <a:blip r:embed="rId12"/>
          <a:stretch>
            <a:fillRect/>
          </a:stretch>
        </p:blipFill>
        <p:spPr>
          <a:xfrm>
            <a:off x="1361248" y="21847927"/>
            <a:ext cx="13177712" cy="6323551"/>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698BCC005DCE409B2C991BE16EDBEE" ma:contentTypeVersion="10" ma:contentTypeDescription="Create a new document." ma:contentTypeScope="" ma:versionID="041c3aa6b43c8d7c45c9db00a0026ff5">
  <xsd:schema xmlns:xsd="http://www.w3.org/2001/XMLSchema" xmlns:xs="http://www.w3.org/2001/XMLSchema" xmlns:p="http://schemas.microsoft.com/office/2006/metadata/properties" xmlns:ns2="7aeb738c-3b05-4acf-8c08-837e784888c3" xmlns:ns3="a4646905-88fc-4dd9-976d-4e5456baa6af" targetNamespace="http://schemas.microsoft.com/office/2006/metadata/properties" ma:root="true" ma:fieldsID="599433670c94f87a019de72b84c3f074" ns2:_="" ns3:_="">
    <xsd:import namespace="7aeb738c-3b05-4acf-8c08-837e784888c3"/>
    <xsd:import namespace="a4646905-88fc-4dd9-976d-4e5456baa6a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eb738c-3b05-4acf-8c08-837e784888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646905-88fc-4dd9-976d-4e5456baa6a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96E132-B9E5-4CC1-876B-53EC7BE54D9F}"/>
</file>

<file path=customXml/itemProps2.xml><?xml version="1.0" encoding="utf-8"?>
<ds:datastoreItem xmlns:ds="http://schemas.openxmlformats.org/officeDocument/2006/customXml" ds:itemID="{DEE5DDD6-E653-40B6-9B84-FA54AD3D77A7}">
  <ds:schemaRefs>
    <ds:schemaRef ds:uri="7aeb738c-3b05-4acf-8c08-837e784888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962271F-EB77-4567-9966-C83DB75D3D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revision>158</cp:revision>
  <cp:lastPrinted>2017-11-03T00:56:36Z</cp:lastPrinted>
  <dcterms:created xsi:type="dcterms:W3CDTF">2013-02-10T21:14:48Z</dcterms:created>
  <dcterms:modified xsi:type="dcterms:W3CDTF">2021-03-26T22:33:35Z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0x01010067698BCC005DCE409B2C991BE16EDBEE</vt:lpwstr>
  </property>
</Properties>
</file>