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63" r:id="rId9"/>
    <p:sldId id="262" r:id="rId10"/>
    <p:sldId id="264" r:id="rId11"/>
    <p:sldId id="267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4CA98-8FAE-4F18-83A2-27DBC4761F53}" v="100" dt="2022-03-24T18:27:09.484"/>
    <p1510:client id="{71CAD819-22B6-490A-945D-D8D43721EFEF}" v="555" dt="2022-03-17T19:55:53.584"/>
    <p1510:client id="{812B8680-50A1-43C2-83D3-F37C35A0795E}" v="530" dt="2022-03-24T15:59:58.812"/>
    <p1510:client id="{844FCDF3-67C7-4573-AC73-3C6A146FFCFA}" v="3" dt="2022-03-24T17:46:54.665"/>
    <p1510:client id="{A016C0E4-E610-42E4-9501-418E42CDDFD2}" v="36" dt="2022-03-24T17:51:47.402"/>
    <p1510:client id="{A0A92FDD-95F0-4901-B797-69A4D309466D}" v="5" dt="2022-05-09T22:01:29.699"/>
    <p1510:client id="{B3220038-6DBF-427F-804B-E30BD73BFFB1}" v="6" dt="2022-03-17T18:10:38.621"/>
    <p1510:client id="{BBEA5367-335D-4448-AEF9-B11675D0FAB4}" v="9" dt="2022-03-25T01:12:46.290"/>
    <p1510:client id="{BC1B9A57-466A-FD60-5F71-9F2D444E2A1D}" v="61" dt="2022-02-24T16:40:44.844"/>
    <p1510:client id="{BF318217-9702-403E-B3F9-10E66046BDF8}" v="363" dt="2022-03-23T22:16:09.386"/>
    <p1510:client id="{CD64B969-1578-4822-9920-0A20FE2ABF3C}" v="1" dt="2023-09-07T21:35:45.908"/>
    <p1510:client id="{D81337C3-D5B0-48B2-8C01-CF998F3B8C00}" v="375" dt="2022-02-17T19:20:53.154"/>
    <p1510:client id="{DD72F2FF-3D28-4F1C-8C5E-FDC52DCE1AC7}" v="130" dt="2022-03-22T15:01:05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T Lagese" userId="S::jtlagese@student.ysu.edu::95dc1ec1-a1a2-488c-9b60-c9ad9ef0d64c" providerId="AD" clId="Web-{812B8680-50A1-43C2-83D3-F37C35A0795E}"/>
    <pc:docChg chg="delSld modSld">
      <pc:chgData name="James T Lagese" userId="S::jtlagese@student.ysu.edu::95dc1ec1-a1a2-488c-9b60-c9ad9ef0d64c" providerId="AD" clId="Web-{812B8680-50A1-43C2-83D3-F37C35A0795E}" dt="2022-03-24T15:59:58.812" v="445"/>
      <pc:docMkLst>
        <pc:docMk/>
      </pc:docMkLst>
      <pc:sldChg chg="addSp delSp modSp">
        <pc:chgData name="James T Lagese" userId="S::jtlagese@student.ysu.edu::95dc1ec1-a1a2-488c-9b60-c9ad9ef0d64c" providerId="AD" clId="Web-{812B8680-50A1-43C2-83D3-F37C35A0795E}" dt="2022-03-24T15:37:23.214" v="168" actId="1076"/>
        <pc:sldMkLst>
          <pc:docMk/>
          <pc:sldMk cId="1939401052" sldId="263"/>
        </pc:sldMkLst>
        <pc:graphicFrameChg chg="mod modGraphic">
          <ac:chgData name="James T Lagese" userId="S::jtlagese@student.ysu.edu::95dc1ec1-a1a2-488c-9b60-c9ad9ef0d64c" providerId="AD" clId="Web-{812B8680-50A1-43C2-83D3-F37C35A0795E}" dt="2022-03-24T15:36:53.666" v="165"/>
          <ac:graphicFrameMkLst>
            <pc:docMk/>
            <pc:sldMk cId="1939401052" sldId="263"/>
            <ac:graphicFrameMk id="4" creationId="{49BBD255-A860-18FE-EC71-820A463200C1}"/>
          </ac:graphicFrameMkLst>
        </pc:graphicFrameChg>
        <pc:picChg chg="del">
          <ac:chgData name="James T Lagese" userId="S::jtlagese@student.ysu.edu::95dc1ec1-a1a2-488c-9b60-c9ad9ef0d64c" providerId="AD" clId="Web-{812B8680-50A1-43C2-83D3-F37C35A0795E}" dt="2022-03-24T15:19:33.061" v="12"/>
          <ac:picMkLst>
            <pc:docMk/>
            <pc:sldMk cId="1939401052" sldId="263"/>
            <ac:picMk id="5" creationId="{DFBBFA78-D1FA-E1DF-E4AD-2144815FD038}"/>
          </ac:picMkLst>
        </pc:picChg>
        <pc:picChg chg="del">
          <ac:chgData name="James T Lagese" userId="S::jtlagese@student.ysu.edu::95dc1ec1-a1a2-488c-9b60-c9ad9ef0d64c" providerId="AD" clId="Web-{812B8680-50A1-43C2-83D3-F37C35A0795E}" dt="2022-03-24T15:34:24.522" v="85"/>
          <ac:picMkLst>
            <pc:docMk/>
            <pc:sldMk cId="1939401052" sldId="263"/>
            <ac:picMk id="6" creationId="{BD7E5643-2C88-3BB8-5063-3D5409FED070}"/>
          </ac:picMkLst>
        </pc:picChg>
        <pc:picChg chg="del">
          <ac:chgData name="James T Lagese" userId="S::jtlagese@student.ysu.edu::95dc1ec1-a1a2-488c-9b60-c9ad9ef0d64c" providerId="AD" clId="Web-{812B8680-50A1-43C2-83D3-F37C35A0795E}" dt="2022-03-24T15:36:56.151" v="166"/>
          <ac:picMkLst>
            <pc:docMk/>
            <pc:sldMk cId="1939401052" sldId="263"/>
            <ac:picMk id="7" creationId="{E0529BC3-0448-D20B-8C71-5AE19F2DEF4B}"/>
          </ac:picMkLst>
        </pc:picChg>
        <pc:picChg chg="add mod">
          <ac:chgData name="James T Lagese" userId="S::jtlagese@student.ysu.edu::95dc1ec1-a1a2-488c-9b60-c9ad9ef0d64c" providerId="AD" clId="Web-{812B8680-50A1-43C2-83D3-F37C35A0795E}" dt="2022-03-24T15:19:46.030" v="14" actId="1076"/>
          <ac:picMkLst>
            <pc:docMk/>
            <pc:sldMk cId="1939401052" sldId="263"/>
            <ac:picMk id="8" creationId="{332CA0E7-EE89-015D-F8B8-0725FF121D4E}"/>
          </ac:picMkLst>
        </pc:picChg>
        <pc:picChg chg="add mod">
          <ac:chgData name="James T Lagese" userId="S::jtlagese@student.ysu.edu::95dc1ec1-a1a2-488c-9b60-c9ad9ef0d64c" providerId="AD" clId="Web-{812B8680-50A1-43C2-83D3-F37C35A0795E}" dt="2022-03-24T15:34:35.272" v="87" actId="1076"/>
          <ac:picMkLst>
            <pc:docMk/>
            <pc:sldMk cId="1939401052" sldId="263"/>
            <ac:picMk id="9" creationId="{BE4BEF11-3418-21C2-02E7-E8970D3896AD}"/>
          </ac:picMkLst>
        </pc:picChg>
        <pc:picChg chg="add mod">
          <ac:chgData name="James T Lagese" userId="S::jtlagese@student.ysu.edu::95dc1ec1-a1a2-488c-9b60-c9ad9ef0d64c" providerId="AD" clId="Web-{812B8680-50A1-43C2-83D3-F37C35A0795E}" dt="2022-03-24T15:37:23.214" v="168" actId="1076"/>
          <ac:picMkLst>
            <pc:docMk/>
            <pc:sldMk cId="1939401052" sldId="263"/>
            <ac:picMk id="10" creationId="{2BE16E3D-8C06-EC97-B86D-F539734CC3E4}"/>
          </ac:picMkLst>
        </pc:picChg>
      </pc:sldChg>
      <pc:sldChg chg="addSp modSp">
        <pc:chgData name="James T Lagese" userId="S::jtlagese@student.ysu.edu::95dc1ec1-a1a2-488c-9b60-c9ad9ef0d64c" providerId="AD" clId="Web-{812B8680-50A1-43C2-83D3-F37C35A0795E}" dt="2022-03-24T15:38:39.950" v="244"/>
        <pc:sldMkLst>
          <pc:docMk/>
          <pc:sldMk cId="518190602" sldId="264"/>
        </pc:sldMkLst>
        <pc:graphicFrameChg chg="add mod modGraphic">
          <ac:chgData name="James T Lagese" userId="S::jtlagese@student.ysu.edu::95dc1ec1-a1a2-488c-9b60-c9ad9ef0d64c" providerId="AD" clId="Web-{812B8680-50A1-43C2-83D3-F37C35A0795E}" dt="2022-03-24T15:21:51.158" v="84"/>
          <ac:graphicFrameMkLst>
            <pc:docMk/>
            <pc:sldMk cId="518190602" sldId="264"/>
            <ac:graphicFrameMk id="4" creationId="{7A57E176-994B-3279-6765-BFAED20C046C}"/>
          </ac:graphicFrameMkLst>
        </pc:graphicFrameChg>
        <pc:graphicFrameChg chg="add mod modGraphic">
          <ac:chgData name="James T Lagese" userId="S::jtlagese@student.ysu.edu::95dc1ec1-a1a2-488c-9b60-c9ad9ef0d64c" providerId="AD" clId="Web-{812B8680-50A1-43C2-83D3-F37C35A0795E}" dt="2022-03-24T15:35:59.915" v="143"/>
          <ac:graphicFrameMkLst>
            <pc:docMk/>
            <pc:sldMk cId="518190602" sldId="264"/>
            <ac:graphicFrameMk id="5" creationId="{B2C1D54D-4C68-D831-33B5-1A4E7813BDBA}"/>
          </ac:graphicFrameMkLst>
        </pc:graphicFrameChg>
        <pc:graphicFrameChg chg="add mod modGraphic">
          <ac:chgData name="James T Lagese" userId="S::jtlagese@student.ysu.edu::95dc1ec1-a1a2-488c-9b60-c9ad9ef0d64c" providerId="AD" clId="Web-{812B8680-50A1-43C2-83D3-F37C35A0795E}" dt="2022-03-24T15:38:39.950" v="244"/>
          <ac:graphicFrameMkLst>
            <pc:docMk/>
            <pc:sldMk cId="518190602" sldId="264"/>
            <ac:graphicFrameMk id="7" creationId="{450AE974-1C36-73F6-5297-B6FCD0405271}"/>
          </ac:graphicFrameMkLst>
        </pc:graphicFrameChg>
      </pc:sldChg>
      <pc:sldChg chg="addSp modSp">
        <pc:chgData name="James T Lagese" userId="S::jtlagese@student.ysu.edu::95dc1ec1-a1a2-488c-9b60-c9ad9ef0d64c" providerId="AD" clId="Web-{812B8680-50A1-43C2-83D3-F37C35A0795E}" dt="2022-03-24T15:53:22.629" v="444" actId="20577"/>
        <pc:sldMkLst>
          <pc:docMk/>
          <pc:sldMk cId="3531809266" sldId="265"/>
        </pc:sldMkLst>
        <pc:spChg chg="mod">
          <ac:chgData name="James T Lagese" userId="S::jtlagese@student.ysu.edu::95dc1ec1-a1a2-488c-9b60-c9ad9ef0d64c" providerId="AD" clId="Web-{812B8680-50A1-43C2-83D3-F37C35A0795E}" dt="2022-03-24T15:49:00.685" v="326" actId="20577"/>
          <ac:spMkLst>
            <pc:docMk/>
            <pc:sldMk cId="3531809266" sldId="265"/>
            <ac:spMk id="2" creationId="{7F7E4AFF-CB8F-46C9-B860-CCD10BD33F27}"/>
          </ac:spMkLst>
        </pc:spChg>
        <pc:spChg chg="mod">
          <ac:chgData name="James T Lagese" userId="S::jtlagese@student.ysu.edu::95dc1ec1-a1a2-488c-9b60-c9ad9ef0d64c" providerId="AD" clId="Web-{812B8680-50A1-43C2-83D3-F37C35A0795E}" dt="2022-03-24T15:53:22.629" v="444" actId="20577"/>
          <ac:spMkLst>
            <pc:docMk/>
            <pc:sldMk cId="3531809266" sldId="265"/>
            <ac:spMk id="3" creationId="{D5ED636A-D38A-4C50-B48D-CAE33146545D}"/>
          </ac:spMkLst>
        </pc:spChg>
        <pc:graphicFrameChg chg="add mod modGraphic">
          <ac:chgData name="James T Lagese" userId="S::jtlagese@student.ysu.edu::95dc1ec1-a1a2-488c-9b60-c9ad9ef0d64c" providerId="AD" clId="Web-{812B8680-50A1-43C2-83D3-F37C35A0795E}" dt="2022-03-24T15:51:37.424" v="427" actId="1076"/>
          <ac:graphicFrameMkLst>
            <pc:docMk/>
            <pc:sldMk cId="3531809266" sldId="265"/>
            <ac:graphicFrameMk id="4" creationId="{E1E9FEE8-FAF0-B53E-5E57-186FC9F40434}"/>
          </ac:graphicFrameMkLst>
        </pc:graphicFrameChg>
      </pc:sldChg>
      <pc:sldChg chg="del">
        <pc:chgData name="James T Lagese" userId="S::jtlagese@student.ysu.edu::95dc1ec1-a1a2-488c-9b60-c9ad9ef0d64c" providerId="AD" clId="Web-{812B8680-50A1-43C2-83D3-F37C35A0795E}" dt="2022-03-24T15:59:58.812" v="445"/>
        <pc:sldMkLst>
          <pc:docMk/>
          <pc:sldMk cId="327695359" sldId="266"/>
        </pc:sldMkLst>
      </pc:sldChg>
    </pc:docChg>
  </pc:docChgLst>
  <pc:docChgLst>
    <pc:chgData name="Jimmy Lagese" userId="S::jtlagese@student.ysu.edu::95dc1ec1-a1a2-488c-9b60-c9ad9ef0d64c" providerId="AD" clId="Web-{CD64B969-1578-4822-9920-0A20FE2ABF3C}"/>
    <pc:docChg chg="sldOrd">
      <pc:chgData name="Jimmy Lagese" userId="S::jtlagese@student.ysu.edu::95dc1ec1-a1a2-488c-9b60-c9ad9ef0d64c" providerId="AD" clId="Web-{CD64B969-1578-4822-9920-0A20FE2ABF3C}" dt="2023-09-07T21:35:45.908" v="0"/>
      <pc:docMkLst>
        <pc:docMk/>
      </pc:docMkLst>
      <pc:sldChg chg="ord">
        <pc:chgData name="Jimmy Lagese" userId="S::jtlagese@student.ysu.edu::95dc1ec1-a1a2-488c-9b60-c9ad9ef0d64c" providerId="AD" clId="Web-{CD64B969-1578-4822-9920-0A20FE2ABF3C}" dt="2023-09-07T21:35:45.908" v="0"/>
        <pc:sldMkLst>
          <pc:docMk/>
          <pc:sldMk cId="1939401052" sldId="263"/>
        </pc:sldMkLst>
      </pc:sldChg>
    </pc:docChg>
  </pc:docChgLst>
  <pc:docChgLst>
    <pc:chgData name="Derek Miller" userId="S::dfmiller01@student.ysu.edu::8f78658b-c39d-4176-96de-a3799049affe" providerId="AD" clId="Web-{BBEA5367-335D-4448-AEF9-B11675D0FAB4}"/>
    <pc:docChg chg="modSld">
      <pc:chgData name="Derek Miller" userId="S::dfmiller01@student.ysu.edu::8f78658b-c39d-4176-96de-a3799049affe" providerId="AD" clId="Web-{BBEA5367-335D-4448-AEF9-B11675D0FAB4}" dt="2022-03-25T01:12:46.290" v="8" actId="20577"/>
      <pc:docMkLst>
        <pc:docMk/>
      </pc:docMkLst>
      <pc:sldChg chg="modSp">
        <pc:chgData name="Derek Miller" userId="S::dfmiller01@student.ysu.edu::8f78658b-c39d-4176-96de-a3799049affe" providerId="AD" clId="Web-{BBEA5367-335D-4448-AEF9-B11675D0FAB4}" dt="2022-03-25T01:12:46.290" v="8" actId="20577"/>
        <pc:sldMkLst>
          <pc:docMk/>
          <pc:sldMk cId="2234120475" sldId="260"/>
        </pc:sldMkLst>
        <pc:spChg chg="mod">
          <ac:chgData name="Derek Miller" userId="S::dfmiller01@student.ysu.edu::8f78658b-c39d-4176-96de-a3799049affe" providerId="AD" clId="Web-{BBEA5367-335D-4448-AEF9-B11675D0FAB4}" dt="2022-03-25T01:12:46.290" v="8" actId="20577"/>
          <ac:spMkLst>
            <pc:docMk/>
            <pc:sldMk cId="2234120475" sldId="260"/>
            <ac:spMk id="3" creationId="{46AB5C9C-505B-4ABC-AE4D-51E66C694B20}"/>
          </ac:spMkLst>
        </pc:spChg>
      </pc:sldChg>
    </pc:docChg>
  </pc:docChgLst>
  <pc:docChgLst>
    <pc:chgData name="ntnguyen01@ysu.edu" userId="S::ntnguyen01@ysu.edu::c1809ea7-373d-48d7-8b83-94319fa6287a" providerId="AD" clId="Web-{A0A92FDD-95F0-4901-B797-69A4D309466D}"/>
    <pc:docChg chg="modSld">
      <pc:chgData name="ntnguyen01@ysu.edu" userId="S::ntnguyen01@ysu.edu::c1809ea7-373d-48d7-8b83-94319fa6287a" providerId="AD" clId="Web-{A0A92FDD-95F0-4901-B797-69A4D309466D}" dt="2022-05-09T22:01:29.699" v="4"/>
      <pc:docMkLst>
        <pc:docMk/>
      </pc:docMkLst>
      <pc:sldChg chg="addSp">
        <pc:chgData name="ntnguyen01@ysu.edu" userId="S::ntnguyen01@ysu.edu::c1809ea7-373d-48d7-8b83-94319fa6287a" providerId="AD" clId="Web-{A0A92FDD-95F0-4901-B797-69A4D309466D}" dt="2022-05-09T22:01:29.699" v="4"/>
        <pc:sldMkLst>
          <pc:docMk/>
          <pc:sldMk cId="518190602" sldId="264"/>
        </pc:sldMkLst>
        <pc:spChg chg="add">
          <ac:chgData name="ntnguyen01@ysu.edu" userId="S::ntnguyen01@ysu.edu::c1809ea7-373d-48d7-8b83-94319fa6287a" providerId="AD" clId="Web-{A0A92FDD-95F0-4901-B797-69A4D309466D}" dt="2022-05-09T22:01:29.699" v="4"/>
          <ac:spMkLst>
            <pc:docMk/>
            <pc:sldMk cId="518190602" sldId="264"/>
            <ac:spMk id="6" creationId="{2110E827-65AD-CACB-1949-5FEA631ABE33}"/>
          </ac:spMkLst>
        </pc:spChg>
      </pc:sldChg>
      <pc:sldChg chg="addSp">
        <pc:chgData name="ntnguyen01@ysu.edu" userId="S::ntnguyen01@ysu.edu::c1809ea7-373d-48d7-8b83-94319fa6287a" providerId="AD" clId="Web-{A0A92FDD-95F0-4901-B797-69A4D309466D}" dt="2022-05-09T21:59:52.386" v="3"/>
        <pc:sldMkLst>
          <pc:docMk/>
          <pc:sldMk cId="3531809266" sldId="265"/>
        </pc:sldMkLst>
        <pc:spChg chg="add">
          <ac:chgData name="ntnguyen01@ysu.edu" userId="S::ntnguyen01@ysu.edu::c1809ea7-373d-48d7-8b83-94319fa6287a" providerId="AD" clId="Web-{A0A92FDD-95F0-4901-B797-69A4D309466D}" dt="2022-05-09T21:59:47.417" v="1"/>
          <ac:spMkLst>
            <pc:docMk/>
            <pc:sldMk cId="3531809266" sldId="265"/>
            <ac:spMk id="5" creationId="{DE05D28C-790C-1CD3-156B-9BC49C00827C}"/>
          </ac:spMkLst>
        </pc:spChg>
        <pc:spChg chg="add">
          <ac:chgData name="ntnguyen01@ysu.edu" userId="S::ntnguyen01@ysu.edu::c1809ea7-373d-48d7-8b83-94319fa6287a" providerId="AD" clId="Web-{A0A92FDD-95F0-4901-B797-69A4D309466D}" dt="2022-05-09T21:59:48.542" v="2"/>
          <ac:spMkLst>
            <pc:docMk/>
            <pc:sldMk cId="3531809266" sldId="265"/>
            <ac:spMk id="6" creationId="{5674B307-28B6-4877-768B-28F0C1617AED}"/>
          </ac:spMkLst>
        </pc:spChg>
        <pc:spChg chg="add">
          <ac:chgData name="ntnguyen01@ysu.edu" userId="S::ntnguyen01@ysu.edu::c1809ea7-373d-48d7-8b83-94319fa6287a" providerId="AD" clId="Web-{A0A92FDD-95F0-4901-B797-69A4D309466D}" dt="2022-05-09T21:59:52.386" v="3"/>
          <ac:spMkLst>
            <pc:docMk/>
            <pc:sldMk cId="3531809266" sldId="265"/>
            <ac:spMk id="7" creationId="{57C5BEE2-8B0A-3BD1-7855-E10967949CFB}"/>
          </ac:spMkLst>
        </pc:spChg>
      </pc:sldChg>
      <pc:sldChg chg="addSp">
        <pc:chgData name="ntnguyen01@ysu.edu" userId="S::ntnguyen01@ysu.edu::c1809ea7-373d-48d7-8b83-94319fa6287a" providerId="AD" clId="Web-{A0A92FDD-95F0-4901-B797-69A4D309466D}" dt="2022-05-09T21:59:28.796" v="0"/>
        <pc:sldMkLst>
          <pc:docMk/>
          <pc:sldMk cId="1026871346" sldId="268"/>
        </pc:sldMkLst>
        <pc:spChg chg="add">
          <ac:chgData name="ntnguyen01@ysu.edu" userId="S::ntnguyen01@ysu.edu::c1809ea7-373d-48d7-8b83-94319fa6287a" providerId="AD" clId="Web-{A0A92FDD-95F0-4901-B797-69A4D309466D}" dt="2022-05-09T21:59:28.796" v="0"/>
          <ac:spMkLst>
            <pc:docMk/>
            <pc:sldMk cId="1026871346" sldId="268"/>
            <ac:spMk id="3" creationId="{3398C0F0-7B48-10D9-0F77-060F61013072}"/>
          </ac:spMkLst>
        </pc:spChg>
      </pc:sldChg>
    </pc:docChg>
  </pc:docChgLst>
  <pc:docChgLst>
    <pc:chgData name="James T Lagese" userId="S::jtlagese@student.ysu.edu::95dc1ec1-a1a2-488c-9b60-c9ad9ef0d64c" providerId="AD" clId="Web-{DD72F2FF-3D28-4F1C-8C5E-FDC52DCE1AC7}"/>
    <pc:docChg chg="addSld modSld">
      <pc:chgData name="James T Lagese" userId="S::jtlagese@student.ysu.edu::95dc1ec1-a1a2-488c-9b60-c9ad9ef0d64c" providerId="AD" clId="Web-{DD72F2FF-3D28-4F1C-8C5E-FDC52DCE1AC7}" dt="2022-03-22T15:01:04.109" v="127" actId="20577"/>
      <pc:docMkLst>
        <pc:docMk/>
      </pc:docMkLst>
      <pc:sldChg chg="modSp">
        <pc:chgData name="James T Lagese" userId="S::jtlagese@student.ysu.edu::95dc1ec1-a1a2-488c-9b60-c9ad9ef0d64c" providerId="AD" clId="Web-{DD72F2FF-3D28-4F1C-8C5E-FDC52DCE1AC7}" dt="2022-03-22T14:59:11.544" v="86" actId="20577"/>
        <pc:sldMkLst>
          <pc:docMk/>
          <pc:sldMk cId="1722752325" sldId="262"/>
        </pc:sldMkLst>
        <pc:spChg chg="mod">
          <ac:chgData name="James T Lagese" userId="S::jtlagese@student.ysu.edu::95dc1ec1-a1a2-488c-9b60-c9ad9ef0d64c" providerId="AD" clId="Web-{DD72F2FF-3D28-4F1C-8C5E-FDC52DCE1AC7}" dt="2022-03-22T14:59:11.544" v="86" actId="20577"/>
          <ac:spMkLst>
            <pc:docMk/>
            <pc:sldMk cId="1722752325" sldId="262"/>
            <ac:spMk id="3" creationId="{F8CAA189-1705-4483-BE2B-6CB89B4CAEE7}"/>
          </ac:spMkLst>
        </pc:spChg>
      </pc:sldChg>
      <pc:sldChg chg="modSp new">
        <pc:chgData name="James T Lagese" userId="S::jtlagese@student.ysu.edu::95dc1ec1-a1a2-488c-9b60-c9ad9ef0d64c" providerId="AD" clId="Web-{DD72F2FF-3D28-4F1C-8C5E-FDC52DCE1AC7}" dt="2022-03-22T15:00:11.452" v="122" actId="20577"/>
        <pc:sldMkLst>
          <pc:docMk/>
          <pc:sldMk cId="3653772035" sldId="267"/>
        </pc:sldMkLst>
        <pc:spChg chg="mod">
          <ac:chgData name="James T Lagese" userId="S::jtlagese@student.ysu.edu::95dc1ec1-a1a2-488c-9b60-c9ad9ef0d64c" providerId="AD" clId="Web-{DD72F2FF-3D28-4F1C-8C5E-FDC52DCE1AC7}" dt="2022-03-22T14:52:17.817" v="5" actId="20577"/>
          <ac:spMkLst>
            <pc:docMk/>
            <pc:sldMk cId="3653772035" sldId="267"/>
            <ac:spMk id="2" creationId="{03CA1852-EA5E-3767-0849-356718080B65}"/>
          </ac:spMkLst>
        </pc:spChg>
        <pc:spChg chg="mod">
          <ac:chgData name="James T Lagese" userId="S::jtlagese@student.ysu.edu::95dc1ec1-a1a2-488c-9b60-c9ad9ef0d64c" providerId="AD" clId="Web-{DD72F2FF-3D28-4F1C-8C5E-FDC52DCE1AC7}" dt="2022-03-22T15:00:11.452" v="122" actId="20577"/>
          <ac:spMkLst>
            <pc:docMk/>
            <pc:sldMk cId="3653772035" sldId="267"/>
            <ac:spMk id="3" creationId="{9F1A4852-077F-95DE-BD2E-CA0E25523011}"/>
          </ac:spMkLst>
        </pc:spChg>
      </pc:sldChg>
      <pc:sldChg chg="modSp new">
        <pc:chgData name="James T Lagese" userId="S::jtlagese@student.ysu.edu::95dc1ec1-a1a2-488c-9b60-c9ad9ef0d64c" providerId="AD" clId="Web-{DD72F2FF-3D28-4F1C-8C5E-FDC52DCE1AC7}" dt="2022-03-22T15:01:04.109" v="127" actId="20577"/>
        <pc:sldMkLst>
          <pc:docMk/>
          <pc:sldMk cId="1026871346" sldId="268"/>
        </pc:sldMkLst>
        <pc:spChg chg="mod">
          <ac:chgData name="James T Lagese" userId="S::jtlagese@student.ysu.edu::95dc1ec1-a1a2-488c-9b60-c9ad9ef0d64c" providerId="AD" clId="Web-{DD72F2FF-3D28-4F1C-8C5E-FDC52DCE1AC7}" dt="2022-03-22T15:01:04.109" v="127" actId="20577"/>
          <ac:spMkLst>
            <pc:docMk/>
            <pc:sldMk cId="1026871346" sldId="268"/>
            <ac:spMk id="2" creationId="{CB85229B-FEC1-BC5E-4671-3F0648D5ABD1}"/>
          </ac:spMkLst>
        </pc:spChg>
      </pc:sldChg>
      <pc:sldChg chg="modSp new">
        <pc:chgData name="James T Lagese" userId="S::jtlagese@student.ysu.edu::95dc1ec1-a1a2-488c-9b60-c9ad9ef0d64c" providerId="AD" clId="Web-{DD72F2FF-3D28-4F1C-8C5E-FDC52DCE1AC7}" dt="2022-03-22T15:01:02.484" v="126" actId="20577"/>
        <pc:sldMkLst>
          <pc:docMk/>
          <pc:sldMk cId="361274784" sldId="269"/>
        </pc:sldMkLst>
        <pc:spChg chg="mod">
          <ac:chgData name="James T Lagese" userId="S::jtlagese@student.ysu.edu::95dc1ec1-a1a2-488c-9b60-c9ad9ef0d64c" providerId="AD" clId="Web-{DD72F2FF-3D28-4F1C-8C5E-FDC52DCE1AC7}" dt="2022-03-22T15:01:02.484" v="126" actId="20577"/>
          <ac:spMkLst>
            <pc:docMk/>
            <pc:sldMk cId="361274784" sldId="269"/>
            <ac:spMk id="2" creationId="{56C167B2-5960-2A5F-8B1C-DBEC2831C2B8}"/>
          </ac:spMkLst>
        </pc:spChg>
      </pc:sldChg>
    </pc:docChg>
  </pc:docChgLst>
  <pc:docChgLst>
    <pc:chgData name="James Lagese" userId="S::jtlagese@student.ysu.edu::95dc1ec1-a1a2-488c-9b60-c9ad9ef0d64c" providerId="AD" clId="Web-{844FCDF3-67C7-4573-AC73-3C6A146FFCFA}"/>
    <pc:docChg chg="modSld">
      <pc:chgData name="James Lagese" userId="S::jtlagese@student.ysu.edu::95dc1ec1-a1a2-488c-9b60-c9ad9ef0d64c" providerId="AD" clId="Web-{844FCDF3-67C7-4573-AC73-3C6A146FFCFA}" dt="2022-03-24T17:46:54.665" v="2" actId="1076"/>
      <pc:docMkLst>
        <pc:docMk/>
      </pc:docMkLst>
      <pc:sldChg chg="modSp">
        <pc:chgData name="James Lagese" userId="S::jtlagese@student.ysu.edu::95dc1ec1-a1a2-488c-9b60-c9ad9ef0d64c" providerId="AD" clId="Web-{844FCDF3-67C7-4573-AC73-3C6A146FFCFA}" dt="2022-03-24T17:46:54.665" v="2" actId="1076"/>
        <pc:sldMkLst>
          <pc:docMk/>
          <pc:sldMk cId="518190602" sldId="264"/>
        </pc:sldMkLst>
        <pc:graphicFrameChg chg="mod">
          <ac:chgData name="James Lagese" userId="S::jtlagese@student.ysu.edu::95dc1ec1-a1a2-488c-9b60-c9ad9ef0d64c" providerId="AD" clId="Web-{844FCDF3-67C7-4573-AC73-3C6A146FFCFA}" dt="2022-03-24T17:46:54.665" v="2" actId="1076"/>
          <ac:graphicFrameMkLst>
            <pc:docMk/>
            <pc:sldMk cId="518190602" sldId="264"/>
            <ac:graphicFrameMk id="5" creationId="{B2C1D54D-4C68-D831-33B5-1A4E7813BDBA}"/>
          </ac:graphicFrameMkLst>
        </pc:graphicFrameChg>
        <pc:graphicFrameChg chg="mod">
          <ac:chgData name="James Lagese" userId="S::jtlagese@student.ysu.edu::95dc1ec1-a1a2-488c-9b60-c9ad9ef0d64c" providerId="AD" clId="Web-{844FCDF3-67C7-4573-AC73-3C6A146FFCFA}" dt="2022-03-24T17:46:28.804" v="1" actId="1076"/>
          <ac:graphicFrameMkLst>
            <pc:docMk/>
            <pc:sldMk cId="518190602" sldId="264"/>
            <ac:graphicFrameMk id="7" creationId="{450AE974-1C36-73F6-5297-B6FCD0405271}"/>
          </ac:graphicFrameMkLst>
        </pc:graphicFrameChg>
      </pc:sldChg>
    </pc:docChg>
  </pc:docChgLst>
  <pc:docChgLst>
    <pc:chgData name="James T Lagese" userId="S::jtlagese@student.ysu.edu::95dc1ec1-a1a2-488c-9b60-c9ad9ef0d64c" providerId="AD" clId="Web-{BF318217-9702-403E-B3F9-10E66046BDF8}"/>
    <pc:docChg chg="modSld">
      <pc:chgData name="James T Lagese" userId="S::jtlagese@student.ysu.edu::95dc1ec1-a1a2-488c-9b60-c9ad9ef0d64c" providerId="AD" clId="Web-{BF318217-9702-403E-B3F9-10E66046BDF8}" dt="2022-03-23T22:16:09.386" v="314" actId="1076"/>
      <pc:docMkLst>
        <pc:docMk/>
      </pc:docMkLst>
      <pc:sldChg chg="addSp modSp">
        <pc:chgData name="James T Lagese" userId="S::jtlagese@student.ysu.edu::95dc1ec1-a1a2-488c-9b60-c9ad9ef0d64c" providerId="AD" clId="Web-{BF318217-9702-403E-B3F9-10E66046BDF8}" dt="2022-03-23T22:16:09.386" v="314" actId="1076"/>
        <pc:sldMkLst>
          <pc:docMk/>
          <pc:sldMk cId="1939401052" sldId="263"/>
        </pc:sldMkLst>
        <pc:spChg chg="mod">
          <ac:chgData name="James T Lagese" userId="S::jtlagese@student.ysu.edu::95dc1ec1-a1a2-488c-9b60-c9ad9ef0d64c" providerId="AD" clId="Web-{BF318217-9702-403E-B3F9-10E66046BDF8}" dt="2022-03-23T22:03:02.864" v="249" actId="20577"/>
          <ac:spMkLst>
            <pc:docMk/>
            <pc:sldMk cId="1939401052" sldId="263"/>
            <ac:spMk id="3" creationId="{40F00F2C-B26D-4EC3-BF14-60DDF541995C}"/>
          </ac:spMkLst>
        </pc:spChg>
        <pc:graphicFrameChg chg="add mod modGraphic">
          <ac:chgData name="James T Lagese" userId="S::jtlagese@student.ysu.edu::95dc1ec1-a1a2-488c-9b60-c9ad9ef0d64c" providerId="AD" clId="Web-{BF318217-9702-403E-B3F9-10E66046BDF8}" dt="2022-03-23T22:15:38.481" v="312"/>
          <ac:graphicFrameMkLst>
            <pc:docMk/>
            <pc:sldMk cId="1939401052" sldId="263"/>
            <ac:graphicFrameMk id="4" creationId="{49BBD255-A860-18FE-EC71-820A463200C1}"/>
          </ac:graphicFrameMkLst>
        </pc:graphicFrameChg>
        <pc:picChg chg="add mod">
          <ac:chgData name="James T Lagese" userId="S::jtlagese@student.ysu.edu::95dc1ec1-a1a2-488c-9b60-c9ad9ef0d64c" providerId="AD" clId="Web-{BF318217-9702-403E-B3F9-10E66046BDF8}" dt="2022-03-23T22:08:55.751" v="277" actId="1076"/>
          <ac:picMkLst>
            <pc:docMk/>
            <pc:sldMk cId="1939401052" sldId="263"/>
            <ac:picMk id="5" creationId="{DFBBFA78-D1FA-E1DF-E4AD-2144815FD038}"/>
          </ac:picMkLst>
        </pc:picChg>
        <pc:picChg chg="add mod">
          <ac:chgData name="James T Lagese" userId="S::jtlagese@student.ysu.edu::95dc1ec1-a1a2-488c-9b60-c9ad9ef0d64c" providerId="AD" clId="Web-{BF318217-9702-403E-B3F9-10E66046BDF8}" dt="2022-03-23T22:14:59.325" v="296" actId="1076"/>
          <ac:picMkLst>
            <pc:docMk/>
            <pc:sldMk cId="1939401052" sldId="263"/>
            <ac:picMk id="6" creationId="{BD7E5643-2C88-3BB8-5063-3D5409FED070}"/>
          </ac:picMkLst>
        </pc:picChg>
        <pc:picChg chg="add mod">
          <ac:chgData name="James T Lagese" userId="S::jtlagese@student.ysu.edu::95dc1ec1-a1a2-488c-9b60-c9ad9ef0d64c" providerId="AD" clId="Web-{BF318217-9702-403E-B3F9-10E66046BDF8}" dt="2022-03-23T22:16:09.386" v="314" actId="1076"/>
          <ac:picMkLst>
            <pc:docMk/>
            <pc:sldMk cId="1939401052" sldId="263"/>
            <ac:picMk id="7" creationId="{E0529BC3-0448-D20B-8C71-5AE19F2DEF4B}"/>
          </ac:picMkLst>
        </pc:picChg>
      </pc:sldChg>
      <pc:sldChg chg="modSp">
        <pc:chgData name="James T Lagese" userId="S::jtlagese@student.ysu.edu::95dc1ec1-a1a2-488c-9b60-c9ad9ef0d64c" providerId="AD" clId="Web-{BF318217-9702-403E-B3F9-10E66046BDF8}" dt="2022-03-23T22:03:43.223" v="253" actId="20577"/>
        <pc:sldMkLst>
          <pc:docMk/>
          <pc:sldMk cId="518190602" sldId="264"/>
        </pc:sldMkLst>
        <pc:spChg chg="mod">
          <ac:chgData name="James T Lagese" userId="S::jtlagese@student.ysu.edu::95dc1ec1-a1a2-488c-9b60-c9ad9ef0d64c" providerId="AD" clId="Web-{BF318217-9702-403E-B3F9-10E66046BDF8}" dt="2022-03-23T22:03:43.223" v="253" actId="20577"/>
          <ac:spMkLst>
            <pc:docMk/>
            <pc:sldMk cId="518190602" sldId="264"/>
            <ac:spMk id="3" creationId="{083CE652-F9EC-4471-BBC9-1964E65B4F04}"/>
          </ac:spMkLst>
        </pc:spChg>
      </pc:sldChg>
      <pc:sldChg chg="addSp delSp modSp">
        <pc:chgData name="James T Lagese" userId="S::jtlagese@student.ysu.edu::95dc1ec1-a1a2-488c-9b60-c9ad9ef0d64c" providerId="AD" clId="Web-{BF318217-9702-403E-B3F9-10E66046BDF8}" dt="2022-03-23T22:02:07.615" v="248"/>
        <pc:sldMkLst>
          <pc:docMk/>
          <pc:sldMk cId="1026871346" sldId="268"/>
        </pc:sldMkLst>
        <pc:spChg chg="del">
          <ac:chgData name="James T Lagese" userId="S::jtlagese@student.ysu.edu::95dc1ec1-a1a2-488c-9b60-c9ad9ef0d64c" providerId="AD" clId="Web-{BF318217-9702-403E-B3F9-10E66046BDF8}" dt="2022-03-23T21:53:28.121" v="75"/>
          <ac:spMkLst>
            <pc:docMk/>
            <pc:sldMk cId="1026871346" sldId="268"/>
            <ac:spMk id="3" creationId="{DC004BD1-D41B-EFBF-6FFD-59627314A56E}"/>
          </ac:spMkLst>
        </pc:spChg>
        <pc:graphicFrameChg chg="add mod ord modGraphic">
          <ac:chgData name="James T Lagese" userId="S::jtlagese@student.ysu.edu::95dc1ec1-a1a2-488c-9b60-c9ad9ef0d64c" providerId="AD" clId="Web-{BF318217-9702-403E-B3F9-10E66046BDF8}" dt="2022-03-23T22:01:03.756" v="226"/>
          <ac:graphicFrameMkLst>
            <pc:docMk/>
            <pc:sldMk cId="1026871346" sldId="268"/>
            <ac:graphicFrameMk id="4" creationId="{7CBDF476-649A-E937-6904-E463806D0A84}"/>
          </ac:graphicFrameMkLst>
        </pc:graphicFrameChg>
        <pc:graphicFrameChg chg="add mod modGraphic">
          <ac:chgData name="James T Lagese" userId="S::jtlagese@student.ysu.edu::95dc1ec1-a1a2-488c-9b60-c9ad9ef0d64c" providerId="AD" clId="Web-{BF318217-9702-403E-B3F9-10E66046BDF8}" dt="2022-03-23T21:58:33.398" v="201"/>
          <ac:graphicFrameMkLst>
            <pc:docMk/>
            <pc:sldMk cId="1026871346" sldId="268"/>
            <ac:graphicFrameMk id="5" creationId="{1F96A39B-B9B8-731C-B67B-0ADCAE04F8AA}"/>
          </ac:graphicFrameMkLst>
        </pc:graphicFrameChg>
        <pc:graphicFrameChg chg="add mod modGraphic">
          <ac:chgData name="James T Lagese" userId="S::jtlagese@student.ysu.edu::95dc1ec1-a1a2-488c-9b60-c9ad9ef0d64c" providerId="AD" clId="Web-{BF318217-9702-403E-B3F9-10E66046BDF8}" dt="2022-03-23T22:02:07.615" v="248"/>
          <ac:graphicFrameMkLst>
            <pc:docMk/>
            <pc:sldMk cId="1026871346" sldId="268"/>
            <ac:graphicFrameMk id="6" creationId="{70DC8ACA-5993-64AA-B611-C150F94A893B}"/>
          </ac:graphicFrameMkLst>
        </pc:graphicFrameChg>
      </pc:sldChg>
      <pc:sldChg chg="addSp delSp modSp">
        <pc:chgData name="James T Lagese" userId="S::jtlagese@student.ysu.edu::95dc1ec1-a1a2-488c-9b60-c9ad9ef0d64c" providerId="AD" clId="Web-{BF318217-9702-403E-B3F9-10E66046BDF8}" dt="2022-03-23T22:00:30.272" v="222" actId="1076"/>
        <pc:sldMkLst>
          <pc:docMk/>
          <pc:sldMk cId="361274784" sldId="269"/>
        </pc:sldMkLst>
        <pc:spChg chg="del">
          <ac:chgData name="James T Lagese" userId="S::jtlagese@student.ysu.edu::95dc1ec1-a1a2-488c-9b60-c9ad9ef0d64c" providerId="AD" clId="Web-{BF318217-9702-403E-B3F9-10E66046BDF8}" dt="2022-03-23T21:43:50.018" v="70"/>
          <ac:spMkLst>
            <pc:docMk/>
            <pc:sldMk cId="361274784" sldId="269"/>
            <ac:spMk id="3" creationId="{8FAFFCB4-DEB7-FFC9-9044-CFA178F21F99}"/>
          </ac:spMkLst>
        </pc:spChg>
        <pc:graphicFrameChg chg="add mod modGraphic">
          <ac:chgData name="James T Lagese" userId="S::jtlagese@student.ysu.edu::95dc1ec1-a1a2-488c-9b60-c9ad9ef0d64c" providerId="AD" clId="Web-{BF318217-9702-403E-B3F9-10E66046BDF8}" dt="2022-03-23T21:59:46.429" v="217"/>
          <ac:graphicFrameMkLst>
            <pc:docMk/>
            <pc:sldMk cId="361274784" sldId="269"/>
            <ac:graphicFrameMk id="5" creationId="{A9D5F0B3-B4FF-482B-C994-6134F69D15CE}"/>
          </ac:graphicFrameMkLst>
        </pc:graphicFrameChg>
        <pc:picChg chg="add mod ord">
          <ac:chgData name="James T Lagese" userId="S::jtlagese@student.ysu.edu::95dc1ec1-a1a2-488c-9b60-c9ad9ef0d64c" providerId="AD" clId="Web-{BF318217-9702-403E-B3F9-10E66046BDF8}" dt="2022-03-23T22:00:30.272" v="222" actId="1076"/>
          <ac:picMkLst>
            <pc:docMk/>
            <pc:sldMk cId="361274784" sldId="269"/>
            <ac:picMk id="6" creationId="{DF5CBC08-47A1-FE43-05E4-81C89A550726}"/>
          </ac:picMkLst>
        </pc:picChg>
        <pc:picChg chg="add mod">
          <ac:chgData name="James T Lagese" userId="S::jtlagese@student.ysu.edu::95dc1ec1-a1a2-488c-9b60-c9ad9ef0d64c" providerId="AD" clId="Web-{BF318217-9702-403E-B3F9-10E66046BDF8}" dt="2022-03-23T22:00:18.850" v="220" actId="1076"/>
          <ac:picMkLst>
            <pc:docMk/>
            <pc:sldMk cId="361274784" sldId="269"/>
            <ac:picMk id="7" creationId="{3210532E-CB35-9094-2023-80C9AE23ED61}"/>
          </ac:picMkLst>
        </pc:picChg>
        <pc:picChg chg="add mod">
          <ac:chgData name="James T Lagese" userId="S::jtlagese@student.ysu.edu::95dc1ec1-a1a2-488c-9b60-c9ad9ef0d64c" providerId="AD" clId="Web-{BF318217-9702-403E-B3F9-10E66046BDF8}" dt="2022-03-23T22:00:22.819" v="221" actId="1076"/>
          <ac:picMkLst>
            <pc:docMk/>
            <pc:sldMk cId="361274784" sldId="269"/>
            <ac:picMk id="8" creationId="{831E4C42-2BDE-E75D-69CB-17FDB60CADEC}"/>
          </ac:picMkLst>
        </pc:picChg>
      </pc:sldChg>
    </pc:docChg>
  </pc:docChgLst>
  <pc:docChgLst>
    <pc:chgData name="James T Lagese" userId="S::jtlagese@student.ysu.edu::95dc1ec1-a1a2-488c-9b60-c9ad9ef0d64c" providerId="AD" clId="Web-{B3220038-6DBF-427F-804B-E30BD73BFFB1}"/>
    <pc:docChg chg="modSld">
      <pc:chgData name="James T Lagese" userId="S::jtlagese@student.ysu.edu::95dc1ec1-a1a2-488c-9b60-c9ad9ef0d64c" providerId="AD" clId="Web-{B3220038-6DBF-427F-804B-E30BD73BFFB1}" dt="2022-03-17T18:10:38.621" v="5" actId="20577"/>
      <pc:docMkLst>
        <pc:docMk/>
      </pc:docMkLst>
      <pc:sldChg chg="modSp">
        <pc:chgData name="James T Lagese" userId="S::jtlagese@student.ysu.edu::95dc1ec1-a1a2-488c-9b60-c9ad9ef0d64c" providerId="AD" clId="Web-{B3220038-6DBF-427F-804B-E30BD73BFFB1}" dt="2022-03-17T18:10:38.621" v="5" actId="20577"/>
        <pc:sldMkLst>
          <pc:docMk/>
          <pc:sldMk cId="3531809266" sldId="265"/>
        </pc:sldMkLst>
        <pc:spChg chg="mod">
          <ac:chgData name="James T Lagese" userId="S::jtlagese@student.ysu.edu::95dc1ec1-a1a2-488c-9b60-c9ad9ef0d64c" providerId="AD" clId="Web-{B3220038-6DBF-427F-804B-E30BD73BFFB1}" dt="2022-03-17T18:10:38.621" v="5" actId="20577"/>
          <ac:spMkLst>
            <pc:docMk/>
            <pc:sldMk cId="3531809266" sldId="265"/>
            <ac:spMk id="3" creationId="{D5ED636A-D38A-4C50-B48D-CAE33146545D}"/>
          </ac:spMkLst>
        </pc:spChg>
      </pc:sldChg>
    </pc:docChg>
  </pc:docChgLst>
  <pc:docChgLst>
    <pc:chgData name="James Lagese" userId="S::jtlagese@student.ysu.edu::95dc1ec1-a1a2-488c-9b60-c9ad9ef0d64c" providerId="AD" clId="Web-{3374CA98-8FAE-4F18-83A2-27DBC4761F53}"/>
    <pc:docChg chg="modSld">
      <pc:chgData name="James Lagese" userId="S::jtlagese@student.ysu.edu::95dc1ec1-a1a2-488c-9b60-c9ad9ef0d64c" providerId="AD" clId="Web-{3374CA98-8FAE-4F18-83A2-27DBC4761F53}" dt="2022-03-24T18:27:09.484" v="94" actId="20577"/>
      <pc:docMkLst>
        <pc:docMk/>
      </pc:docMkLst>
      <pc:sldChg chg="modSp">
        <pc:chgData name="James Lagese" userId="S::jtlagese@student.ysu.edu::95dc1ec1-a1a2-488c-9b60-c9ad9ef0d64c" providerId="AD" clId="Web-{3374CA98-8FAE-4F18-83A2-27DBC4761F53}" dt="2022-03-24T18:21:45.428" v="20" actId="20577"/>
        <pc:sldMkLst>
          <pc:docMk/>
          <pc:sldMk cId="222315928" sldId="257"/>
        </pc:sldMkLst>
        <pc:spChg chg="mod">
          <ac:chgData name="James Lagese" userId="S::jtlagese@student.ysu.edu::95dc1ec1-a1a2-488c-9b60-c9ad9ef0d64c" providerId="AD" clId="Web-{3374CA98-8FAE-4F18-83A2-27DBC4761F53}" dt="2022-03-24T18:21:45.428" v="20" actId="20577"/>
          <ac:spMkLst>
            <pc:docMk/>
            <pc:sldMk cId="222315928" sldId="257"/>
            <ac:spMk id="3" creationId="{5CEF5CDA-5E50-456A-AD44-968BC1561456}"/>
          </ac:spMkLst>
        </pc:spChg>
      </pc:sldChg>
      <pc:sldChg chg="delSp modSp">
        <pc:chgData name="James Lagese" userId="S::jtlagese@student.ysu.edu::95dc1ec1-a1a2-488c-9b60-c9ad9ef0d64c" providerId="AD" clId="Web-{3374CA98-8FAE-4F18-83A2-27DBC4761F53}" dt="2022-03-24T18:27:09.484" v="94" actId="20577"/>
        <pc:sldMkLst>
          <pc:docMk/>
          <pc:sldMk cId="2234120475" sldId="260"/>
        </pc:sldMkLst>
        <pc:spChg chg="mod">
          <ac:chgData name="James Lagese" userId="S::jtlagese@student.ysu.edu::95dc1ec1-a1a2-488c-9b60-c9ad9ef0d64c" providerId="AD" clId="Web-{3374CA98-8FAE-4F18-83A2-27DBC4761F53}" dt="2022-03-24T18:21:33.443" v="11" actId="20577"/>
          <ac:spMkLst>
            <pc:docMk/>
            <pc:sldMk cId="2234120475" sldId="260"/>
            <ac:spMk id="2" creationId="{80E09F31-FEE3-4C11-B490-B5D475D85E99}"/>
          </ac:spMkLst>
        </pc:spChg>
        <pc:spChg chg="mod">
          <ac:chgData name="James Lagese" userId="S::jtlagese@student.ysu.edu::95dc1ec1-a1a2-488c-9b60-c9ad9ef0d64c" providerId="AD" clId="Web-{3374CA98-8FAE-4F18-83A2-27DBC4761F53}" dt="2022-03-24T18:27:09.484" v="94" actId="20577"/>
          <ac:spMkLst>
            <pc:docMk/>
            <pc:sldMk cId="2234120475" sldId="260"/>
            <ac:spMk id="3" creationId="{46AB5C9C-505B-4ABC-AE4D-51E66C694B20}"/>
          </ac:spMkLst>
        </pc:spChg>
        <pc:picChg chg="del">
          <ac:chgData name="James Lagese" userId="S::jtlagese@student.ysu.edu::95dc1ec1-a1a2-488c-9b60-c9ad9ef0d64c" providerId="AD" clId="Web-{3374CA98-8FAE-4F18-83A2-27DBC4761F53}" dt="2022-03-24T18:26:07.748" v="81"/>
          <ac:picMkLst>
            <pc:docMk/>
            <pc:sldMk cId="2234120475" sldId="260"/>
            <ac:picMk id="5" creationId="{A204D6C2-F5FA-E468-9D42-C2C3861538E8}"/>
          </ac:picMkLst>
        </pc:picChg>
        <pc:picChg chg="del">
          <ac:chgData name="James Lagese" userId="S::jtlagese@student.ysu.edu::95dc1ec1-a1a2-488c-9b60-c9ad9ef0d64c" providerId="AD" clId="Web-{3374CA98-8FAE-4F18-83A2-27DBC4761F53}" dt="2022-03-24T18:25:31.528" v="46"/>
          <ac:picMkLst>
            <pc:docMk/>
            <pc:sldMk cId="2234120475" sldId="260"/>
            <ac:picMk id="7" creationId="{410B64D8-F135-F358-C4BA-96866FECAD94}"/>
          </ac:picMkLst>
        </pc:picChg>
        <pc:picChg chg="del">
          <ac:chgData name="James Lagese" userId="S::jtlagese@student.ysu.edu::95dc1ec1-a1a2-488c-9b60-c9ad9ef0d64c" providerId="AD" clId="Web-{3374CA98-8FAE-4F18-83A2-27DBC4761F53}" dt="2022-03-24T18:25:22.262" v="37"/>
          <ac:picMkLst>
            <pc:docMk/>
            <pc:sldMk cId="2234120475" sldId="260"/>
            <ac:picMk id="8" creationId="{989E596B-34B6-CD3B-4BA0-0D56B593306F}"/>
          </ac:picMkLst>
        </pc:picChg>
      </pc:sldChg>
    </pc:docChg>
  </pc:docChgLst>
  <pc:docChgLst>
    <pc:chgData name="Nikitas J Missos" userId="S::njmissos@student.ysu.edu::a90fca64-6350-4467-8921-281dc535a97c" providerId="AD" clId="Web-{A016C0E4-E610-42E4-9501-418E42CDDFD2}"/>
    <pc:docChg chg="modSld">
      <pc:chgData name="Nikitas J Missos" userId="S::njmissos@student.ysu.edu::a90fca64-6350-4467-8921-281dc535a97c" providerId="AD" clId="Web-{A016C0E4-E610-42E4-9501-418E42CDDFD2}" dt="2022-03-24T17:51:47.402" v="30" actId="14100"/>
      <pc:docMkLst>
        <pc:docMk/>
      </pc:docMkLst>
      <pc:sldChg chg="addSp modSp">
        <pc:chgData name="Nikitas J Missos" userId="S::njmissos@student.ysu.edu::a90fca64-6350-4467-8921-281dc535a97c" providerId="AD" clId="Web-{A016C0E4-E610-42E4-9501-418E42CDDFD2}" dt="2022-03-24T17:51:47.402" v="30" actId="14100"/>
        <pc:sldMkLst>
          <pc:docMk/>
          <pc:sldMk cId="222315928" sldId="257"/>
        </pc:sldMkLst>
        <pc:spChg chg="mod">
          <ac:chgData name="Nikitas J Missos" userId="S::njmissos@student.ysu.edu::a90fca64-6350-4467-8921-281dc535a97c" providerId="AD" clId="Web-{A016C0E4-E610-42E4-9501-418E42CDDFD2}" dt="2022-03-24T17:51:35.215" v="25" actId="20577"/>
          <ac:spMkLst>
            <pc:docMk/>
            <pc:sldMk cId="222315928" sldId="257"/>
            <ac:spMk id="3" creationId="{5CEF5CDA-5E50-456A-AD44-968BC1561456}"/>
          </ac:spMkLst>
        </pc:spChg>
        <pc:picChg chg="add mod">
          <ac:chgData name="Nikitas J Missos" userId="S::njmissos@student.ysu.edu::a90fca64-6350-4467-8921-281dc535a97c" providerId="AD" clId="Web-{A016C0E4-E610-42E4-9501-418E42CDDFD2}" dt="2022-03-24T17:51:47.402" v="30" actId="14100"/>
          <ac:picMkLst>
            <pc:docMk/>
            <pc:sldMk cId="222315928" sldId="257"/>
            <ac:picMk id="4" creationId="{DA093FCE-9E74-6164-3B8B-815FF863F960}"/>
          </ac:picMkLst>
        </pc:picChg>
      </pc:sldChg>
      <pc:sldChg chg="addSp modSp">
        <pc:chgData name="Nikitas J Missos" userId="S::njmissos@student.ysu.edu::a90fca64-6350-4467-8921-281dc535a97c" providerId="AD" clId="Web-{A016C0E4-E610-42E4-9501-418E42CDDFD2}" dt="2022-03-24T17:51:00.932" v="21" actId="20577"/>
        <pc:sldMkLst>
          <pc:docMk/>
          <pc:sldMk cId="2234120475" sldId="260"/>
        </pc:sldMkLst>
        <pc:spChg chg="mod">
          <ac:chgData name="Nikitas J Missos" userId="S::njmissos@student.ysu.edu::a90fca64-6350-4467-8921-281dc535a97c" providerId="AD" clId="Web-{A016C0E4-E610-42E4-9501-418E42CDDFD2}" dt="2022-03-24T17:51:00.932" v="21" actId="20577"/>
          <ac:spMkLst>
            <pc:docMk/>
            <pc:sldMk cId="2234120475" sldId="260"/>
            <ac:spMk id="3" creationId="{46AB5C9C-505B-4ABC-AE4D-51E66C694B20}"/>
          </ac:spMkLst>
        </pc:spChg>
        <pc:picChg chg="add mod">
          <ac:chgData name="Nikitas J Missos" userId="S::njmissos@student.ysu.edu::a90fca64-6350-4467-8921-281dc535a97c" providerId="AD" clId="Web-{A016C0E4-E610-42E4-9501-418E42CDDFD2}" dt="2022-03-24T17:45:36.344" v="5" actId="1076"/>
          <ac:picMkLst>
            <pc:docMk/>
            <pc:sldMk cId="2234120475" sldId="260"/>
            <ac:picMk id="4" creationId="{9A906007-C1F0-F7E0-DE9C-ADE354E06C2B}"/>
          </ac:picMkLst>
        </pc:picChg>
        <pc:picChg chg="add mod">
          <ac:chgData name="Nikitas J Missos" userId="S::njmissos@student.ysu.edu::a90fca64-6350-4467-8921-281dc535a97c" providerId="AD" clId="Web-{A016C0E4-E610-42E4-9501-418E42CDDFD2}" dt="2022-03-24T17:46:10.736" v="10" actId="14100"/>
          <ac:picMkLst>
            <pc:docMk/>
            <pc:sldMk cId="2234120475" sldId="260"/>
            <ac:picMk id="5" creationId="{A204D6C2-F5FA-E468-9D42-C2C3861538E8}"/>
          </ac:picMkLst>
        </pc:picChg>
        <pc:picChg chg="add mod">
          <ac:chgData name="Nikitas J Missos" userId="S::njmissos@student.ysu.edu::a90fca64-6350-4467-8921-281dc535a97c" providerId="AD" clId="Web-{A016C0E4-E610-42E4-9501-418E42CDDFD2}" dt="2022-03-24T17:46:06.251" v="9" actId="1076"/>
          <ac:picMkLst>
            <pc:docMk/>
            <pc:sldMk cId="2234120475" sldId="260"/>
            <ac:picMk id="6" creationId="{23B102F1-31F9-EB28-C079-16F4930C1C84}"/>
          </ac:picMkLst>
        </pc:picChg>
        <pc:picChg chg="add mod">
          <ac:chgData name="Nikitas J Missos" userId="S::njmissos@student.ysu.edu::a90fca64-6350-4467-8921-281dc535a97c" providerId="AD" clId="Web-{A016C0E4-E610-42E4-9501-418E42CDDFD2}" dt="2022-03-24T17:48:51.225" v="12" actId="1076"/>
          <ac:picMkLst>
            <pc:docMk/>
            <pc:sldMk cId="2234120475" sldId="260"/>
            <ac:picMk id="7" creationId="{410B64D8-F135-F358-C4BA-96866FECAD94}"/>
          </ac:picMkLst>
        </pc:picChg>
        <pc:picChg chg="add mod">
          <ac:chgData name="Nikitas J Missos" userId="S::njmissos@student.ysu.edu::a90fca64-6350-4467-8921-281dc535a97c" providerId="AD" clId="Web-{A016C0E4-E610-42E4-9501-418E42CDDFD2}" dt="2022-03-24T17:49:21.304" v="15" actId="14100"/>
          <ac:picMkLst>
            <pc:docMk/>
            <pc:sldMk cId="2234120475" sldId="260"/>
            <ac:picMk id="8" creationId="{989E596B-34B6-CD3B-4BA0-0D56B593306F}"/>
          </ac:picMkLst>
        </pc:picChg>
        <pc:picChg chg="add mod">
          <ac:chgData name="Nikitas J Missos" userId="S::njmissos@student.ysu.edu::a90fca64-6350-4467-8921-281dc535a97c" providerId="AD" clId="Web-{A016C0E4-E610-42E4-9501-418E42CDDFD2}" dt="2022-03-24T17:49:35.945" v="17" actId="1076"/>
          <ac:picMkLst>
            <pc:docMk/>
            <pc:sldMk cId="2234120475" sldId="260"/>
            <ac:picMk id="9" creationId="{2F880F63-F98F-0EFB-49D3-BB2AEB5F3E5E}"/>
          </ac:picMkLst>
        </pc:picChg>
      </pc:sldChg>
    </pc:docChg>
  </pc:docChgLst>
  <pc:docChgLst>
    <pc:chgData name="James T Lagese" userId="S::jtlagese@student.ysu.edu::95dc1ec1-a1a2-488c-9b60-c9ad9ef0d64c" providerId="AD" clId="Web-{71CAD819-22B6-490A-945D-D8D43721EFEF}"/>
    <pc:docChg chg="addSld modSld sldOrd">
      <pc:chgData name="James T Lagese" userId="S::jtlagese@student.ysu.edu::95dc1ec1-a1a2-488c-9b60-c9ad9ef0d64c" providerId="AD" clId="Web-{71CAD819-22B6-490A-945D-D8D43721EFEF}" dt="2022-03-17T19:55:53.584" v="552" actId="20577"/>
      <pc:docMkLst>
        <pc:docMk/>
      </pc:docMkLst>
      <pc:sldChg chg="modSp">
        <pc:chgData name="James T Lagese" userId="S::jtlagese@student.ysu.edu::95dc1ec1-a1a2-488c-9b60-c9ad9ef0d64c" providerId="AD" clId="Web-{71CAD819-22B6-490A-945D-D8D43721EFEF}" dt="2022-03-17T19:19:16.895" v="11" actId="20577"/>
        <pc:sldMkLst>
          <pc:docMk/>
          <pc:sldMk cId="109857222" sldId="256"/>
        </pc:sldMkLst>
        <pc:spChg chg="mod">
          <ac:chgData name="James T Lagese" userId="S::jtlagese@student.ysu.edu::95dc1ec1-a1a2-488c-9b60-c9ad9ef0d64c" providerId="AD" clId="Web-{71CAD819-22B6-490A-945D-D8D43721EFEF}" dt="2022-03-17T19:19:16.895" v="1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James T Lagese" userId="S::jtlagese@student.ysu.edu::95dc1ec1-a1a2-488c-9b60-c9ad9ef0d64c" providerId="AD" clId="Web-{71CAD819-22B6-490A-945D-D8D43721EFEF}" dt="2022-03-17T19:29:01.625" v="90" actId="20577"/>
        <pc:sldMkLst>
          <pc:docMk/>
          <pc:sldMk cId="222315928" sldId="257"/>
        </pc:sldMkLst>
        <pc:spChg chg="mod">
          <ac:chgData name="James T Lagese" userId="S::jtlagese@student.ysu.edu::95dc1ec1-a1a2-488c-9b60-c9ad9ef0d64c" providerId="AD" clId="Web-{71CAD819-22B6-490A-945D-D8D43721EFEF}" dt="2022-03-17T19:29:01.625" v="90" actId="20577"/>
          <ac:spMkLst>
            <pc:docMk/>
            <pc:sldMk cId="222315928" sldId="257"/>
            <ac:spMk id="2" creationId="{E53F87A6-994C-43F0-B9D6-3D12641615E7}"/>
          </ac:spMkLst>
        </pc:spChg>
      </pc:sldChg>
      <pc:sldChg chg="ord">
        <pc:chgData name="James T Lagese" userId="S::jtlagese@student.ysu.edu::95dc1ec1-a1a2-488c-9b60-c9ad9ef0d64c" providerId="AD" clId="Web-{71CAD819-22B6-490A-945D-D8D43721EFEF}" dt="2022-03-17T19:29:17.172" v="91"/>
        <pc:sldMkLst>
          <pc:docMk/>
          <pc:sldMk cId="2234120475" sldId="260"/>
        </pc:sldMkLst>
      </pc:sldChg>
      <pc:sldChg chg="modSp">
        <pc:chgData name="James T Lagese" userId="S::jtlagese@student.ysu.edu::95dc1ec1-a1a2-488c-9b60-c9ad9ef0d64c" providerId="AD" clId="Web-{71CAD819-22B6-490A-945D-D8D43721EFEF}" dt="2022-03-17T19:22:52.066" v="18" actId="20577"/>
        <pc:sldMkLst>
          <pc:docMk/>
          <pc:sldMk cId="247742534" sldId="261"/>
        </pc:sldMkLst>
        <pc:spChg chg="mod">
          <ac:chgData name="James T Lagese" userId="S::jtlagese@student.ysu.edu::95dc1ec1-a1a2-488c-9b60-c9ad9ef0d64c" providerId="AD" clId="Web-{71CAD819-22B6-490A-945D-D8D43721EFEF}" dt="2022-03-17T19:22:52.066" v="18" actId="20577"/>
          <ac:spMkLst>
            <pc:docMk/>
            <pc:sldMk cId="247742534" sldId="261"/>
            <ac:spMk id="2" creationId="{A1F65551-193E-4EF2-AA22-22E2A990E47F}"/>
          </ac:spMkLst>
        </pc:spChg>
      </pc:sldChg>
      <pc:sldChg chg="delSp modSp">
        <pc:chgData name="James T Lagese" userId="S::jtlagese@student.ysu.edu::95dc1ec1-a1a2-488c-9b60-c9ad9ef0d64c" providerId="AD" clId="Web-{71CAD819-22B6-490A-945D-D8D43721EFEF}" dt="2022-03-17T19:40:07.996" v="264" actId="20577"/>
        <pc:sldMkLst>
          <pc:docMk/>
          <pc:sldMk cId="1722752325" sldId="262"/>
        </pc:sldMkLst>
        <pc:spChg chg="mod">
          <ac:chgData name="James T Lagese" userId="S::jtlagese@student.ysu.edu::95dc1ec1-a1a2-488c-9b60-c9ad9ef0d64c" providerId="AD" clId="Web-{71CAD819-22B6-490A-945D-D8D43721EFEF}" dt="2022-03-17T19:33:15.858" v="123" actId="20577"/>
          <ac:spMkLst>
            <pc:docMk/>
            <pc:sldMk cId="1722752325" sldId="262"/>
            <ac:spMk id="2" creationId="{A3884554-EA3A-4377-9808-0E99B6DF7DEF}"/>
          </ac:spMkLst>
        </pc:spChg>
        <pc:spChg chg="mod">
          <ac:chgData name="James T Lagese" userId="S::jtlagese@student.ysu.edu::95dc1ec1-a1a2-488c-9b60-c9ad9ef0d64c" providerId="AD" clId="Web-{71CAD819-22B6-490A-945D-D8D43721EFEF}" dt="2022-03-17T19:40:07.996" v="264" actId="20577"/>
          <ac:spMkLst>
            <pc:docMk/>
            <pc:sldMk cId="1722752325" sldId="262"/>
            <ac:spMk id="3" creationId="{F8CAA189-1705-4483-BE2B-6CB89B4CAEE7}"/>
          </ac:spMkLst>
        </pc:spChg>
        <pc:picChg chg="del">
          <ac:chgData name="James T Lagese" userId="S::jtlagese@student.ysu.edu::95dc1ec1-a1a2-488c-9b60-c9ad9ef0d64c" providerId="AD" clId="Web-{71CAD819-22B6-490A-945D-D8D43721EFEF}" dt="2022-03-17T19:33:17.717" v="124"/>
          <ac:picMkLst>
            <pc:docMk/>
            <pc:sldMk cId="1722752325" sldId="262"/>
            <ac:picMk id="5" creationId="{F0615D41-D176-489E-8542-A09219143518}"/>
          </ac:picMkLst>
        </pc:picChg>
      </pc:sldChg>
      <pc:sldChg chg="addSp delSp modSp">
        <pc:chgData name="James T Lagese" userId="S::jtlagese@student.ysu.edu::95dc1ec1-a1a2-488c-9b60-c9ad9ef0d64c" providerId="AD" clId="Web-{71CAD819-22B6-490A-945D-D8D43721EFEF}" dt="2022-03-17T19:48:08.914" v="451" actId="20577"/>
        <pc:sldMkLst>
          <pc:docMk/>
          <pc:sldMk cId="1939401052" sldId="263"/>
        </pc:sldMkLst>
        <pc:spChg chg="mod">
          <ac:chgData name="James T Lagese" userId="S::jtlagese@student.ysu.edu::95dc1ec1-a1a2-488c-9b60-c9ad9ef0d64c" providerId="AD" clId="Web-{71CAD819-22B6-490A-945D-D8D43721EFEF}" dt="2022-03-17T19:39:02.715" v="238" actId="20577"/>
          <ac:spMkLst>
            <pc:docMk/>
            <pc:sldMk cId="1939401052" sldId="263"/>
            <ac:spMk id="2" creationId="{25CAD94A-6651-4C37-9C0F-C1EB744666E2}"/>
          </ac:spMkLst>
        </pc:spChg>
        <pc:spChg chg="mod">
          <ac:chgData name="James T Lagese" userId="S::jtlagese@student.ysu.edu::95dc1ec1-a1a2-488c-9b60-c9ad9ef0d64c" providerId="AD" clId="Web-{71CAD819-22B6-490A-945D-D8D43721EFEF}" dt="2022-03-17T19:48:08.914" v="451" actId="20577"/>
          <ac:spMkLst>
            <pc:docMk/>
            <pc:sldMk cId="1939401052" sldId="263"/>
            <ac:spMk id="3" creationId="{40F00F2C-B26D-4EC3-BF14-60DDF541995C}"/>
          </ac:spMkLst>
        </pc:spChg>
        <pc:spChg chg="add del">
          <ac:chgData name="James T Lagese" userId="S::jtlagese@student.ysu.edu::95dc1ec1-a1a2-488c-9b60-c9ad9ef0d64c" providerId="AD" clId="Web-{71CAD819-22B6-490A-945D-D8D43721EFEF}" dt="2022-03-17T19:46:54.430" v="423"/>
          <ac:spMkLst>
            <pc:docMk/>
            <pc:sldMk cId="1939401052" sldId="263"/>
            <ac:spMk id="4" creationId="{930620F4-A5D0-482D-A001-51039482FDA1}"/>
          </ac:spMkLst>
        </pc:spChg>
        <pc:picChg chg="del">
          <ac:chgData name="James T Lagese" userId="S::jtlagese@student.ysu.edu::95dc1ec1-a1a2-488c-9b60-c9ad9ef0d64c" providerId="AD" clId="Web-{71CAD819-22B6-490A-945D-D8D43721EFEF}" dt="2022-03-17T19:40:18.199" v="265"/>
          <ac:picMkLst>
            <pc:docMk/>
            <pc:sldMk cId="1939401052" sldId="263"/>
            <ac:picMk id="7" creationId="{1EBDE0D4-339E-4F9E-BF7D-85EEFFAA5647}"/>
          </ac:picMkLst>
        </pc:picChg>
      </pc:sldChg>
      <pc:sldChg chg="modSp">
        <pc:chgData name="James T Lagese" userId="S::jtlagese@student.ysu.edu::95dc1ec1-a1a2-488c-9b60-c9ad9ef0d64c" providerId="AD" clId="Web-{71CAD819-22B6-490A-945D-D8D43721EFEF}" dt="2022-03-17T19:45:03.525" v="396" actId="20577"/>
        <pc:sldMkLst>
          <pc:docMk/>
          <pc:sldMk cId="518190602" sldId="264"/>
        </pc:sldMkLst>
        <pc:spChg chg="mod">
          <ac:chgData name="James T Lagese" userId="S::jtlagese@student.ysu.edu::95dc1ec1-a1a2-488c-9b60-c9ad9ef0d64c" providerId="AD" clId="Web-{71CAD819-22B6-490A-945D-D8D43721EFEF}" dt="2022-03-17T19:42:28.135" v="300" actId="20577"/>
          <ac:spMkLst>
            <pc:docMk/>
            <pc:sldMk cId="518190602" sldId="264"/>
            <ac:spMk id="2" creationId="{FE03F58E-1C44-4EF5-AD99-10B69941AA3B}"/>
          </ac:spMkLst>
        </pc:spChg>
        <pc:spChg chg="mod">
          <ac:chgData name="James T Lagese" userId="S::jtlagese@student.ysu.edu::95dc1ec1-a1a2-488c-9b60-c9ad9ef0d64c" providerId="AD" clId="Web-{71CAD819-22B6-490A-945D-D8D43721EFEF}" dt="2022-03-17T19:45:03.525" v="396" actId="20577"/>
          <ac:spMkLst>
            <pc:docMk/>
            <pc:sldMk cId="518190602" sldId="264"/>
            <ac:spMk id="3" creationId="{083CE652-F9EC-4471-BBC9-1964E65B4F04}"/>
          </ac:spMkLst>
        </pc:spChg>
      </pc:sldChg>
      <pc:sldChg chg="modSp">
        <pc:chgData name="James T Lagese" userId="S::jtlagese@student.ysu.edu::95dc1ec1-a1a2-488c-9b60-c9ad9ef0d64c" providerId="AD" clId="Web-{71CAD819-22B6-490A-945D-D8D43721EFEF}" dt="2022-03-17T19:55:53.584" v="552" actId="20577"/>
        <pc:sldMkLst>
          <pc:docMk/>
          <pc:sldMk cId="3531809266" sldId="265"/>
        </pc:sldMkLst>
        <pc:spChg chg="mod">
          <ac:chgData name="James T Lagese" userId="S::jtlagese@student.ysu.edu::95dc1ec1-a1a2-488c-9b60-c9ad9ef0d64c" providerId="AD" clId="Web-{71CAD819-22B6-490A-945D-D8D43721EFEF}" dt="2022-03-17T19:55:53.584" v="552" actId="20577"/>
          <ac:spMkLst>
            <pc:docMk/>
            <pc:sldMk cId="3531809266" sldId="265"/>
            <ac:spMk id="3" creationId="{D5ED636A-D38A-4C50-B48D-CAE33146545D}"/>
          </ac:spMkLst>
        </pc:spChg>
      </pc:sldChg>
      <pc:sldChg chg="modSp new ord">
        <pc:chgData name="James T Lagese" userId="S::jtlagese@student.ysu.edu::95dc1ec1-a1a2-488c-9b60-c9ad9ef0d64c" providerId="AD" clId="Web-{71CAD819-22B6-490A-945D-D8D43721EFEF}" dt="2022-03-17T19:30:34.843" v="110" actId="20577"/>
        <pc:sldMkLst>
          <pc:docMk/>
          <pc:sldMk cId="327695359" sldId="266"/>
        </pc:sldMkLst>
        <pc:spChg chg="mod">
          <ac:chgData name="James T Lagese" userId="S::jtlagese@student.ysu.edu::95dc1ec1-a1a2-488c-9b60-c9ad9ef0d64c" providerId="AD" clId="Web-{71CAD819-22B6-490A-945D-D8D43721EFEF}" dt="2022-03-17T19:26:14.924" v="39" actId="20577"/>
          <ac:spMkLst>
            <pc:docMk/>
            <pc:sldMk cId="327695359" sldId="266"/>
            <ac:spMk id="2" creationId="{3E07C11D-B063-4CB7-AB94-E04D2E36F762}"/>
          </ac:spMkLst>
        </pc:spChg>
        <pc:spChg chg="mod">
          <ac:chgData name="James T Lagese" userId="S::jtlagese@student.ysu.edu::95dc1ec1-a1a2-488c-9b60-c9ad9ef0d64c" providerId="AD" clId="Web-{71CAD819-22B6-490A-945D-D8D43721EFEF}" dt="2022-03-17T19:30:34.843" v="110" actId="20577"/>
          <ac:spMkLst>
            <pc:docMk/>
            <pc:sldMk cId="327695359" sldId="266"/>
            <ac:spMk id="3" creationId="{2EC088D6-6641-4665-9EC9-BAFC725C4D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GLM Models for Car Insurance Claims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Jimmy </a:t>
            </a:r>
            <a:r>
              <a:rPr lang="en-US" err="1">
                <a:cs typeface="Calibri"/>
              </a:rPr>
              <a:t>Lagese</a:t>
            </a:r>
            <a:r>
              <a:rPr lang="en-US">
                <a:cs typeface="Calibri"/>
              </a:rPr>
              <a:t>, Derek Miller, Nikitas Missos, Madi Ricciuti</a:t>
            </a:r>
          </a:p>
          <a:p>
            <a:r>
              <a:rPr lang="en-US">
                <a:cs typeface="Calibri"/>
              </a:rPr>
              <a:t>Advised By: Dr. Nguyen &amp; Dr. Wakefield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29B-FEC1-BC5E-4671-3F0648D5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of the GLM with Binomial Distribution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F476-649A-E937-6904-E463806D0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16881"/>
              </p:ext>
            </p:extLst>
          </p:nvPr>
        </p:nvGraphicFramePr>
        <p:xfrm>
          <a:off x="838200" y="1825625"/>
          <a:ext cx="81601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325">
                  <a:extLst>
                    <a:ext uri="{9D8B030D-6E8A-4147-A177-3AD203B41FA5}">
                      <a16:colId xmlns:a16="http://schemas.microsoft.com/office/drawing/2014/main" val="2690874336"/>
                    </a:ext>
                  </a:extLst>
                </a:gridCol>
                <a:gridCol w="2761232">
                  <a:extLst>
                    <a:ext uri="{9D8B030D-6E8A-4147-A177-3AD203B41FA5}">
                      <a16:colId xmlns:a16="http://schemas.microsoft.com/office/drawing/2014/main" val="572942564"/>
                    </a:ext>
                  </a:extLst>
                </a:gridCol>
                <a:gridCol w="2693599">
                  <a:extLst>
                    <a:ext uri="{9D8B030D-6E8A-4147-A177-3AD203B41FA5}">
                      <a16:colId xmlns:a16="http://schemas.microsoft.com/office/drawing/2014/main" val="305670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4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882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6A39B-B9B8-731C-B67B-0ADCAE04F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56138"/>
              </p:ext>
            </p:extLst>
          </p:nvPr>
        </p:nvGraphicFramePr>
        <p:xfrm>
          <a:off x="780757" y="3170696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5626259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50684424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99606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6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509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DC8ACA-5993-64AA-B611-C150F94A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66598"/>
              </p:ext>
            </p:extLst>
          </p:nvPr>
        </p:nvGraphicFramePr>
        <p:xfrm>
          <a:off x="762721" y="4586483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5626259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50684424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99606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6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50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98C0F0-7B48-10D9-0F77-060F61013072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2687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4AFF-CB8F-46C9-B860-CCD10BD3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636A-D38A-4C50-B48D-CAE33146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/>
              <a:t>We used the GLM with Poisson and Binomial Distribution to predict the number of claims based on the predictors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Compare Poisson and binomial and make conclusion</a:t>
            </a:r>
          </a:p>
          <a:p>
            <a:r>
              <a:rPr lang="en-US">
                <a:cs typeface="Calibri"/>
              </a:rPr>
              <a:t>Future Works: Modify the models to have a better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E9FEE8-FAF0-B53E-5E57-186FC9F4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36860"/>
              </p:ext>
            </p:extLst>
          </p:nvPr>
        </p:nvGraphicFramePr>
        <p:xfrm>
          <a:off x="1619408" y="5105003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95856631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22046592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43639921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187353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9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Poisson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0.0001084101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0.00008137793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0.00007751685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8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Binomial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0.0002077967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0.0001932195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0.000190743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22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05D28C-790C-1CD3-156B-9BC49C00827C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4B307-28B6-4877-768B-28F0C1617AED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5BEE2-8B0A-3BD1-7855-E10967949CFB}"/>
              </a:ext>
            </a:extLst>
          </p:cNvPr>
          <p:cNvSpPr txBox="1"/>
          <p:nvPr/>
        </p:nvSpPr>
        <p:spPr>
          <a:xfrm>
            <a:off x="5010150" y="34861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18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7A6-994C-43F0-B9D6-3D126416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5CDA-5E50-456A-AD44-968BC156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a typeface="+mn-lt"/>
                <a:cs typeface="+mn-lt"/>
              </a:rPr>
              <a:t>Advanced statistical modeling technique </a:t>
            </a:r>
          </a:p>
          <a:p>
            <a:r>
              <a:rPr lang="en-US" sz="3200">
                <a:ea typeface="+mn-lt"/>
                <a:cs typeface="+mn-lt"/>
              </a:rPr>
              <a:t>Formulated by John Nelder and Robert Wedderburn in 1972</a:t>
            </a:r>
          </a:p>
          <a:p>
            <a:r>
              <a:rPr lang="en-US" sz="3200">
                <a:ea typeface="+mn-lt"/>
                <a:cs typeface="+mn-lt"/>
              </a:rPr>
              <a:t>GLM uses a link function to transform the mean of the response variable to a linear combination of independent variables</a:t>
            </a:r>
          </a:p>
          <a:p>
            <a:endParaRPr lang="en-US" sz="32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A picture containing clock, watch, gauge&#10;&#10;Description automatically generated">
            <a:extLst>
              <a:ext uri="{FF2B5EF4-FFF2-40B4-BE49-F238E27FC236}">
                <a16:creationId xmlns:a16="http://schemas.microsoft.com/office/drawing/2014/main" id="{DA093FCE-9E74-6164-3B8B-815FF86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14" y="4406288"/>
            <a:ext cx="7293428" cy="6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F31-FEE3-4C11-B490-B5D475D8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Three Examples of GLM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5C9C-505B-4ABC-AE4D-51E66C69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Link functions are shown below...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Linear: η(μ)=μ=</a:t>
            </a:r>
          </a:p>
          <a:p>
            <a:pPr lvl="1"/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Logistic: η(μ)=log(μ/(1-μ))=</a:t>
            </a:r>
          </a:p>
          <a:p>
            <a:pPr marL="457200" lvl="1" indent="0">
              <a:buNone/>
            </a:pP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Poisson Regression: η(μ)=log(μ)=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   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A906007-C1F0-F7E0-DE9C-ADE354E0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67" y="2295299"/>
            <a:ext cx="2419350" cy="409575"/>
          </a:xfrm>
          <a:prstGeom prst="rect">
            <a:avLst/>
          </a:prstGeom>
        </p:spPr>
      </p:pic>
      <p:pic>
        <p:nvPicPr>
          <p:cNvPr id="6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3B102F1-31F9-EB28-C079-16F4930C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3" y="3220811"/>
            <a:ext cx="2733675" cy="285750"/>
          </a:xfrm>
          <a:prstGeom prst="rect">
            <a:avLst/>
          </a:prstGeom>
        </p:spPr>
      </p:pic>
      <p:pic>
        <p:nvPicPr>
          <p:cNvPr id="9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2F880F63-F98F-0EFB-49D3-BB2AEB5F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432" y="4476977"/>
            <a:ext cx="25336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5551-193E-4EF2-AA22-22E2A990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Some Applications of the GLM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2826-1214-4649-BDBF-ED8F625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a typeface="+mn-lt"/>
                <a:cs typeface="+mn-lt"/>
              </a:rPr>
              <a:t>Used to derive risk for a countless number of variables: number of claims filed per year, cost per claim, total cost per policy holder</a:t>
            </a:r>
          </a:p>
          <a:p>
            <a:r>
              <a:rPr lang="en-US" sz="3200">
                <a:ea typeface="+mn-lt"/>
                <a:cs typeface="+mn-lt"/>
              </a:rPr>
              <a:t>Agriculture/ weather modeling: number of rain events per year, amount of rainfall per rainfall event, total rainfall per year</a:t>
            </a:r>
          </a:p>
          <a:p>
            <a:r>
              <a:rPr lang="en-US" sz="3200">
                <a:ea typeface="+mn-lt"/>
                <a:cs typeface="+mn-lt"/>
              </a:rPr>
              <a:t>Predictive maintenance: number of production interruption events per year, duration of interruption, total interruption per year</a:t>
            </a:r>
          </a:p>
          <a:p>
            <a:endParaRPr lang="en-US" sz="3200">
              <a:ea typeface="+mn-lt"/>
              <a:cs typeface="+mn-lt"/>
            </a:endParaRPr>
          </a:p>
          <a:p>
            <a:endParaRPr lang="en-US" sz="3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AE3E4-B42E-4A5D-8209-C57427EB4B61}"/>
              </a:ext>
            </a:extLst>
          </p:cNvPr>
          <p:cNvSpPr txBox="1"/>
          <p:nvPr/>
        </p:nvSpPr>
        <p:spPr>
          <a:xfrm flipV="1">
            <a:off x="4724400" y="5047060"/>
            <a:ext cx="33867" cy="32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4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D94A-6651-4C37-9C0F-C1EB7446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of the GLM with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0F2C-B26D-4EC3-BF14-60DDF541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endParaRPr lang="en-US" sz="1800">
              <a:ea typeface="Calibri"/>
              <a:cs typeface="Calibri" panose="020F0502020204030204"/>
            </a:endParaRPr>
          </a:p>
          <a:p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/>
            </a:endParaRPr>
          </a:p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BBD255-A860-18FE-EC71-820A46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30553"/>
              </p:ext>
            </p:extLst>
          </p:nvPr>
        </p:nvGraphicFramePr>
        <p:xfrm>
          <a:off x="1605882" y="188566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41799987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892199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2663449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003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1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0.0001084101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0.00008137793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0.00007751685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83981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332CA0E7-EE89-015D-F8B8-0725FF12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8" y="3430858"/>
            <a:ext cx="2743200" cy="273768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E4BEF11-3418-21C2-02E7-E8970D38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431760"/>
            <a:ext cx="2743200" cy="2737680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BE16E3D-8C06-EC97-B86D-F539734C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57" y="3431760"/>
            <a:ext cx="2743200" cy="2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4554-EA3A-4377-9808-0E99B6DF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GLM with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A189-1705-4483-BE2B-6CB89B4C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Takes all input variables and converts them to 5 classes from 0-4 of the number of claims</a:t>
            </a:r>
          </a:p>
          <a:p>
            <a:r>
              <a:rPr lang="en-US">
                <a:cs typeface="Calibri" panose="020F0502020204030204"/>
              </a:rPr>
              <a:t>Family function is Poisson distribution</a:t>
            </a:r>
          </a:p>
          <a:p>
            <a:r>
              <a:rPr lang="en-US">
                <a:cs typeface="Calibri" panose="020F0502020204030204"/>
              </a:rPr>
              <a:t>We divided the data into training and testing sets (80% training, 20% testing)</a:t>
            </a:r>
          </a:p>
          <a:p>
            <a:r>
              <a:rPr lang="en-US">
                <a:ea typeface="+mn-lt"/>
                <a:cs typeface="+mn-lt"/>
              </a:rPr>
              <a:t>Vehicle Power, Vehicle Age, Bonus Malus, Vehicle Brand, Gas, Density (population), Region, Area, Driver Age</a:t>
            </a:r>
          </a:p>
          <a:p>
            <a:r>
              <a:rPr lang="en-US">
                <a:ea typeface="+mn-lt"/>
                <a:cs typeface="+mn-lt"/>
              </a:rPr>
              <a:t>These variables are used because they are all key components within the auto insurance industry when determining insurance rates</a:t>
            </a:r>
          </a:p>
          <a:p>
            <a:r>
              <a:rPr lang="en-US">
                <a:ea typeface="+mn-lt"/>
                <a:cs typeface="+mn-lt"/>
              </a:rPr>
              <a:t>A Poisson family GLM model is used to take all inputs to generate a model to predict the number claims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Model 1: all predictors</a:t>
            </a:r>
          </a:p>
          <a:p>
            <a:r>
              <a:rPr lang="en-US">
                <a:cs typeface="Calibri" panose="020F0502020204030204"/>
              </a:rPr>
              <a:t>Model 2: got rid of region and vehicle brand variables</a:t>
            </a:r>
          </a:p>
          <a:p>
            <a:r>
              <a:rPr lang="en-US">
                <a:cs typeface="Calibri" panose="020F0502020204030204"/>
              </a:rPr>
              <a:t>Model 3: got rid of region, vehicle brand, and area variables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27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F58E-1C44-4EF5-AD99-10B69941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 of the GLM with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E652-F9EC-4471-BBC9-1964E65B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57E176-994B-3279-6765-BFAED20C0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11462"/>
              </p:ext>
            </p:extLst>
          </p:nvPr>
        </p:nvGraphicFramePr>
        <p:xfrm>
          <a:off x="1024236" y="1561027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43923671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4407578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62291909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31058666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20417073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63446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6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219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C1D54D-4C68-D831-33B5-1A4E7813B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16962"/>
              </p:ext>
            </p:extLst>
          </p:nvPr>
        </p:nvGraphicFramePr>
        <p:xfrm>
          <a:off x="1006201" y="2936234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43923671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4407578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62291909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31058666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20417073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63446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6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219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0AE974-1C36-73F6-5297-B6FCD040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96639"/>
              </p:ext>
            </p:extLst>
          </p:nvPr>
        </p:nvGraphicFramePr>
        <p:xfrm>
          <a:off x="1050906" y="4368289"/>
          <a:ext cx="8115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9569434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2359762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74811732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4869743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72289506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62206913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Model​ 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043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​128733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​6453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​347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3​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70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​70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22​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0​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39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10E827-65AD-CACB-1949-5FEA631ABE33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1819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1852-EA5E-3767-0849-35671808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GLM with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4852-077F-95DE-BD2E-CA0E2552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Takes all input variables and converts them to 2 classes of if there will be a claim or not</a:t>
            </a:r>
          </a:p>
          <a:p>
            <a:r>
              <a:rPr lang="en-US">
                <a:cs typeface="Calibri"/>
              </a:rPr>
              <a:t>Family function is binomial</a:t>
            </a:r>
          </a:p>
          <a:p>
            <a:r>
              <a:rPr lang="en-US">
                <a:ea typeface="+mn-lt"/>
                <a:cs typeface="+mn-lt"/>
              </a:rPr>
              <a:t>We used the same variables as the Poisson distribution models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Model 1: all predictors</a:t>
            </a:r>
          </a:p>
          <a:p>
            <a:r>
              <a:rPr lang="en-US">
                <a:ea typeface="+mn-lt"/>
                <a:cs typeface="+mn-lt"/>
              </a:rPr>
              <a:t>Model 2: got rid of region and vehicle brand variables</a:t>
            </a:r>
          </a:p>
          <a:p>
            <a:r>
              <a:rPr lang="en-US">
                <a:ea typeface="+mn-lt"/>
                <a:cs typeface="+mn-lt"/>
              </a:rPr>
              <a:t>Model 3: got rid of region, vehicle brand, and area variables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7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67B2-5960-2A5F-8B1C-DBEC2831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 of the GLM with Binomial Distribution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DF5CBC08-47A1-FE43-05E4-81C89A550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06" y="3529979"/>
            <a:ext cx="2858656" cy="2854392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D5F0B3-B4FF-482B-C994-6134F69D1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57820"/>
              </p:ext>
            </p:extLst>
          </p:nvPr>
        </p:nvGraphicFramePr>
        <p:xfrm>
          <a:off x="1700568" y="1611722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41799987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892199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2663449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003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1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0.0002077967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0.0001932195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0.000190743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83981"/>
                  </a:ext>
                </a:extLst>
              </a:tr>
            </a:tbl>
          </a:graphicData>
        </a:graphic>
      </p:graphicFrame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210532E-CB35-9094-2023-80C9AE23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15" y="3588669"/>
            <a:ext cx="2743200" cy="2737680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31E4C42-2BDE-E75D-69CB-17FDB60CA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39" y="3588669"/>
            <a:ext cx="2743200" cy="2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98BCC005DCE409B2C991BE16EDBEE" ma:contentTypeVersion="10" ma:contentTypeDescription="Create a new document." ma:contentTypeScope="" ma:versionID="041c3aa6b43c8d7c45c9db00a0026ff5">
  <xsd:schema xmlns:xsd="http://www.w3.org/2001/XMLSchema" xmlns:xs="http://www.w3.org/2001/XMLSchema" xmlns:p="http://schemas.microsoft.com/office/2006/metadata/properties" xmlns:ns2="7aeb738c-3b05-4acf-8c08-837e784888c3" xmlns:ns3="a4646905-88fc-4dd9-976d-4e5456baa6af" targetNamespace="http://schemas.microsoft.com/office/2006/metadata/properties" ma:root="true" ma:fieldsID="599433670c94f87a019de72b84c3f074" ns2:_="" ns3:_="">
    <xsd:import namespace="7aeb738c-3b05-4acf-8c08-837e784888c3"/>
    <xsd:import namespace="a4646905-88fc-4dd9-976d-4e5456baa6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b738c-3b05-4acf-8c08-837e78488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46905-88fc-4dd9-976d-4e5456baa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646905-88fc-4dd9-976d-4e5456baa6af">
      <UserInfo>
        <DisplayName>James Lagese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5CF32D5-6346-4B1D-8913-BD0FD405B2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66B7E-D8FD-43A7-829F-B2D22C414856}">
  <ds:schemaRefs>
    <ds:schemaRef ds:uri="7aeb738c-3b05-4acf-8c08-837e784888c3"/>
    <ds:schemaRef ds:uri="a4646905-88fc-4dd9-976d-4e5456baa6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DDAC76-9643-4304-B267-ACD8A0E99EBD}">
  <ds:schemaRefs>
    <ds:schemaRef ds:uri="a4646905-88fc-4dd9-976d-4e5456baa6a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GLM Models for Car Insurance Claims</vt:lpstr>
      <vt:lpstr>Introduction</vt:lpstr>
      <vt:lpstr>Three Examples of GLM Model</vt:lpstr>
      <vt:lpstr>Some Applications of the GLM Models</vt:lpstr>
      <vt:lpstr>Results of the GLM with Poisson Distribution</vt:lpstr>
      <vt:lpstr>GLM with Poisson Distribution</vt:lpstr>
      <vt:lpstr>Results of the GLM with Poisson Distribution</vt:lpstr>
      <vt:lpstr>GLM with Binomial Distribution</vt:lpstr>
      <vt:lpstr>Results of the GLM with Binomial Distribution</vt:lpstr>
      <vt:lpstr>Results of the GLM with Binomial Distribution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Nguyen</dc:creator>
  <cp:revision>11</cp:revision>
  <dcterms:created xsi:type="dcterms:W3CDTF">2022-02-17T17:38:26Z</dcterms:created>
  <dcterms:modified xsi:type="dcterms:W3CDTF">2023-09-07T21:35:46Z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0x01010067698BCC005DCE409B2C991BE16EDBEE</vt:lpwstr>
  </property>
</Properties>
</file>