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85" r:id="rId8"/>
    <p:sldId id="274" r:id="rId9"/>
    <p:sldId id="271" r:id="rId10"/>
    <p:sldId id="275" r:id="rId11"/>
    <p:sldId id="277" r:id="rId12"/>
    <p:sldId id="276" r:id="rId13"/>
    <p:sldId id="283" r:id="rId14"/>
    <p:sldId id="284" r:id="rId15"/>
    <p:sldId id="281" r:id="rId16"/>
    <p:sldId id="282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10C3B-963A-4632-B232-24830686D46B}" v="304" dt="2021-02-10T18:13:05.470"/>
    <p1510:client id="{27641576-629F-4782-868C-67A38F26DC22}" v="10" dt="2021-02-17T14:23:22.970"/>
    <p1510:client id="{28D7BEB3-D4AE-4F21-9500-E17144570CA6}" v="463" dt="2021-02-20T05:07:25.207"/>
    <p1510:client id="{2B6BEBD1-EE45-4393-9EC9-1EC037801A2C}" v="15" dt="2021-02-17T14:27:49.799"/>
    <p1510:client id="{5322B403-CB8F-471F-A810-1180323755E6}" v="4" dt="2021-02-20T14:35:39.367"/>
    <p1510:client id="{57BBB444-F5E1-4CED-A4C2-5B05B31DA894}" v="64" dt="2021-02-10T18:03:00.090"/>
    <p1510:client id="{58DF8CFA-1D67-4E05-8C82-F34AE1EB2138}" v="167" dt="2021-02-20T14:15:31.070"/>
    <p1510:client id="{64E9C0B1-F759-413F-9ADA-B3EB846CDC47}" v="1" dt="2021-03-17T19:50:07.194"/>
    <p1510:client id="{65976647-019B-4320-B3A7-301516BAAC52}" v="8" dt="2021-03-03T20:05:24.900"/>
    <p1510:client id="{7F0E56A7-26A1-4900-A1CD-E0DA19236B17}" v="620" dt="2021-03-24T16:32:04.046"/>
    <p1510:client id="{830A1600-5DB5-476C-9281-8193021DD539}" v="154" dt="2021-02-20T04:04:49.834"/>
    <p1510:client id="{A391A5BD-89EA-438A-852C-E84438B9AF09}" v="92" dt="2021-02-10T17:57:14.211"/>
    <p1510:client id="{AC99802A-4C00-40E8-899A-554E5C3C46AA}" v="29" dt="2021-02-17T14:20:46.822"/>
    <p1510:client id="{DAF33AD2-64FD-4470-9ACF-B9559C4E2062}" v="428" dt="2021-02-10T18:12:03.280"/>
    <p1510:client id="{DF028C11-0E45-4204-BA04-EC0C6CCE6B1E}" v="16" dt="2021-02-10T20:51:00.591"/>
    <p1510:client id="{E6E6B659-8E3F-4BB9-9867-901069F8B021}" v="4" dt="2021-02-17T14:53:00.258"/>
    <p1510:client id="{E86F6142-07C1-48F0-B812-DFDCD73F7EAF}" v="14" dt="2021-02-10T17:57:58.471"/>
    <p1510:client id="{F31F07E1-86A0-48E1-B6AB-6237270BDED8}" v="1" dt="2021-03-03T12:48:09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C Weinreber" userId="S::mcweinreber@student.ysu.edu::99a48a23-499f-4b43-8e31-f85c2bf23258" providerId="AD" clId="Web-{EAD00A76-49F7-43AB-8C4B-3E007F43C0BE}"/>
    <pc:docChg chg="modSld">
      <pc:chgData name="Morgan C Weinreber" userId="S::mcweinreber@student.ysu.edu::99a48a23-499f-4b43-8e31-f85c2bf23258" providerId="AD" clId="Web-{EAD00A76-49F7-43AB-8C4B-3E007F43C0BE}" dt="2021-03-09T16:14:43.311" v="0" actId="1076"/>
      <pc:docMkLst>
        <pc:docMk/>
      </pc:docMkLst>
      <pc:sldChg chg="modSp">
        <pc:chgData name="Morgan C Weinreber" userId="S::mcweinreber@student.ysu.edu::99a48a23-499f-4b43-8e31-f85c2bf23258" providerId="AD" clId="Web-{EAD00A76-49F7-43AB-8C4B-3E007F43C0BE}" dt="2021-03-09T16:14:43.311" v="0" actId="1076"/>
        <pc:sldMkLst>
          <pc:docMk/>
          <pc:sldMk cId="2408146479" sldId="280"/>
        </pc:sldMkLst>
        <pc:graphicFrameChg chg="mod">
          <ac:chgData name="Morgan C Weinreber" userId="S::mcweinreber@student.ysu.edu::99a48a23-499f-4b43-8e31-f85c2bf23258" providerId="AD" clId="Web-{EAD00A76-49F7-43AB-8C4B-3E007F43C0BE}" dt="2021-03-09T16:14:43.311" v="0" actId="1076"/>
          <ac:graphicFrameMkLst>
            <pc:docMk/>
            <pc:sldMk cId="2408146479" sldId="280"/>
            <ac:graphicFrameMk id="4" creationId="{5AF6A032-8874-49D5-93C9-145F85C102A0}"/>
          </ac:graphicFrameMkLst>
        </pc:graphicFrameChg>
      </pc:sldChg>
    </pc:docChg>
  </pc:docChgLst>
  <pc:docChgLst>
    <pc:chgData name="Morgan C Weinreber" userId="S::mcweinreber@student.ysu.edu::99a48a23-499f-4b43-8e31-f85c2bf23258" providerId="AD" clId="Web-{F31F07E1-86A0-48E1-B6AB-6237270BDED8}"/>
    <pc:docChg chg="modSld">
      <pc:chgData name="Morgan C Weinreber" userId="S::mcweinreber@student.ysu.edu::99a48a23-499f-4b43-8e31-f85c2bf23258" providerId="AD" clId="Web-{F31F07E1-86A0-48E1-B6AB-6237270BDED8}" dt="2021-03-03T12:48:09.885" v="0" actId="1076"/>
      <pc:docMkLst>
        <pc:docMk/>
      </pc:docMkLst>
      <pc:sldChg chg="modSp">
        <pc:chgData name="Morgan C Weinreber" userId="S::mcweinreber@student.ysu.edu::99a48a23-499f-4b43-8e31-f85c2bf23258" providerId="AD" clId="Web-{F31F07E1-86A0-48E1-B6AB-6237270BDED8}" dt="2021-03-03T12:48:09.885" v="0" actId="1076"/>
        <pc:sldMkLst>
          <pc:docMk/>
          <pc:sldMk cId="3180179813" sldId="275"/>
        </pc:sldMkLst>
        <pc:picChg chg="mod">
          <ac:chgData name="Morgan C Weinreber" userId="S::mcweinreber@student.ysu.edu::99a48a23-499f-4b43-8e31-f85c2bf23258" providerId="AD" clId="Web-{F31F07E1-86A0-48E1-B6AB-6237270BDED8}" dt="2021-03-03T12:48:09.885" v="0" actId="1076"/>
          <ac:picMkLst>
            <pc:docMk/>
            <pc:sldMk cId="3180179813" sldId="275"/>
            <ac:picMk id="3" creationId="{F908C72B-EF6A-45B6-9ABC-40807E3BFA59}"/>
          </ac:picMkLst>
        </pc:picChg>
      </pc:sldChg>
    </pc:docChg>
  </pc:docChgLst>
  <pc:docChgLst>
    <pc:chgData name="Morgan C Weinreber" userId="S::mcweinreber@student.ysu.edu::99a48a23-499f-4b43-8e31-f85c2bf23258" providerId="AD" clId="Web-{58DF8CFA-1D67-4E05-8C82-F34AE1EB2138}"/>
    <pc:docChg chg="modSld">
      <pc:chgData name="Morgan C Weinreber" userId="S::mcweinreber@student.ysu.edu::99a48a23-499f-4b43-8e31-f85c2bf23258" providerId="AD" clId="Web-{58DF8CFA-1D67-4E05-8C82-F34AE1EB2138}" dt="2021-02-20T14:15:31.070" v="86" actId="20577"/>
      <pc:docMkLst>
        <pc:docMk/>
      </pc:docMkLst>
      <pc:sldChg chg="addSp delSp modSp">
        <pc:chgData name="Morgan C Weinreber" userId="S::mcweinreber@student.ysu.edu::99a48a23-499f-4b43-8e31-f85c2bf23258" providerId="AD" clId="Web-{58DF8CFA-1D67-4E05-8C82-F34AE1EB2138}" dt="2021-02-20T13:59:16.370" v="6"/>
        <pc:sldMkLst>
          <pc:docMk/>
          <pc:sldMk cId="2406633737" sldId="276"/>
        </pc:sldMkLst>
        <pc:picChg chg="add del mod">
          <ac:chgData name="Morgan C Weinreber" userId="S::mcweinreber@student.ysu.edu::99a48a23-499f-4b43-8e31-f85c2bf23258" providerId="AD" clId="Web-{58DF8CFA-1D67-4E05-8C82-F34AE1EB2138}" dt="2021-02-20T13:59:16.370" v="6"/>
          <ac:picMkLst>
            <pc:docMk/>
            <pc:sldMk cId="2406633737" sldId="276"/>
            <ac:picMk id="2" creationId="{F4FFD35E-53F7-4C3F-87AC-82F291CAA528}"/>
          </ac:picMkLst>
        </pc:picChg>
        <pc:picChg chg="mod">
          <ac:chgData name="Morgan C Weinreber" userId="S::mcweinreber@student.ysu.edu::99a48a23-499f-4b43-8e31-f85c2bf23258" providerId="AD" clId="Web-{58DF8CFA-1D67-4E05-8C82-F34AE1EB2138}" dt="2021-02-20T13:59:02.745" v="4" actId="1076"/>
          <ac:picMkLst>
            <pc:docMk/>
            <pc:sldMk cId="2406633737" sldId="276"/>
            <ac:picMk id="4098" creationId="{83C976DC-3FC5-4C5C-8A70-1D24E5480D73}"/>
          </ac:picMkLst>
        </pc:picChg>
      </pc:sldChg>
      <pc:sldChg chg="modSp">
        <pc:chgData name="Morgan C Weinreber" userId="S::mcweinreber@student.ysu.edu::99a48a23-499f-4b43-8e31-f85c2bf23258" providerId="AD" clId="Web-{58DF8CFA-1D67-4E05-8C82-F34AE1EB2138}" dt="2021-02-20T14:15:31.070" v="86" actId="20577"/>
        <pc:sldMkLst>
          <pc:docMk/>
          <pc:sldMk cId="2202415037" sldId="279"/>
        </pc:sldMkLst>
        <pc:spChg chg="mod">
          <ac:chgData name="Morgan C Weinreber" userId="S::mcweinreber@student.ysu.edu::99a48a23-499f-4b43-8e31-f85c2bf23258" providerId="AD" clId="Web-{58DF8CFA-1D67-4E05-8C82-F34AE1EB2138}" dt="2021-02-20T14:15:31.070" v="86" actId="20577"/>
          <ac:spMkLst>
            <pc:docMk/>
            <pc:sldMk cId="2202415037" sldId="279"/>
            <ac:spMk id="3" creationId="{6D91E83E-A08F-47C9-9DA0-B9332F911E40}"/>
          </ac:spMkLst>
        </pc:spChg>
      </pc:sldChg>
      <pc:sldChg chg="modSp">
        <pc:chgData name="Morgan C Weinreber" userId="S::mcweinreber@student.ysu.edu::99a48a23-499f-4b43-8e31-f85c2bf23258" providerId="AD" clId="Web-{58DF8CFA-1D67-4E05-8C82-F34AE1EB2138}" dt="2021-02-20T14:06:28.373" v="33" actId="20577"/>
        <pc:sldMkLst>
          <pc:docMk/>
          <pc:sldMk cId="3105719009" sldId="282"/>
        </pc:sldMkLst>
        <pc:spChg chg="mod">
          <ac:chgData name="Morgan C Weinreber" userId="S::mcweinreber@student.ysu.edu::99a48a23-499f-4b43-8e31-f85c2bf23258" providerId="AD" clId="Web-{58DF8CFA-1D67-4E05-8C82-F34AE1EB2138}" dt="2021-02-20T14:06:28.373" v="33" actId="20577"/>
          <ac:spMkLst>
            <pc:docMk/>
            <pc:sldMk cId="3105719009" sldId="282"/>
            <ac:spMk id="3" creationId="{B816EEF3-B7CB-435D-97F4-A48911496039}"/>
          </ac:spMkLst>
        </pc:spChg>
      </pc:sldChg>
    </pc:docChg>
  </pc:docChgLst>
  <pc:docChgLst>
    <pc:chgData name="Nikitas J Missos" userId="S::njmissos@student.ysu.edu::a90fca64-6350-4467-8921-281dc535a97c" providerId="AD" clId="Web-{A391A5BD-89EA-438A-852C-E84438B9AF09}"/>
    <pc:docChg chg="addSld modSld">
      <pc:chgData name="Nikitas J Missos" userId="S::njmissos@student.ysu.edu::a90fca64-6350-4467-8921-281dc535a97c" providerId="AD" clId="Web-{A391A5BD-89EA-438A-852C-E84438B9AF09}" dt="2021-02-10T17:57:11.320" v="47" actId="20577"/>
      <pc:docMkLst>
        <pc:docMk/>
      </pc:docMkLst>
      <pc:sldChg chg="modSp new">
        <pc:chgData name="Nikitas J Missos" userId="S::njmissos@student.ysu.edu::a90fca64-6350-4467-8921-281dc535a97c" providerId="AD" clId="Web-{A391A5BD-89EA-438A-852C-E84438B9AF09}" dt="2021-02-10T17:57:11.320" v="47" actId="20577"/>
        <pc:sldMkLst>
          <pc:docMk/>
          <pc:sldMk cId="2421419553" sldId="277"/>
        </pc:sldMkLst>
        <pc:spChg chg="mod">
          <ac:chgData name="Nikitas J Missos" userId="S::njmissos@student.ysu.edu::a90fca64-6350-4467-8921-281dc535a97c" providerId="AD" clId="Web-{A391A5BD-89EA-438A-852C-E84438B9AF09}" dt="2021-02-10T17:55:41.674" v="21" actId="20577"/>
          <ac:spMkLst>
            <pc:docMk/>
            <pc:sldMk cId="2421419553" sldId="277"/>
            <ac:spMk id="2" creationId="{5B3F03AE-5C95-4301-8549-7CE59F1B5CE3}"/>
          </ac:spMkLst>
        </pc:spChg>
        <pc:spChg chg="mod">
          <ac:chgData name="Nikitas J Missos" userId="S::njmissos@student.ysu.edu::a90fca64-6350-4467-8921-281dc535a97c" providerId="AD" clId="Web-{A391A5BD-89EA-438A-852C-E84438B9AF09}" dt="2021-02-10T17:57:11.320" v="47" actId="20577"/>
          <ac:spMkLst>
            <pc:docMk/>
            <pc:sldMk cId="2421419553" sldId="277"/>
            <ac:spMk id="3" creationId="{D9AA7BD4-D6D5-4667-9B78-7A8F0F27A3D2}"/>
          </ac:spMkLst>
        </pc:spChg>
      </pc:sldChg>
    </pc:docChg>
  </pc:docChgLst>
  <pc:docChgLst>
    <pc:chgData name="Derek F Miller" userId="S::dfmiller01@student.ysu.edu::8f78658b-c39d-4176-96de-a3799049affe" providerId="AD" clId="Web-{AC99802A-4C00-40E8-899A-554E5C3C46AA}"/>
    <pc:docChg chg="modSld">
      <pc:chgData name="Derek F Miller" userId="S::dfmiller01@student.ysu.edu::8f78658b-c39d-4176-96de-a3799049affe" providerId="AD" clId="Web-{AC99802A-4C00-40E8-899A-554E5C3C46AA}" dt="2021-02-17T14:20:46.822" v="14" actId="1076"/>
      <pc:docMkLst>
        <pc:docMk/>
      </pc:docMkLst>
      <pc:sldChg chg="addSp delSp modSp">
        <pc:chgData name="Derek F Miller" userId="S::dfmiller01@student.ysu.edu::8f78658b-c39d-4176-96de-a3799049affe" providerId="AD" clId="Web-{AC99802A-4C00-40E8-899A-554E5C3C46AA}" dt="2021-02-17T14:20:46.822" v="14" actId="1076"/>
        <pc:sldMkLst>
          <pc:docMk/>
          <pc:sldMk cId="3180179813" sldId="275"/>
        </pc:sldMkLst>
        <pc:spChg chg="mod">
          <ac:chgData name="Derek F Miller" userId="S::dfmiller01@student.ysu.edu::8f78658b-c39d-4176-96de-a3799049affe" providerId="AD" clId="Web-{AC99802A-4C00-40E8-899A-554E5C3C46AA}" dt="2021-02-17T14:19:53.852" v="11" actId="20577"/>
          <ac:spMkLst>
            <pc:docMk/>
            <pc:sldMk cId="3180179813" sldId="275"/>
            <ac:spMk id="2" creationId="{08DB9A2B-879E-4B84-B32A-1DA1A434ED58}"/>
          </ac:spMkLst>
        </pc:spChg>
        <pc:spChg chg="del">
          <ac:chgData name="Derek F Miller" userId="S::dfmiller01@student.ysu.edu::8f78658b-c39d-4176-96de-a3799049affe" providerId="AD" clId="Web-{AC99802A-4C00-40E8-899A-554E5C3C46AA}" dt="2021-02-17T14:20:05.525" v="12"/>
          <ac:spMkLst>
            <pc:docMk/>
            <pc:sldMk cId="3180179813" sldId="275"/>
            <ac:spMk id="3" creationId="{F38509BD-43C9-42B1-8375-A58A0454CFD0}"/>
          </ac:spMkLst>
        </pc:spChg>
        <pc:picChg chg="add mod ord">
          <ac:chgData name="Derek F Miller" userId="S::dfmiller01@student.ysu.edu::8f78658b-c39d-4176-96de-a3799049affe" providerId="AD" clId="Web-{AC99802A-4C00-40E8-899A-554E5C3C46AA}" dt="2021-02-17T14:20:46.822" v="14" actId="1076"/>
          <ac:picMkLst>
            <pc:docMk/>
            <pc:sldMk cId="3180179813" sldId="275"/>
            <ac:picMk id="4" creationId="{CC637E31-738A-4804-9FBA-6B49E9A9DDFC}"/>
          </ac:picMkLst>
        </pc:picChg>
        <pc:picChg chg="del">
          <ac:chgData name="Derek F Miller" userId="S::dfmiller01@student.ysu.edu::8f78658b-c39d-4176-96de-a3799049affe" providerId="AD" clId="Web-{AC99802A-4C00-40E8-899A-554E5C3C46AA}" dt="2021-02-17T14:19:42.212" v="0"/>
          <ac:picMkLst>
            <pc:docMk/>
            <pc:sldMk cId="3180179813" sldId="275"/>
            <ac:picMk id="3074" creationId="{64BE4BD1-80E7-4D55-ADED-A21EBD3984A3}"/>
          </ac:picMkLst>
        </pc:picChg>
      </pc:sldChg>
    </pc:docChg>
  </pc:docChgLst>
  <pc:docChgLst>
    <pc:chgData name="James T Lagese" userId="S::jtlagese@student.ysu.edu::95dc1ec1-a1a2-488c-9b60-c9ad9ef0d64c" providerId="AD" clId="Web-{830A1600-5DB5-476C-9281-8193021DD539}"/>
    <pc:docChg chg="addSld modSld">
      <pc:chgData name="James T Lagese" userId="S::jtlagese@student.ysu.edu::95dc1ec1-a1a2-488c-9b60-c9ad9ef0d64c" providerId="AD" clId="Web-{830A1600-5DB5-476C-9281-8193021DD539}" dt="2021-02-20T04:04:49.834" v="67" actId="20577"/>
      <pc:docMkLst>
        <pc:docMk/>
      </pc:docMkLst>
      <pc:sldChg chg="modSp new">
        <pc:chgData name="James T Lagese" userId="S::jtlagese@student.ysu.edu::95dc1ec1-a1a2-488c-9b60-c9ad9ef0d64c" providerId="AD" clId="Web-{830A1600-5DB5-476C-9281-8193021DD539}" dt="2021-02-20T04:04:49.834" v="67" actId="20577"/>
        <pc:sldMkLst>
          <pc:docMk/>
          <pc:sldMk cId="3878188984" sldId="285"/>
        </pc:sldMkLst>
        <pc:spChg chg="mod">
          <ac:chgData name="James T Lagese" userId="S::jtlagese@student.ysu.edu::95dc1ec1-a1a2-488c-9b60-c9ad9ef0d64c" providerId="AD" clId="Web-{830A1600-5DB5-476C-9281-8193021DD539}" dt="2021-02-20T04:04:33.006" v="43" actId="20577"/>
          <ac:spMkLst>
            <pc:docMk/>
            <pc:sldMk cId="3878188984" sldId="285"/>
            <ac:spMk id="2" creationId="{9ECC8683-FCDD-4E87-9A08-6EF951C9F2A2}"/>
          </ac:spMkLst>
        </pc:spChg>
        <pc:spChg chg="mod">
          <ac:chgData name="James T Lagese" userId="S::jtlagese@student.ysu.edu::95dc1ec1-a1a2-488c-9b60-c9ad9ef0d64c" providerId="AD" clId="Web-{830A1600-5DB5-476C-9281-8193021DD539}" dt="2021-02-20T04:04:49.834" v="67" actId="20577"/>
          <ac:spMkLst>
            <pc:docMk/>
            <pc:sldMk cId="3878188984" sldId="285"/>
            <ac:spMk id="3" creationId="{501E4F86-F910-4F77-B13F-D02848E928A4}"/>
          </ac:spMkLst>
        </pc:spChg>
      </pc:sldChg>
    </pc:docChg>
  </pc:docChgLst>
  <pc:docChgLst>
    <pc:chgData name="Derek F Miller" userId="S::dfmiller01@student.ysu.edu::8f78658b-c39d-4176-96de-a3799049affe" providerId="AD" clId="Web-{14B10C3B-963A-4632-B232-24830686D46B}"/>
    <pc:docChg chg="addSld modSld">
      <pc:chgData name="Derek F Miller" userId="S::dfmiller01@student.ysu.edu::8f78658b-c39d-4176-96de-a3799049affe" providerId="AD" clId="Web-{14B10C3B-963A-4632-B232-24830686D46B}" dt="2021-02-10T18:13:04.361" v="147" actId="20577"/>
      <pc:docMkLst>
        <pc:docMk/>
      </pc:docMkLst>
      <pc:sldChg chg="modSp">
        <pc:chgData name="Derek F Miller" userId="S::dfmiller01@student.ysu.edu::8f78658b-c39d-4176-96de-a3799049affe" providerId="AD" clId="Web-{14B10C3B-963A-4632-B232-24830686D46B}" dt="2021-02-10T18:13:04.361" v="147" actId="20577"/>
        <pc:sldMkLst>
          <pc:docMk/>
          <pc:sldMk cId="620417042" sldId="256"/>
        </pc:sldMkLst>
        <pc:spChg chg="mod">
          <ac:chgData name="Derek F Miller" userId="S::dfmiller01@student.ysu.edu::8f78658b-c39d-4176-96de-a3799049affe" providerId="AD" clId="Web-{14B10C3B-963A-4632-B232-24830686D46B}" dt="2021-02-10T18:13:04.361" v="147" actId="20577"/>
          <ac:spMkLst>
            <pc:docMk/>
            <pc:sldMk cId="620417042" sldId="256"/>
            <ac:spMk id="3" creationId="{159BE7E4-AF4A-4D31-AAAE-68326CAF0958}"/>
          </ac:spMkLst>
        </pc:spChg>
      </pc:sldChg>
      <pc:sldChg chg="modSp">
        <pc:chgData name="Derek F Miller" userId="S::dfmiller01@student.ysu.edu::8f78658b-c39d-4176-96de-a3799049affe" providerId="AD" clId="Web-{14B10C3B-963A-4632-B232-24830686D46B}" dt="2021-02-10T18:12:16.501" v="136" actId="1076"/>
        <pc:sldMkLst>
          <pc:docMk/>
          <pc:sldMk cId="927854924" sldId="258"/>
        </pc:sldMkLst>
        <pc:spChg chg="mod">
          <ac:chgData name="Derek F Miller" userId="S::dfmiller01@student.ysu.edu::8f78658b-c39d-4176-96de-a3799049affe" providerId="AD" clId="Web-{14B10C3B-963A-4632-B232-24830686D46B}" dt="2021-02-10T18:12:09.688" v="135" actId="1076"/>
          <ac:spMkLst>
            <pc:docMk/>
            <pc:sldMk cId="927854924" sldId="258"/>
            <ac:spMk id="2" creationId="{27CFD633-A5C4-48E7-B973-DAFE75E953CD}"/>
          </ac:spMkLst>
        </pc:spChg>
        <pc:spChg chg="mod">
          <ac:chgData name="Derek F Miller" userId="S::dfmiller01@student.ysu.edu::8f78658b-c39d-4176-96de-a3799049affe" providerId="AD" clId="Web-{14B10C3B-963A-4632-B232-24830686D46B}" dt="2021-02-10T18:12:16.501" v="136" actId="1076"/>
          <ac:spMkLst>
            <pc:docMk/>
            <pc:sldMk cId="927854924" sldId="258"/>
            <ac:spMk id="3" creationId="{8D5EB8E6-9942-4954-BC21-D88C9FB1B601}"/>
          </ac:spMkLst>
        </pc:spChg>
      </pc:sldChg>
      <pc:sldChg chg="modSp">
        <pc:chgData name="Derek F Miller" userId="S::dfmiller01@student.ysu.edu::8f78658b-c39d-4176-96de-a3799049affe" providerId="AD" clId="Web-{14B10C3B-963A-4632-B232-24830686D46B}" dt="2021-02-10T18:09:37.700" v="119" actId="20577"/>
        <pc:sldMkLst>
          <pc:docMk/>
          <pc:sldMk cId="3476548895" sldId="270"/>
        </pc:sldMkLst>
        <pc:spChg chg="mod">
          <ac:chgData name="Derek F Miller" userId="S::dfmiller01@student.ysu.edu::8f78658b-c39d-4176-96de-a3799049affe" providerId="AD" clId="Web-{14B10C3B-963A-4632-B232-24830686D46B}" dt="2021-02-10T18:09:37.700" v="119" actId="20577"/>
          <ac:spMkLst>
            <pc:docMk/>
            <pc:sldMk cId="3476548895" sldId="270"/>
            <ac:spMk id="4" creationId="{323F8A92-895F-49F7-844C-C80FDD71CA9D}"/>
          </ac:spMkLst>
        </pc:spChg>
      </pc:sldChg>
      <pc:sldChg chg="modSp">
        <pc:chgData name="Derek F Miller" userId="S::dfmiller01@student.ysu.edu::8f78658b-c39d-4176-96de-a3799049affe" providerId="AD" clId="Web-{14B10C3B-963A-4632-B232-24830686D46B}" dt="2021-02-10T18:10:52.405" v="134" actId="20577"/>
        <pc:sldMkLst>
          <pc:docMk/>
          <pc:sldMk cId="2421419553" sldId="277"/>
        </pc:sldMkLst>
        <pc:spChg chg="mod">
          <ac:chgData name="Derek F Miller" userId="S::dfmiller01@student.ysu.edu::8f78658b-c39d-4176-96de-a3799049affe" providerId="AD" clId="Web-{14B10C3B-963A-4632-B232-24830686D46B}" dt="2021-02-10T18:10:52.405" v="134" actId="20577"/>
          <ac:spMkLst>
            <pc:docMk/>
            <pc:sldMk cId="2421419553" sldId="277"/>
            <ac:spMk id="3" creationId="{D9AA7BD4-D6D5-4667-9B78-7A8F0F27A3D2}"/>
          </ac:spMkLst>
        </pc:spChg>
      </pc:sldChg>
      <pc:sldChg chg="modSp">
        <pc:chgData name="Derek F Miller" userId="S::dfmiller01@student.ysu.edu::8f78658b-c39d-4176-96de-a3799049affe" providerId="AD" clId="Web-{14B10C3B-963A-4632-B232-24830686D46B}" dt="2021-02-10T18:08:48.934" v="116" actId="20577"/>
        <pc:sldMkLst>
          <pc:docMk/>
          <pc:sldMk cId="4275877326" sldId="281"/>
        </pc:sldMkLst>
        <pc:spChg chg="mod">
          <ac:chgData name="Derek F Miller" userId="S::dfmiller01@student.ysu.edu::8f78658b-c39d-4176-96de-a3799049affe" providerId="AD" clId="Web-{14B10C3B-963A-4632-B232-24830686D46B}" dt="2021-02-10T18:08:48.934" v="116" actId="20577"/>
          <ac:spMkLst>
            <pc:docMk/>
            <pc:sldMk cId="4275877326" sldId="281"/>
            <ac:spMk id="3" creationId="{D1FBBA9A-E538-453D-88B6-9C35CCA6EFB5}"/>
          </ac:spMkLst>
        </pc:spChg>
      </pc:sldChg>
      <pc:sldChg chg="modSp add">
        <pc:chgData name="Derek F Miller" userId="S::dfmiller01@student.ysu.edu::8f78658b-c39d-4176-96de-a3799049affe" providerId="AD" clId="Web-{14B10C3B-963A-4632-B232-24830686D46B}" dt="2021-02-10T18:09:12.325" v="117" actId="20577"/>
        <pc:sldMkLst>
          <pc:docMk/>
          <pc:sldMk cId="3105719009" sldId="282"/>
        </pc:sldMkLst>
        <pc:spChg chg="mod">
          <ac:chgData name="Derek F Miller" userId="S::dfmiller01@student.ysu.edu::8f78658b-c39d-4176-96de-a3799049affe" providerId="AD" clId="Web-{14B10C3B-963A-4632-B232-24830686D46B}" dt="2021-02-10T18:09:12.325" v="117" actId="20577"/>
          <ac:spMkLst>
            <pc:docMk/>
            <pc:sldMk cId="3105719009" sldId="282"/>
            <ac:spMk id="3" creationId="{B816EEF3-B7CB-435D-97F4-A48911496039}"/>
          </ac:spMkLst>
        </pc:spChg>
      </pc:sldChg>
    </pc:docChg>
  </pc:docChgLst>
  <pc:docChgLst>
    <pc:chgData name="Derek F Miller" userId="S::dfmiller01@student.ysu.edu::8f78658b-c39d-4176-96de-a3799049affe" providerId="AD" clId="Web-{2B6BEBD1-EE45-4393-9EC9-1EC037801A2C}"/>
    <pc:docChg chg="addSld delSld modSld">
      <pc:chgData name="Derek F Miller" userId="S::dfmiller01@student.ysu.edu::8f78658b-c39d-4176-96de-a3799049affe" providerId="AD" clId="Web-{2B6BEBD1-EE45-4393-9EC9-1EC037801A2C}" dt="2021-02-17T14:27:49.799" v="7"/>
      <pc:docMkLst>
        <pc:docMk/>
      </pc:docMkLst>
      <pc:sldChg chg="modSp del">
        <pc:chgData name="Derek F Miller" userId="S::dfmiller01@student.ysu.edu::8f78658b-c39d-4176-96de-a3799049affe" providerId="AD" clId="Web-{2B6BEBD1-EE45-4393-9EC9-1EC037801A2C}" dt="2021-02-17T14:27:41.283" v="6"/>
        <pc:sldMkLst>
          <pc:docMk/>
          <pc:sldMk cId="3265721493" sldId="259"/>
        </pc:sldMkLst>
        <pc:spChg chg="mod">
          <ac:chgData name="Derek F Miller" userId="S::dfmiller01@student.ysu.edu::8f78658b-c39d-4176-96de-a3799049affe" providerId="AD" clId="Web-{2B6BEBD1-EE45-4393-9EC9-1EC037801A2C}" dt="2021-02-17T14:27:24.298" v="4" actId="20577"/>
          <ac:spMkLst>
            <pc:docMk/>
            <pc:sldMk cId="3265721493" sldId="259"/>
            <ac:spMk id="2" creationId="{C98F9F09-CA68-4B04-8BB3-F6AD61295F96}"/>
          </ac:spMkLst>
        </pc:spChg>
      </pc:sldChg>
      <pc:sldChg chg="del">
        <pc:chgData name="Derek F Miller" userId="S::dfmiller01@student.ysu.edu::8f78658b-c39d-4176-96de-a3799049affe" providerId="AD" clId="Web-{2B6BEBD1-EE45-4393-9EC9-1EC037801A2C}" dt="2021-02-17T14:27:49.799" v="7"/>
        <pc:sldMkLst>
          <pc:docMk/>
          <pc:sldMk cId="3476548895" sldId="270"/>
        </pc:sldMkLst>
      </pc:sldChg>
      <pc:sldChg chg="add">
        <pc:chgData name="Derek F Miller" userId="S::dfmiller01@student.ysu.edu::8f78658b-c39d-4176-96de-a3799049affe" providerId="AD" clId="Web-{2B6BEBD1-EE45-4393-9EC9-1EC037801A2C}" dt="2021-02-17T14:27:33.970" v="5"/>
        <pc:sldMkLst>
          <pc:docMk/>
          <pc:sldMk cId="2959382343" sldId="283"/>
        </pc:sldMkLst>
      </pc:sldChg>
    </pc:docChg>
  </pc:docChgLst>
  <pc:docChgLst>
    <pc:chgData name="Derek F Miller" userId="S::dfmiller01@student.ysu.edu::8f78658b-c39d-4176-96de-a3799049affe" providerId="AD" clId="Web-{E6E6B659-8E3F-4BB9-9867-901069F8B021}"/>
    <pc:docChg chg="addSld delSld sldOrd">
      <pc:chgData name="Derek F Miller" userId="S::dfmiller01@student.ysu.edu::8f78658b-c39d-4176-96de-a3799049affe" providerId="AD" clId="Web-{E6E6B659-8E3F-4BB9-9867-901069F8B021}" dt="2021-02-17T14:53:00.258" v="3"/>
      <pc:docMkLst>
        <pc:docMk/>
      </pc:docMkLst>
      <pc:sldChg chg="del">
        <pc:chgData name="Derek F Miller" userId="S::dfmiller01@student.ysu.edu::8f78658b-c39d-4176-96de-a3799049affe" providerId="AD" clId="Web-{E6E6B659-8E3F-4BB9-9867-901069F8B021}" dt="2021-02-17T14:31:24.172" v="1"/>
        <pc:sldMkLst>
          <pc:docMk/>
          <pc:sldMk cId="1424789601" sldId="269"/>
        </pc:sldMkLst>
      </pc:sldChg>
      <pc:sldChg chg="del">
        <pc:chgData name="Derek F Miller" userId="S::dfmiller01@student.ysu.edu::8f78658b-c39d-4176-96de-a3799049affe" providerId="AD" clId="Web-{E6E6B659-8E3F-4BB9-9867-901069F8B021}" dt="2021-02-17T14:31:26.187" v="2"/>
        <pc:sldMkLst>
          <pc:docMk/>
          <pc:sldMk cId="3630906740" sldId="273"/>
        </pc:sldMkLst>
      </pc:sldChg>
      <pc:sldChg chg="ord">
        <pc:chgData name="Derek F Miller" userId="S::dfmiller01@student.ysu.edu::8f78658b-c39d-4176-96de-a3799049affe" providerId="AD" clId="Web-{E6E6B659-8E3F-4BB9-9867-901069F8B021}" dt="2021-02-17T14:53:00.258" v="3"/>
        <pc:sldMkLst>
          <pc:docMk/>
          <pc:sldMk cId="4275877326" sldId="281"/>
        </pc:sldMkLst>
      </pc:sldChg>
      <pc:sldChg chg="add">
        <pc:chgData name="Derek F Miller" userId="S::dfmiller01@student.ysu.edu::8f78658b-c39d-4176-96de-a3799049affe" providerId="AD" clId="Web-{E6E6B659-8E3F-4BB9-9867-901069F8B021}" dt="2021-02-17T14:31:21.328" v="0"/>
        <pc:sldMkLst>
          <pc:docMk/>
          <pc:sldMk cId="1017331057" sldId="284"/>
        </pc:sldMkLst>
      </pc:sldChg>
    </pc:docChg>
  </pc:docChgLst>
  <pc:docChgLst>
    <pc:chgData name="Madison D Ricciuti" userId="S::mdricciuti@student.ysu.edu::ded05058-e3b7-42dc-aad1-e56911b7719f" providerId="AD" clId="Web-{5322B403-CB8F-471F-A810-1180323755E6}"/>
    <pc:docChg chg="modSld">
      <pc:chgData name="Madison D Ricciuti" userId="S::mdricciuti@student.ysu.edu::ded05058-e3b7-42dc-aad1-e56911b7719f" providerId="AD" clId="Web-{5322B403-CB8F-471F-A810-1180323755E6}" dt="2021-02-20T14:35:39.351" v="1" actId="20577"/>
      <pc:docMkLst>
        <pc:docMk/>
      </pc:docMkLst>
      <pc:sldChg chg="modSp">
        <pc:chgData name="Madison D Ricciuti" userId="S::mdricciuti@student.ysu.edu::ded05058-e3b7-42dc-aad1-e56911b7719f" providerId="AD" clId="Web-{5322B403-CB8F-471F-A810-1180323755E6}" dt="2021-02-20T14:35:39.351" v="1" actId="20577"/>
        <pc:sldMkLst>
          <pc:docMk/>
          <pc:sldMk cId="927854924" sldId="258"/>
        </pc:sldMkLst>
        <pc:spChg chg="mod">
          <ac:chgData name="Madison D Ricciuti" userId="S::mdricciuti@student.ysu.edu::ded05058-e3b7-42dc-aad1-e56911b7719f" providerId="AD" clId="Web-{5322B403-CB8F-471F-A810-1180323755E6}" dt="2021-02-20T14:35:39.351" v="1" actId="20577"/>
          <ac:spMkLst>
            <pc:docMk/>
            <pc:sldMk cId="927854924" sldId="258"/>
            <ac:spMk id="3" creationId="{8D5EB8E6-9942-4954-BC21-D88C9FB1B601}"/>
          </ac:spMkLst>
        </pc:spChg>
      </pc:sldChg>
    </pc:docChg>
  </pc:docChgLst>
  <pc:docChgLst>
    <pc:chgData name="Morgan C Weinreber" userId="S::mcweinreber@student.ysu.edu::99a48a23-499f-4b43-8e31-f85c2bf23258" providerId="AD" clId="Web-{64E9C0B1-F759-413F-9ADA-B3EB846CDC47}"/>
    <pc:docChg chg="sldOrd">
      <pc:chgData name="Morgan C Weinreber" userId="S::mcweinreber@student.ysu.edu::99a48a23-499f-4b43-8e31-f85c2bf23258" providerId="AD" clId="Web-{64E9C0B1-F759-413F-9ADA-B3EB846CDC47}" dt="2021-03-17T19:50:07.194" v="0"/>
      <pc:docMkLst>
        <pc:docMk/>
      </pc:docMkLst>
      <pc:sldChg chg="ord">
        <pc:chgData name="Morgan C Weinreber" userId="S::mcweinreber@student.ysu.edu::99a48a23-499f-4b43-8e31-f85c2bf23258" providerId="AD" clId="Web-{64E9C0B1-F759-413F-9ADA-B3EB846CDC47}" dt="2021-03-17T19:50:07.194" v="0"/>
        <pc:sldMkLst>
          <pc:docMk/>
          <pc:sldMk cId="626105610" sldId="274"/>
        </pc:sldMkLst>
      </pc:sldChg>
    </pc:docChg>
  </pc:docChgLst>
  <pc:docChgLst>
    <pc:chgData name="James T Lagese" userId="S::jtlagese@student.ysu.edu::95dc1ec1-a1a2-488c-9b60-c9ad9ef0d64c" providerId="AD" clId="Web-{28D7BEB3-D4AE-4F21-9500-E17144570CA6}"/>
    <pc:docChg chg="modSld">
      <pc:chgData name="James T Lagese" userId="S::jtlagese@student.ysu.edu::95dc1ec1-a1a2-488c-9b60-c9ad9ef0d64c" providerId="AD" clId="Web-{28D7BEB3-D4AE-4F21-9500-E17144570CA6}" dt="2021-02-20T05:07:25.207" v="221" actId="20577"/>
      <pc:docMkLst>
        <pc:docMk/>
      </pc:docMkLst>
      <pc:sldChg chg="addSp delSp modSp mod modClrScheme chgLayout">
        <pc:chgData name="James T Lagese" userId="S::jtlagese@student.ysu.edu::95dc1ec1-a1a2-488c-9b60-c9ad9ef0d64c" providerId="AD" clId="Web-{28D7BEB3-D4AE-4F21-9500-E17144570CA6}" dt="2021-02-20T05:07:25.207" v="221" actId="20577"/>
        <pc:sldMkLst>
          <pc:docMk/>
          <pc:sldMk cId="3878188984" sldId="285"/>
        </pc:sldMkLst>
        <pc:spChg chg="mod ord">
          <ac:chgData name="James T Lagese" userId="S::jtlagese@student.ysu.edu::95dc1ec1-a1a2-488c-9b60-c9ad9ef0d64c" providerId="AD" clId="Web-{28D7BEB3-D4AE-4F21-9500-E17144570CA6}" dt="2021-02-20T04:52:34.599" v="153"/>
          <ac:spMkLst>
            <pc:docMk/>
            <pc:sldMk cId="3878188984" sldId="285"/>
            <ac:spMk id="2" creationId="{9ECC8683-FCDD-4E87-9A08-6EF951C9F2A2}"/>
          </ac:spMkLst>
        </pc:spChg>
        <pc:spChg chg="mod ord">
          <ac:chgData name="James T Lagese" userId="S::jtlagese@student.ysu.edu::95dc1ec1-a1a2-488c-9b60-c9ad9ef0d64c" providerId="AD" clId="Web-{28D7BEB3-D4AE-4F21-9500-E17144570CA6}" dt="2021-02-20T05:07:25.207" v="221" actId="20577"/>
          <ac:spMkLst>
            <pc:docMk/>
            <pc:sldMk cId="3878188984" sldId="285"/>
            <ac:spMk id="3" creationId="{501E4F86-F910-4F77-B13F-D02848E928A4}"/>
          </ac:spMkLst>
        </pc:spChg>
        <pc:spChg chg="add del mod ord">
          <ac:chgData name="James T Lagese" userId="S::jtlagese@student.ysu.edu::95dc1ec1-a1a2-488c-9b60-c9ad9ef0d64c" providerId="AD" clId="Web-{28D7BEB3-D4AE-4F21-9500-E17144570CA6}" dt="2021-02-20T05:02:45.280" v="196"/>
          <ac:spMkLst>
            <pc:docMk/>
            <pc:sldMk cId="3878188984" sldId="285"/>
            <ac:spMk id="4" creationId="{7239094F-4107-40C3-BDA3-4C6CAA9E18E4}"/>
          </ac:spMkLst>
        </pc:spChg>
        <pc:picChg chg="add mod ord">
          <ac:chgData name="James T Lagese" userId="S::jtlagese@student.ysu.edu::95dc1ec1-a1a2-488c-9b60-c9ad9ef0d64c" providerId="AD" clId="Web-{28D7BEB3-D4AE-4F21-9500-E17144570CA6}" dt="2021-02-20T05:02:45.280" v="196"/>
          <ac:picMkLst>
            <pc:docMk/>
            <pc:sldMk cId="3878188984" sldId="285"/>
            <ac:picMk id="5" creationId="{C0489FF0-CE9F-44CB-A17B-41748DB602E4}"/>
          </ac:picMkLst>
        </pc:picChg>
      </pc:sldChg>
    </pc:docChg>
  </pc:docChgLst>
  <pc:docChgLst>
    <pc:chgData name="Derek F Miller" userId="S::dfmiller01@student.ysu.edu::8f78658b-c39d-4176-96de-a3799049affe" providerId="AD" clId="Web-{DF028C11-0E45-4204-BA04-EC0C6CCE6B1E}"/>
    <pc:docChg chg="modSld sldOrd">
      <pc:chgData name="Derek F Miller" userId="S::dfmiller01@student.ysu.edu::8f78658b-c39d-4176-96de-a3799049affe" providerId="AD" clId="Web-{DF028C11-0E45-4204-BA04-EC0C6CCE6B1E}" dt="2021-02-10T20:51:00.591" v="8"/>
      <pc:docMkLst>
        <pc:docMk/>
      </pc:docMkLst>
      <pc:sldChg chg="modSp">
        <pc:chgData name="Derek F Miller" userId="S::dfmiller01@student.ysu.edu::8f78658b-c39d-4176-96de-a3799049affe" providerId="AD" clId="Web-{DF028C11-0E45-4204-BA04-EC0C6CCE6B1E}" dt="2021-02-10T20:39:54.109" v="6" actId="20577"/>
        <pc:sldMkLst>
          <pc:docMk/>
          <pc:sldMk cId="2399011882" sldId="257"/>
        </pc:sldMkLst>
        <pc:spChg chg="mod">
          <ac:chgData name="Derek F Miller" userId="S::dfmiller01@student.ysu.edu::8f78658b-c39d-4176-96de-a3799049affe" providerId="AD" clId="Web-{DF028C11-0E45-4204-BA04-EC0C6CCE6B1E}" dt="2021-02-10T20:39:54.109" v="6" actId="20577"/>
          <ac:spMkLst>
            <pc:docMk/>
            <pc:sldMk cId="2399011882" sldId="257"/>
            <ac:spMk id="3" creationId="{8503E2D4-62FD-4D10-A409-F435DF421EF3}"/>
          </ac:spMkLst>
        </pc:spChg>
      </pc:sldChg>
      <pc:sldChg chg="addSp delSp modSp">
        <pc:chgData name="Derek F Miller" userId="S::dfmiller01@student.ysu.edu::8f78658b-c39d-4176-96de-a3799049affe" providerId="AD" clId="Web-{DF028C11-0E45-4204-BA04-EC0C6CCE6B1E}" dt="2021-02-10T20:51:00.591" v="8"/>
        <pc:sldMkLst>
          <pc:docMk/>
          <pc:sldMk cId="3265721493" sldId="259"/>
        </pc:sldMkLst>
        <pc:spChg chg="add mod">
          <ac:chgData name="Derek F Miller" userId="S::dfmiller01@student.ysu.edu::8f78658b-c39d-4176-96de-a3799049affe" providerId="AD" clId="Web-{DF028C11-0E45-4204-BA04-EC0C6CCE6B1E}" dt="2021-02-10T20:51:00.591" v="8"/>
          <ac:spMkLst>
            <pc:docMk/>
            <pc:sldMk cId="3265721493" sldId="259"/>
            <ac:spMk id="4" creationId="{7E3A14A7-7249-4930-B885-F28E52DB2DCF}"/>
          </ac:spMkLst>
        </pc:spChg>
        <pc:picChg chg="del">
          <ac:chgData name="Derek F Miller" userId="S::dfmiller01@student.ysu.edu::8f78658b-c39d-4176-96de-a3799049affe" providerId="AD" clId="Web-{DF028C11-0E45-4204-BA04-EC0C6CCE6B1E}" dt="2021-02-10T20:51:00.591" v="8"/>
          <ac:picMkLst>
            <pc:docMk/>
            <pc:sldMk cId="3265721493" sldId="259"/>
            <ac:picMk id="11" creationId="{5A0D16A6-C0C8-460F-A879-BBA894F8E265}"/>
          </ac:picMkLst>
        </pc:picChg>
      </pc:sldChg>
      <pc:sldChg chg="addSp delSp modSp">
        <pc:chgData name="Derek F Miller" userId="S::dfmiller01@student.ysu.edu::8f78658b-c39d-4176-96de-a3799049affe" providerId="AD" clId="Web-{DF028C11-0E45-4204-BA04-EC0C6CCE6B1E}" dt="2021-02-10T20:50:55.357" v="7"/>
        <pc:sldMkLst>
          <pc:docMk/>
          <pc:sldMk cId="1424789601" sldId="269"/>
        </pc:sldMkLst>
        <pc:spChg chg="add mod">
          <ac:chgData name="Derek F Miller" userId="S::dfmiller01@student.ysu.edu::8f78658b-c39d-4176-96de-a3799049affe" providerId="AD" clId="Web-{DF028C11-0E45-4204-BA04-EC0C6CCE6B1E}" dt="2021-02-10T20:50:55.357" v="7"/>
          <ac:spMkLst>
            <pc:docMk/>
            <pc:sldMk cId="1424789601" sldId="269"/>
            <ac:spMk id="4" creationId="{23170313-E421-47C4-AC40-D774BECD41A2}"/>
          </ac:spMkLst>
        </pc:spChg>
        <pc:picChg chg="del">
          <ac:chgData name="Derek F Miller" userId="S::dfmiller01@student.ysu.edu::8f78658b-c39d-4176-96de-a3799049affe" providerId="AD" clId="Web-{DF028C11-0E45-4204-BA04-EC0C6CCE6B1E}" dt="2021-02-10T20:50:55.357" v="7"/>
          <ac:picMkLst>
            <pc:docMk/>
            <pc:sldMk cId="1424789601" sldId="269"/>
            <ac:picMk id="6" creationId="{AA6CA1CD-6476-4884-AF22-15DBB4757437}"/>
          </ac:picMkLst>
        </pc:picChg>
      </pc:sldChg>
      <pc:sldChg chg="ord">
        <pc:chgData name="Derek F Miller" userId="S::dfmiller01@student.ysu.edu::8f78658b-c39d-4176-96de-a3799049affe" providerId="AD" clId="Web-{DF028C11-0E45-4204-BA04-EC0C6CCE6B1E}" dt="2021-02-10T20:38:52.811" v="0"/>
        <pc:sldMkLst>
          <pc:docMk/>
          <pc:sldMk cId="3105719009" sldId="282"/>
        </pc:sldMkLst>
      </pc:sldChg>
    </pc:docChg>
  </pc:docChgLst>
  <pc:docChgLst>
    <pc:chgData name="Morgan C Weinreber" userId="S::mcweinreber@student.ysu.edu::99a48a23-499f-4b43-8e31-f85c2bf23258" providerId="AD" clId="Web-{7F0E56A7-26A1-4900-A1CD-E0DA19236B17}"/>
    <pc:docChg chg="addSld delSld modSld">
      <pc:chgData name="Morgan C Weinreber" userId="S::mcweinreber@student.ysu.edu::99a48a23-499f-4b43-8e31-f85c2bf23258" providerId="AD" clId="Web-{7F0E56A7-26A1-4900-A1CD-E0DA19236B17}" dt="2021-03-24T16:32:04.046" v="394" actId="1076"/>
      <pc:docMkLst>
        <pc:docMk/>
      </pc:docMkLst>
      <pc:sldChg chg="modSp add del">
        <pc:chgData name="Morgan C Weinreber" userId="S::mcweinreber@student.ysu.edu::99a48a23-499f-4b43-8e31-f85c2bf23258" providerId="AD" clId="Web-{7F0E56A7-26A1-4900-A1CD-E0DA19236B17}" dt="2021-03-24T16:30:22.075" v="364"/>
        <pc:sldMkLst>
          <pc:docMk/>
          <pc:sldMk cId="2927314992" sldId="271"/>
        </pc:sldMkLst>
        <pc:picChg chg="mod modCrop">
          <ac:chgData name="Morgan C Weinreber" userId="S::mcweinreber@student.ysu.edu::99a48a23-499f-4b43-8e31-f85c2bf23258" providerId="AD" clId="Web-{7F0E56A7-26A1-4900-A1CD-E0DA19236B17}" dt="2021-03-24T16:27:26.181" v="346"/>
          <ac:picMkLst>
            <pc:docMk/>
            <pc:sldMk cId="2927314992" sldId="271"/>
            <ac:picMk id="5" creationId="{EAAF5BF1-2CAB-4BAD-98E2-DECE13B7906F}"/>
          </ac:picMkLst>
        </pc:picChg>
      </pc:sldChg>
      <pc:sldChg chg="addSp delSp modSp">
        <pc:chgData name="Morgan C Weinreber" userId="S::mcweinreber@student.ysu.edu::99a48a23-499f-4b43-8e31-f85c2bf23258" providerId="AD" clId="Web-{7F0E56A7-26A1-4900-A1CD-E0DA19236B17}" dt="2021-03-24T16:30:56.826" v="387"/>
        <pc:sldMkLst>
          <pc:docMk/>
          <pc:sldMk cId="3180179813" sldId="275"/>
        </pc:sldMkLst>
        <pc:spChg chg="add del mod">
          <ac:chgData name="Morgan C Weinreber" userId="S::mcweinreber@student.ysu.edu::99a48a23-499f-4b43-8e31-f85c2bf23258" providerId="AD" clId="Web-{7F0E56A7-26A1-4900-A1CD-E0DA19236B17}" dt="2021-03-24T16:04:36.606" v="29"/>
          <ac:spMkLst>
            <pc:docMk/>
            <pc:sldMk cId="3180179813" sldId="275"/>
            <ac:spMk id="6" creationId="{27B21937-6290-42B2-B480-39FE9D0D6FE7}"/>
          </ac:spMkLst>
        </pc:spChg>
        <pc:graphicFrameChg chg="add del mod">
          <ac:chgData name="Morgan C Weinreber" userId="S::mcweinreber@student.ysu.edu::99a48a23-499f-4b43-8e31-f85c2bf23258" providerId="AD" clId="Web-{7F0E56A7-26A1-4900-A1CD-E0DA19236B17}" dt="2021-03-24T16:00:01.294" v="3"/>
          <ac:graphicFrameMkLst>
            <pc:docMk/>
            <pc:sldMk cId="3180179813" sldId="275"/>
            <ac:graphicFrameMk id="6" creationId="{EA674F53-D239-4631-B07F-CCFD9EC1D91C}"/>
          </ac:graphicFrameMkLst>
        </pc:graphicFrameChg>
        <pc:graphicFrameChg chg="add mod modGraphic">
          <ac:chgData name="Morgan C Weinreber" userId="S::mcweinreber@student.ysu.edu::99a48a23-499f-4b43-8e31-f85c2bf23258" providerId="AD" clId="Web-{7F0E56A7-26A1-4900-A1CD-E0DA19236B17}" dt="2021-03-24T16:30:56.826" v="387"/>
          <ac:graphicFrameMkLst>
            <pc:docMk/>
            <pc:sldMk cId="3180179813" sldId="275"/>
            <ac:graphicFrameMk id="8" creationId="{3D417263-D61E-4917-9A00-2A5A76C5C1AA}"/>
          </ac:graphicFrameMkLst>
        </pc:graphicFrameChg>
        <pc:picChg chg="del">
          <ac:chgData name="Morgan C Weinreber" userId="S::mcweinreber@student.ysu.edu::99a48a23-499f-4b43-8e31-f85c2bf23258" providerId="AD" clId="Web-{7F0E56A7-26A1-4900-A1CD-E0DA19236B17}" dt="2021-03-24T16:03:48.277" v="21"/>
          <ac:picMkLst>
            <pc:docMk/>
            <pc:sldMk cId="3180179813" sldId="275"/>
            <ac:picMk id="4" creationId="{CC637E31-738A-4804-9FBA-6B49E9A9DDFC}"/>
          </ac:picMkLst>
        </pc:picChg>
      </pc:sldChg>
      <pc:sldChg chg="add del">
        <pc:chgData name="Morgan C Weinreber" userId="S::mcweinreber@student.ysu.edu::99a48a23-499f-4b43-8e31-f85c2bf23258" providerId="AD" clId="Web-{7F0E56A7-26A1-4900-A1CD-E0DA19236B17}" dt="2021-03-24T16:30:14.528" v="362"/>
        <pc:sldMkLst>
          <pc:docMk/>
          <pc:sldMk cId="2406633737" sldId="276"/>
        </pc:sldMkLst>
      </pc:sldChg>
      <pc:sldChg chg="addSp delSp modSp">
        <pc:chgData name="Morgan C Weinreber" userId="S::mcweinreber@student.ysu.edu::99a48a23-499f-4b43-8e31-f85c2bf23258" providerId="AD" clId="Web-{7F0E56A7-26A1-4900-A1CD-E0DA19236B17}" dt="2021-03-24T16:32:04.046" v="394" actId="1076"/>
        <pc:sldMkLst>
          <pc:docMk/>
          <pc:sldMk cId="2421419553" sldId="277"/>
        </pc:sldMkLst>
        <pc:spChg chg="mod">
          <ac:chgData name="Morgan C Weinreber" userId="S::mcweinreber@student.ysu.edu::99a48a23-499f-4b43-8e31-f85c2bf23258" providerId="AD" clId="Web-{7F0E56A7-26A1-4900-A1CD-E0DA19236B17}" dt="2021-03-24T16:31:41.202" v="390" actId="14100"/>
          <ac:spMkLst>
            <pc:docMk/>
            <pc:sldMk cId="2421419553" sldId="277"/>
            <ac:spMk id="3" creationId="{D9AA7BD4-D6D5-4667-9B78-7A8F0F27A3D2}"/>
          </ac:spMkLst>
        </pc:spChg>
        <pc:picChg chg="add del mod modCrop">
          <ac:chgData name="Morgan C Weinreber" userId="S::mcweinreber@student.ysu.edu::99a48a23-499f-4b43-8e31-f85c2bf23258" providerId="AD" clId="Web-{7F0E56A7-26A1-4900-A1CD-E0DA19236B17}" dt="2021-03-24T16:30:30.154" v="368"/>
          <ac:picMkLst>
            <pc:docMk/>
            <pc:sldMk cId="2421419553" sldId="277"/>
            <ac:picMk id="5" creationId="{8C0C0DC2-B88E-4A1C-AF12-3183D1B2E651}"/>
          </ac:picMkLst>
        </pc:picChg>
        <pc:picChg chg="add mod modCrop">
          <ac:chgData name="Morgan C Weinreber" userId="S::mcweinreber@student.ysu.edu::99a48a23-499f-4b43-8e31-f85c2bf23258" providerId="AD" clId="Web-{7F0E56A7-26A1-4900-A1CD-E0DA19236B17}" dt="2021-03-24T16:32:04.046" v="394" actId="1076"/>
          <ac:picMkLst>
            <pc:docMk/>
            <pc:sldMk cId="2421419553" sldId="277"/>
            <ac:picMk id="7" creationId="{C08D76DF-DB79-47CD-A20C-4708F3F2BA8A}"/>
          </ac:picMkLst>
        </pc:picChg>
      </pc:sldChg>
      <pc:sldChg chg="del">
        <pc:chgData name="Morgan C Weinreber" userId="S::mcweinreber@student.ysu.edu::99a48a23-499f-4b43-8e31-f85c2bf23258" providerId="AD" clId="Web-{7F0E56A7-26A1-4900-A1CD-E0DA19236B17}" dt="2021-03-24T16:10:58.005" v="186"/>
        <pc:sldMkLst>
          <pc:docMk/>
          <pc:sldMk cId="2408146479" sldId="280"/>
        </pc:sldMkLst>
      </pc:sldChg>
      <pc:sldChg chg="add del">
        <pc:chgData name="Morgan C Weinreber" userId="S::mcweinreber@student.ysu.edu::99a48a23-499f-4b43-8e31-f85c2bf23258" providerId="AD" clId="Web-{7F0E56A7-26A1-4900-A1CD-E0DA19236B17}" dt="2021-03-24T16:30:17.513" v="363"/>
        <pc:sldMkLst>
          <pc:docMk/>
          <pc:sldMk cId="1017331057" sldId="284"/>
        </pc:sldMkLst>
      </pc:sldChg>
    </pc:docChg>
  </pc:docChgLst>
  <pc:docChgLst>
    <pc:chgData name="Madison D Ricciuti" userId="S::mdricciuti@student.ysu.edu::ded05058-e3b7-42dc-aad1-e56911b7719f" providerId="AD" clId="Web-{65976647-019B-4320-B3A7-301516BAAC52}"/>
    <pc:docChg chg="modSld">
      <pc:chgData name="Madison D Ricciuti" userId="S::mdricciuti@student.ysu.edu::ded05058-e3b7-42dc-aad1-e56911b7719f" providerId="AD" clId="Web-{65976647-019B-4320-B3A7-301516BAAC52}" dt="2021-03-03T20:05:24.900" v="3" actId="20577"/>
      <pc:docMkLst>
        <pc:docMk/>
      </pc:docMkLst>
      <pc:sldChg chg="modSp">
        <pc:chgData name="Madison D Ricciuti" userId="S::mdricciuti@student.ysu.edu::ded05058-e3b7-42dc-aad1-e56911b7719f" providerId="AD" clId="Web-{65976647-019B-4320-B3A7-301516BAAC52}" dt="2021-03-03T20:05:24.900" v="3" actId="20577"/>
        <pc:sldMkLst>
          <pc:docMk/>
          <pc:sldMk cId="927854924" sldId="258"/>
        </pc:sldMkLst>
        <pc:spChg chg="mod">
          <ac:chgData name="Madison D Ricciuti" userId="S::mdricciuti@student.ysu.edu::ded05058-e3b7-42dc-aad1-e56911b7719f" providerId="AD" clId="Web-{65976647-019B-4320-B3A7-301516BAAC52}" dt="2021-03-03T20:05:24.900" v="3" actId="20577"/>
          <ac:spMkLst>
            <pc:docMk/>
            <pc:sldMk cId="927854924" sldId="258"/>
            <ac:spMk id="3" creationId="{8D5EB8E6-9942-4954-BC21-D88C9FB1B601}"/>
          </ac:spMkLst>
        </pc:spChg>
      </pc:sldChg>
    </pc:docChg>
  </pc:docChgLst>
  <pc:docChgLst>
    <pc:chgData name="Derek F Miller" userId="S::dfmiller01@student.ysu.edu::8f78658b-c39d-4176-96de-a3799049affe" providerId="AD" clId="Web-{E86F6142-07C1-48F0-B812-DFDCD73F7EAF}"/>
    <pc:docChg chg="modSld">
      <pc:chgData name="Derek F Miller" userId="S::dfmiller01@student.ysu.edu::8f78658b-c39d-4176-96de-a3799049affe" providerId="AD" clId="Web-{E86F6142-07C1-48F0-B812-DFDCD73F7EAF}" dt="2021-02-10T17:57:56.800" v="7" actId="20577"/>
      <pc:docMkLst>
        <pc:docMk/>
      </pc:docMkLst>
      <pc:sldChg chg="modSp">
        <pc:chgData name="Derek F Miller" userId="S::dfmiller01@student.ysu.edu::8f78658b-c39d-4176-96de-a3799049affe" providerId="AD" clId="Web-{E86F6142-07C1-48F0-B812-DFDCD73F7EAF}" dt="2021-02-10T17:57:56.800" v="7" actId="20577"/>
        <pc:sldMkLst>
          <pc:docMk/>
          <pc:sldMk cId="2421419553" sldId="277"/>
        </pc:sldMkLst>
        <pc:spChg chg="mod">
          <ac:chgData name="Derek F Miller" userId="S::dfmiller01@student.ysu.edu::8f78658b-c39d-4176-96de-a3799049affe" providerId="AD" clId="Web-{E86F6142-07C1-48F0-B812-DFDCD73F7EAF}" dt="2021-02-10T17:57:56.800" v="7" actId="20577"/>
          <ac:spMkLst>
            <pc:docMk/>
            <pc:sldMk cId="2421419553" sldId="277"/>
            <ac:spMk id="3" creationId="{D9AA7BD4-D6D5-4667-9B78-7A8F0F27A3D2}"/>
          </ac:spMkLst>
        </pc:spChg>
      </pc:sldChg>
    </pc:docChg>
  </pc:docChgLst>
  <pc:docChgLst>
    <pc:chgData name="Nikitas J Missos" userId="S::njmissos@student.ysu.edu::a90fca64-6350-4467-8921-281dc535a97c" providerId="AD" clId="Web-{DAF33AD2-64FD-4470-9ACF-B9559C4E2062}"/>
    <pc:docChg chg="addSld modSld">
      <pc:chgData name="Nikitas J Missos" userId="S::njmissos@student.ysu.edu::a90fca64-6350-4467-8921-281dc535a97c" providerId="AD" clId="Web-{DAF33AD2-64FD-4470-9ACF-B9559C4E2062}" dt="2021-02-10T18:12:02.061" v="211" actId="20577"/>
      <pc:docMkLst>
        <pc:docMk/>
      </pc:docMkLst>
      <pc:sldChg chg="modSp">
        <pc:chgData name="Nikitas J Missos" userId="S::njmissos@student.ysu.edu::a90fca64-6350-4467-8921-281dc535a97c" providerId="AD" clId="Web-{DAF33AD2-64FD-4470-9ACF-B9559C4E2062}" dt="2021-02-10T18:02:09.002" v="22" actId="20577"/>
        <pc:sldMkLst>
          <pc:docMk/>
          <pc:sldMk cId="2399011882" sldId="257"/>
        </pc:sldMkLst>
        <pc:spChg chg="mod">
          <ac:chgData name="Nikitas J Missos" userId="S::njmissos@student.ysu.edu::a90fca64-6350-4467-8921-281dc535a97c" providerId="AD" clId="Web-{DAF33AD2-64FD-4470-9ACF-B9559C4E2062}" dt="2021-02-10T18:02:09.002" v="22" actId="20577"/>
          <ac:spMkLst>
            <pc:docMk/>
            <pc:sldMk cId="2399011882" sldId="257"/>
            <ac:spMk id="3" creationId="{8503E2D4-62FD-4D10-A409-F435DF421EF3}"/>
          </ac:spMkLst>
        </pc:spChg>
      </pc:sldChg>
      <pc:sldChg chg="modSp">
        <pc:chgData name="Nikitas J Missos" userId="S::njmissos@student.ysu.edu::a90fca64-6350-4467-8921-281dc535a97c" providerId="AD" clId="Web-{DAF33AD2-64FD-4470-9ACF-B9559C4E2062}" dt="2021-02-10T18:12:02.061" v="211" actId="20577"/>
        <pc:sldMkLst>
          <pc:docMk/>
          <pc:sldMk cId="927854924" sldId="258"/>
        </pc:sldMkLst>
        <pc:spChg chg="mod">
          <ac:chgData name="Nikitas J Missos" userId="S::njmissos@student.ysu.edu::a90fca64-6350-4467-8921-281dc535a97c" providerId="AD" clId="Web-{DAF33AD2-64FD-4470-9ACF-B9559C4E2062}" dt="2021-02-10T18:12:02.061" v="211" actId="20577"/>
          <ac:spMkLst>
            <pc:docMk/>
            <pc:sldMk cId="927854924" sldId="258"/>
            <ac:spMk id="3" creationId="{8D5EB8E6-9942-4954-BC21-D88C9FB1B601}"/>
          </ac:spMkLst>
        </pc:spChg>
      </pc:sldChg>
      <pc:sldChg chg="modSp">
        <pc:chgData name="Nikitas J Missos" userId="S::njmissos@student.ysu.edu::a90fca64-6350-4467-8921-281dc535a97c" providerId="AD" clId="Web-{DAF33AD2-64FD-4470-9ACF-B9559C4E2062}" dt="2021-02-10T18:09:55.652" v="201" actId="20577"/>
        <pc:sldMkLst>
          <pc:docMk/>
          <pc:sldMk cId="3476548895" sldId="270"/>
        </pc:sldMkLst>
        <pc:spChg chg="mod">
          <ac:chgData name="Nikitas J Missos" userId="S::njmissos@student.ysu.edu::a90fca64-6350-4467-8921-281dc535a97c" providerId="AD" clId="Web-{DAF33AD2-64FD-4470-9ACF-B9559C4E2062}" dt="2021-02-10T18:09:55.652" v="201" actId="20577"/>
          <ac:spMkLst>
            <pc:docMk/>
            <pc:sldMk cId="3476548895" sldId="270"/>
            <ac:spMk id="4" creationId="{323F8A92-895F-49F7-844C-C80FDD71CA9D}"/>
          </ac:spMkLst>
        </pc:spChg>
      </pc:sldChg>
      <pc:sldChg chg="modSp">
        <pc:chgData name="Nikitas J Missos" userId="S::njmissos@student.ysu.edu::a90fca64-6350-4467-8921-281dc535a97c" providerId="AD" clId="Web-{DAF33AD2-64FD-4470-9ACF-B9559C4E2062}" dt="2021-02-10T18:09:42.683" v="200" actId="20577"/>
        <pc:sldMkLst>
          <pc:docMk/>
          <pc:sldMk cId="3630906740" sldId="273"/>
        </pc:sldMkLst>
        <pc:spChg chg="mod">
          <ac:chgData name="Nikitas J Missos" userId="S::njmissos@student.ysu.edu::a90fca64-6350-4467-8921-281dc535a97c" providerId="AD" clId="Web-{DAF33AD2-64FD-4470-9ACF-B9559C4E2062}" dt="2021-02-10T18:09:42.683" v="200" actId="20577"/>
          <ac:spMkLst>
            <pc:docMk/>
            <pc:sldMk cId="3630906740" sldId="273"/>
            <ac:spMk id="3" creationId="{E2BCD5A8-D127-4D21-85F5-D7F5977773B8}"/>
          </ac:spMkLst>
        </pc:spChg>
      </pc:sldChg>
      <pc:sldChg chg="modSp">
        <pc:chgData name="Nikitas J Missos" userId="S::njmissos@student.ysu.edu::a90fca64-6350-4467-8921-281dc535a97c" providerId="AD" clId="Web-{DAF33AD2-64FD-4470-9ACF-B9559C4E2062}" dt="2021-02-10T18:11:08.920" v="205" actId="20577"/>
        <pc:sldMkLst>
          <pc:docMk/>
          <pc:sldMk cId="2421419553" sldId="277"/>
        </pc:sldMkLst>
        <pc:spChg chg="mod">
          <ac:chgData name="Nikitas J Missos" userId="S::njmissos@student.ysu.edu::a90fca64-6350-4467-8921-281dc535a97c" providerId="AD" clId="Web-{DAF33AD2-64FD-4470-9ACF-B9559C4E2062}" dt="2021-02-10T18:11:08.920" v="205" actId="20577"/>
          <ac:spMkLst>
            <pc:docMk/>
            <pc:sldMk cId="2421419553" sldId="277"/>
            <ac:spMk id="3" creationId="{D9AA7BD4-D6D5-4667-9B78-7A8F0F27A3D2}"/>
          </ac:spMkLst>
        </pc:spChg>
      </pc:sldChg>
      <pc:sldChg chg="modSp">
        <pc:chgData name="Nikitas J Missos" userId="S::njmissos@student.ysu.edu::a90fca64-6350-4467-8921-281dc535a97c" providerId="AD" clId="Web-{DAF33AD2-64FD-4470-9ACF-B9559C4E2062}" dt="2021-02-10T18:09:30.355" v="199" actId="20577"/>
        <pc:sldMkLst>
          <pc:docMk/>
          <pc:sldMk cId="2202415037" sldId="279"/>
        </pc:sldMkLst>
        <pc:spChg chg="mod">
          <ac:chgData name="Nikitas J Missos" userId="S::njmissos@student.ysu.edu::a90fca64-6350-4467-8921-281dc535a97c" providerId="AD" clId="Web-{DAF33AD2-64FD-4470-9ACF-B9559C4E2062}" dt="2021-02-10T18:09:30.355" v="199" actId="20577"/>
          <ac:spMkLst>
            <pc:docMk/>
            <pc:sldMk cId="2202415037" sldId="279"/>
            <ac:spMk id="3" creationId="{6D91E83E-A08F-47C9-9DA0-B9332F911E40}"/>
          </ac:spMkLst>
        </pc:spChg>
      </pc:sldChg>
      <pc:sldChg chg="addSp new">
        <pc:chgData name="Nikitas J Missos" userId="S::njmissos@student.ysu.edu::a90fca64-6350-4467-8921-281dc535a97c" providerId="AD" clId="Web-{DAF33AD2-64FD-4470-9ACF-B9559C4E2062}" dt="2021-02-10T18:01:06.657" v="1"/>
        <pc:sldMkLst>
          <pc:docMk/>
          <pc:sldMk cId="2408146479" sldId="280"/>
        </pc:sldMkLst>
        <pc:graphicFrameChg chg="add">
          <ac:chgData name="Nikitas J Missos" userId="S::njmissos@student.ysu.edu::a90fca64-6350-4467-8921-281dc535a97c" providerId="AD" clId="Web-{DAF33AD2-64FD-4470-9ACF-B9559C4E2062}" dt="2021-02-10T18:01:06.657" v="1"/>
          <ac:graphicFrameMkLst>
            <pc:docMk/>
            <pc:sldMk cId="2408146479" sldId="280"/>
            <ac:graphicFrameMk id="4" creationId="{5AF6A032-8874-49D5-93C9-145F85C102A0}"/>
          </ac:graphicFrameMkLst>
        </pc:graphicFrameChg>
      </pc:sldChg>
      <pc:sldChg chg="modSp new">
        <pc:chgData name="Nikitas J Missos" userId="S::njmissos@student.ysu.edu::a90fca64-6350-4467-8921-281dc535a97c" providerId="AD" clId="Web-{DAF33AD2-64FD-4470-9ACF-B9559C4E2062}" dt="2021-02-10T18:09:08.120" v="198" actId="20577"/>
        <pc:sldMkLst>
          <pc:docMk/>
          <pc:sldMk cId="4275877326" sldId="281"/>
        </pc:sldMkLst>
        <pc:spChg chg="mod">
          <ac:chgData name="Nikitas J Missos" userId="S::njmissos@student.ysu.edu::a90fca64-6350-4467-8921-281dc535a97c" providerId="AD" clId="Web-{DAF33AD2-64FD-4470-9ACF-B9559C4E2062}" dt="2021-02-10T18:03:04.441" v="34" actId="20577"/>
          <ac:spMkLst>
            <pc:docMk/>
            <pc:sldMk cId="4275877326" sldId="281"/>
            <ac:spMk id="2" creationId="{B298F28A-3AA6-4B12-90FD-D4A431CCC6A2}"/>
          </ac:spMkLst>
        </pc:spChg>
        <pc:spChg chg="mod">
          <ac:chgData name="Nikitas J Missos" userId="S::njmissos@student.ysu.edu::a90fca64-6350-4467-8921-281dc535a97c" providerId="AD" clId="Web-{DAF33AD2-64FD-4470-9ACF-B9559C4E2062}" dt="2021-02-10T18:09:08.120" v="198" actId="20577"/>
          <ac:spMkLst>
            <pc:docMk/>
            <pc:sldMk cId="4275877326" sldId="281"/>
            <ac:spMk id="3" creationId="{D1FBBA9A-E538-453D-88B6-9C35CCA6EFB5}"/>
          </ac:spMkLst>
        </pc:spChg>
      </pc:sldChg>
      <pc:sldChg chg="modSp">
        <pc:chgData name="Nikitas J Missos" userId="S::njmissos@student.ysu.edu::a90fca64-6350-4467-8921-281dc535a97c" providerId="AD" clId="Web-{DAF33AD2-64FD-4470-9ACF-B9559C4E2062}" dt="2021-02-10T18:08:09.259" v="196" actId="20577"/>
        <pc:sldMkLst>
          <pc:docMk/>
          <pc:sldMk cId="3105719009" sldId="282"/>
        </pc:sldMkLst>
        <pc:spChg chg="mod">
          <ac:chgData name="Nikitas J Missos" userId="S::njmissos@student.ysu.edu::a90fca64-6350-4467-8921-281dc535a97c" providerId="AD" clId="Web-{DAF33AD2-64FD-4470-9ACF-B9559C4E2062}" dt="2021-02-10T18:08:09.259" v="196" actId="20577"/>
          <ac:spMkLst>
            <pc:docMk/>
            <pc:sldMk cId="3105719009" sldId="282"/>
            <ac:spMk id="3" creationId="{B816EEF3-B7CB-435D-97F4-A48911496039}"/>
          </ac:spMkLst>
        </pc:spChg>
      </pc:sldChg>
    </pc:docChg>
  </pc:docChgLst>
  <pc:docChgLst>
    <pc:chgData name="Derek F Miller" userId="S::dfmiller01@student.ysu.edu::8f78658b-c39d-4176-96de-a3799049affe" providerId="AD" clId="Web-{57BBB444-F5E1-4CED-A4C2-5B05B31DA894}"/>
    <pc:docChg chg="addSld delSld modSld">
      <pc:chgData name="Derek F Miller" userId="S::dfmiller01@student.ysu.edu::8f78658b-c39d-4176-96de-a3799049affe" providerId="AD" clId="Web-{57BBB444-F5E1-4CED-A4C2-5B05B31DA894}" dt="2021-02-10T18:03:00.090" v="29" actId="20577"/>
      <pc:docMkLst>
        <pc:docMk/>
      </pc:docMkLst>
      <pc:sldChg chg="modSp">
        <pc:chgData name="Derek F Miller" userId="S::dfmiller01@student.ysu.edu::8f78658b-c39d-4176-96de-a3799049affe" providerId="AD" clId="Web-{57BBB444-F5E1-4CED-A4C2-5B05B31DA894}" dt="2021-02-10T18:02:47.323" v="27" actId="20577"/>
        <pc:sldMkLst>
          <pc:docMk/>
          <pc:sldMk cId="2399011882" sldId="257"/>
        </pc:sldMkLst>
        <pc:spChg chg="mod">
          <ac:chgData name="Derek F Miller" userId="S::dfmiller01@student.ysu.edu::8f78658b-c39d-4176-96de-a3799049affe" providerId="AD" clId="Web-{57BBB444-F5E1-4CED-A4C2-5B05B31DA894}" dt="2021-02-10T18:02:47.323" v="27" actId="20577"/>
          <ac:spMkLst>
            <pc:docMk/>
            <pc:sldMk cId="2399011882" sldId="257"/>
            <ac:spMk id="3" creationId="{8503E2D4-62FD-4D10-A409-F435DF421EF3}"/>
          </ac:spMkLst>
        </pc:spChg>
      </pc:sldChg>
      <pc:sldChg chg="modSp">
        <pc:chgData name="Derek F Miller" userId="S::dfmiller01@student.ysu.edu::8f78658b-c39d-4176-96de-a3799049affe" providerId="AD" clId="Web-{57BBB444-F5E1-4CED-A4C2-5B05B31DA894}" dt="2021-02-10T18:03:00.090" v="29" actId="20577"/>
        <pc:sldMkLst>
          <pc:docMk/>
          <pc:sldMk cId="3630906740" sldId="273"/>
        </pc:sldMkLst>
        <pc:spChg chg="mod">
          <ac:chgData name="Derek F Miller" userId="S::dfmiller01@student.ysu.edu::8f78658b-c39d-4176-96de-a3799049affe" providerId="AD" clId="Web-{57BBB444-F5E1-4CED-A4C2-5B05B31DA894}" dt="2021-02-10T18:03:00.090" v="29" actId="20577"/>
          <ac:spMkLst>
            <pc:docMk/>
            <pc:sldMk cId="3630906740" sldId="273"/>
            <ac:spMk id="3" creationId="{E2BCD5A8-D127-4D21-85F5-D7F5977773B8}"/>
          </ac:spMkLst>
        </pc:spChg>
      </pc:sldChg>
      <pc:sldChg chg="new del">
        <pc:chgData name="Derek F Miller" userId="S::dfmiller01@student.ysu.edu::8f78658b-c39d-4176-96de-a3799049affe" providerId="AD" clId="Web-{57BBB444-F5E1-4CED-A4C2-5B05B31DA894}" dt="2021-02-10T18:00:03.812" v="2"/>
        <pc:sldMkLst>
          <pc:docMk/>
          <pc:sldMk cId="2160828986" sldId="278"/>
        </pc:sldMkLst>
      </pc:sldChg>
      <pc:sldChg chg="add">
        <pc:chgData name="Derek F Miller" userId="S::dfmiller01@student.ysu.edu::8f78658b-c39d-4176-96de-a3799049affe" providerId="AD" clId="Web-{57BBB444-F5E1-4CED-A4C2-5B05B31DA894}" dt="2021-02-10T18:00:00.937" v="1"/>
        <pc:sldMkLst>
          <pc:docMk/>
          <pc:sldMk cId="2202415037" sldId="279"/>
        </pc:sldMkLst>
      </pc:sldChg>
    </pc:docChg>
  </pc:docChgLst>
  <pc:docChgLst>
    <pc:chgData name="Derek F Miller" userId="S::dfmiller01@student.ysu.edu::8f78658b-c39d-4176-96de-a3799049affe" providerId="AD" clId="Web-{27641576-629F-4782-868C-67A38F26DC22}"/>
    <pc:docChg chg="modSld">
      <pc:chgData name="Derek F Miller" userId="S::dfmiller01@student.ysu.edu::8f78658b-c39d-4176-96de-a3799049affe" providerId="AD" clId="Web-{27641576-629F-4782-868C-67A38F26DC22}" dt="2021-02-17T14:23:22.970" v="8" actId="1076"/>
      <pc:docMkLst>
        <pc:docMk/>
      </pc:docMkLst>
      <pc:sldChg chg="addSp modSp">
        <pc:chgData name="Derek F Miller" userId="S::dfmiller01@student.ysu.edu::8f78658b-c39d-4176-96de-a3799049affe" providerId="AD" clId="Web-{27641576-629F-4782-868C-67A38F26DC22}" dt="2021-02-17T14:23:22.970" v="8" actId="1076"/>
        <pc:sldMkLst>
          <pc:docMk/>
          <pc:sldMk cId="3180179813" sldId="275"/>
        </pc:sldMkLst>
        <pc:picChg chg="add mod">
          <ac:chgData name="Derek F Miller" userId="S::dfmiller01@student.ysu.edu::8f78658b-c39d-4176-96de-a3799049affe" providerId="AD" clId="Web-{27641576-629F-4782-868C-67A38F26DC22}" dt="2021-02-17T14:23:22.970" v="8" actId="1076"/>
          <ac:picMkLst>
            <pc:docMk/>
            <pc:sldMk cId="3180179813" sldId="275"/>
            <ac:picMk id="3" creationId="{F908C72B-EF6A-45B6-9ABC-40807E3BFA59}"/>
          </ac:picMkLst>
        </pc:picChg>
        <pc:picChg chg="mod">
          <ac:chgData name="Derek F Miller" userId="S::dfmiller01@student.ysu.edu::8f78658b-c39d-4176-96de-a3799049affe" providerId="AD" clId="Web-{27641576-629F-4782-868C-67A38F26DC22}" dt="2021-02-17T14:23:02.829" v="5" actId="1076"/>
          <ac:picMkLst>
            <pc:docMk/>
            <pc:sldMk cId="3180179813" sldId="275"/>
            <ac:picMk id="4" creationId="{CC637E31-738A-4804-9FBA-6B49E9A9DDF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leog\Dropbox\COFSP\4%20Reg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/>
              <a:t>Deaths</a:t>
            </a:r>
            <a:r>
              <a:rPr lang="en-US" sz="2800" baseline="0"/>
              <a:t> from the Regions</a:t>
            </a: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7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1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32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8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92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8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3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7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0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2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15BCEB1-4517-4392-958E-125A1679952F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BCCBA5-8EC4-4210-85F3-16ABEB720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63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.stockcharts.com/doku.php?id=trading_strategies:harmonic_patterns%E2%80%8B" TargetMode="External"/><Relationship Id="rId2" Type="http://schemas.openxmlformats.org/officeDocument/2006/relationships/hyperlink" Target="https://www.babypips.com/learn/forex/the-gartley-and-the-anim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vestopedia.com/terms/g/gartley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D2F2-8C5F-4729-B910-20E120946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427744"/>
            <a:ext cx="9440034" cy="1001256"/>
          </a:xfrm>
        </p:spPr>
        <p:txBody>
          <a:bodyPr/>
          <a:lstStyle/>
          <a:p>
            <a:r>
              <a:rPr lang="en-US" err="1"/>
              <a:t>Gartley</a:t>
            </a:r>
            <a:r>
              <a:rPr lang="en-US"/>
              <a:t>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BE7E4-AF4A-4D31-AAAE-68326CAF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446751"/>
            <a:ext cx="9440034" cy="1553410"/>
          </a:xfrm>
        </p:spPr>
        <p:txBody>
          <a:bodyPr>
            <a:normAutofit fontScale="92500" lnSpcReduction="20000"/>
          </a:bodyPr>
          <a:lstStyle/>
          <a:p>
            <a:r>
              <a:rPr lang="en-US" sz="2400"/>
              <a:t>Derek Miller, James </a:t>
            </a:r>
            <a:r>
              <a:rPr lang="en-US" sz="2400" err="1"/>
              <a:t>Lagese</a:t>
            </a:r>
            <a:r>
              <a:rPr lang="en-US" sz="2400"/>
              <a:t>, Madi Ricciuti, Nikitas Missos, Morgan </a:t>
            </a:r>
            <a:r>
              <a:rPr lang="en-US" sz="2400" err="1"/>
              <a:t>Weinreber</a:t>
            </a:r>
            <a:endParaRPr lang="en-US" sz="2400"/>
          </a:p>
          <a:p>
            <a:endParaRPr lang="en-US" sz="2400"/>
          </a:p>
          <a:p>
            <a:r>
              <a:rPr lang="en-US" sz="2400"/>
              <a:t>Advised By: Dr. Moon Nguyen &amp; Dr. Wakefield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1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7D0A-7C48-4606-9D9D-8D6DAF5A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Real example of Trading the Gartley Pattern (MSFT)</a:t>
            </a:r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DC8E924-4FCE-4922-834B-E437A11EF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28" y="1770063"/>
            <a:ext cx="10027143" cy="4892436"/>
          </a:xfrm>
        </p:spPr>
      </p:pic>
    </p:spTree>
    <p:extLst>
      <p:ext uri="{BB962C8B-B14F-4D97-AF65-F5344CB8AC3E}">
        <p14:creationId xmlns:p14="http://schemas.microsoft.com/office/powerpoint/2010/main" val="295938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9F09-CA68-4B04-8BB3-F6AD6129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Bullish Butterfly Example on GME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701D1-CBA5-4942-8709-54BB9335F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07233" y="1463884"/>
            <a:ext cx="10360324" cy="5126036"/>
          </a:xfrm>
        </p:spPr>
      </p:pic>
    </p:spTree>
    <p:extLst>
      <p:ext uri="{BB962C8B-B14F-4D97-AF65-F5344CB8AC3E}">
        <p14:creationId xmlns:p14="http://schemas.microsoft.com/office/powerpoint/2010/main" val="101733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F28A-3AA6-4B12-90FD-D4A431CC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Future Works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BA9A-E538-453D-88B6-9C35CCA6E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indent="-305435"/>
            <a:r>
              <a:rPr lang="en-US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In the future we would like to develop machine learning to trade using the Gartley Pattern.</a:t>
            </a:r>
          </a:p>
          <a:p>
            <a:pPr indent="-305435"/>
            <a:r>
              <a:rPr lang="en-US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Having a system would allow automatic buying and selling points due to different Gartley Shapes</a:t>
            </a:r>
          </a:p>
          <a:p>
            <a:pPr indent="-305435"/>
            <a:r>
              <a:rPr lang="en-US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Continue to use Gartley patterns as indicators but incorporate other techniques to maximize accuracy and profits</a:t>
            </a:r>
          </a:p>
          <a:p>
            <a:pPr indent="-305435"/>
            <a:r>
              <a:rPr lang="en-US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Simulate buying and selling using the machine learning on real time stocks</a:t>
            </a: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587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F001-9A36-468D-A113-17F9CD09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EEF3-B7CB-435D-97F4-A4891149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/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Gartley Patterns can be useful to use for predicting when to buy/sell</a:t>
            </a:r>
          </a:p>
          <a:p>
            <a:pPr indent="-305435"/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Exact numbers are not needed, but the closer the better</a:t>
            </a:r>
          </a:p>
          <a:p>
            <a:pPr indent="-305435"/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When buying in with a bullish pattern use the initial point as a stop-loss point to cut back on losses</a:t>
            </a:r>
          </a:p>
          <a:p>
            <a:pPr indent="-305435"/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process is difficult to automate so it can be tedious and require patience</a:t>
            </a:r>
          </a:p>
          <a:p>
            <a:pPr indent="-305435"/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Due to the volatility of the stock market this is not a 100% guarantee, but it can help determine buy/sell points</a:t>
            </a:r>
          </a:p>
          <a:p>
            <a:pPr marL="37465" indent="0">
              <a:buNone/>
            </a:pP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719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FC43-BC7E-4C80-8244-42C5E168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E83E-A08F-47C9-9DA0-B9332F911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36" y="1718072"/>
            <a:ext cx="10828212" cy="4073128"/>
          </a:xfrm>
        </p:spPr>
        <p:txBody>
          <a:bodyPr>
            <a:normAutofit fontScale="92500"/>
          </a:bodyPr>
          <a:lstStyle/>
          <a:p>
            <a:pPr indent="-305435"/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BabyPips.com. (2017, July 13). </a:t>
            </a:r>
            <a:r>
              <a:rPr lang="en-US" sz="2400" i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Trading The Gartley Pattern</a:t>
            </a: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. </a:t>
            </a:r>
            <a:r>
              <a:rPr lang="en-US" sz="24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BabyPips</a:t>
            </a: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. </a:t>
            </a: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2"/>
              </a:rPr>
              <a:t>https://www.babypips.com/learn/forex/the-gartley-and-the-animals</a:t>
            </a: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 sz="2400" err="1">
                <a:ea typeface="+mn-lt"/>
                <a:cs typeface="+mn-lt"/>
              </a:rPr>
              <a:t>Duddella</a:t>
            </a:r>
            <a:r>
              <a:rPr lang="en-US" sz="2400">
                <a:ea typeface="+mn-lt"/>
                <a:cs typeface="+mn-lt"/>
              </a:rPr>
              <a:t>, S. (n.d.). </a:t>
            </a:r>
            <a:r>
              <a:rPr lang="en-US" sz="2400" i="1">
                <a:ea typeface="+mn-lt"/>
                <a:cs typeface="+mn-lt"/>
              </a:rPr>
              <a:t>Harmonic Patterns</a:t>
            </a:r>
            <a:r>
              <a:rPr lang="en-US" sz="240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StockCharts</a:t>
            </a:r>
            <a:r>
              <a:rPr lang="en-US" sz="2400">
                <a:ea typeface="+mn-lt"/>
                <a:cs typeface="+mn-lt"/>
              </a:rPr>
              <a:t>. Retrieved January 6, 2021, from </a:t>
            </a:r>
            <a:r>
              <a:rPr lang="en-US" sz="2400">
                <a:ea typeface="+mn-lt"/>
                <a:cs typeface="+mn-lt"/>
                <a:hlinkClick r:id="rId3"/>
              </a:rPr>
              <a:t>https://school.stockcharts.com/doku.php?id=trading_strategies:harmonic_patterns%E2%80%8B</a:t>
            </a: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Kuepper, J. (2020, January 16). </a:t>
            </a:r>
            <a:r>
              <a:rPr lang="en-US" sz="2400" i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Gartley Pattern Definition</a:t>
            </a: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. Investopedia. </a:t>
            </a: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  <a:hlinkClick r:id="rId4"/>
              </a:rPr>
              <a:t>https://www.investopedia.com/terms/g/gartley.asp</a:t>
            </a:r>
            <a:endParaRPr lang="en-US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All Gartley Patterns in the Stock Market were found and graphed by us using </a:t>
            </a:r>
            <a:r>
              <a:rPr lang="en-US" sz="240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Tradingview's</a:t>
            </a:r>
            <a:r>
              <a:rPr lang="en-US" sz="2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Gartley tool</a:t>
            </a:r>
          </a:p>
        </p:txBody>
      </p:sp>
    </p:spTree>
    <p:extLst>
      <p:ext uri="{BB962C8B-B14F-4D97-AF65-F5344CB8AC3E}">
        <p14:creationId xmlns:p14="http://schemas.microsoft.com/office/powerpoint/2010/main" val="220241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6044-C3FA-4D2A-820A-F0A440D2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E2D4-62FD-4D10-A409-F435DF42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01116"/>
          </a:xfrm>
        </p:spPr>
        <p:txBody>
          <a:bodyPr>
            <a:normAutofit/>
          </a:bodyPr>
          <a:lstStyle/>
          <a:p>
            <a:pPr indent="-305435"/>
            <a:r>
              <a:rPr lang="en-US" sz="2600"/>
              <a:t>Introduction</a:t>
            </a:r>
            <a:endParaRPr lang="en-US"/>
          </a:p>
          <a:p>
            <a:pPr indent="-305435"/>
            <a:r>
              <a:rPr lang="en-US" sz="26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Forming a Basic Gartley Pattern</a:t>
            </a:r>
            <a:endParaRPr lang="en-US" sz="2600"/>
          </a:p>
          <a:p>
            <a:pPr indent="-305435"/>
            <a:r>
              <a:rPr lang="en-US" sz="2600"/>
              <a:t>Types of Gartley Patterns​</a:t>
            </a:r>
            <a:endParaRPr lang="en-US" sz="2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600"/>
              <a:t>How to Trade with Gartley Patterns</a:t>
            </a:r>
            <a:endParaRPr lang="en-US" sz="2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600"/>
              <a:t>Examples Within the Stock Market​</a:t>
            </a:r>
            <a:endParaRPr lang="en-US" sz="2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600"/>
              <a:t>Future Works</a:t>
            </a:r>
            <a:endParaRPr lang="en-US" sz="26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6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990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D633-A5C4-48E7-B973-DAFE75E9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0808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B8E6-9942-4954-BC21-D88C9FB1B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4902"/>
            <a:ext cx="10353762" cy="5058316"/>
          </a:xfrm>
        </p:spPr>
        <p:txBody>
          <a:bodyPr>
            <a:normAutofit fontScale="92500" lnSpcReduction="20000"/>
          </a:bodyPr>
          <a:lstStyle/>
          <a:p>
            <a:pPr marL="719455" lvl="1" indent="-269875"/>
            <a:r>
              <a:rPr lang="en-US" sz="2800"/>
              <a:t>Discovered by H.M. Gartley in the 1930’s​</a:t>
            </a:r>
            <a:endParaRPr lang="en-US"/>
          </a:p>
          <a:p>
            <a:pPr marL="719455" lvl="1" indent="-269875"/>
            <a:r>
              <a:rPr lang="en-US" sz="2800"/>
              <a:t>The Gartley Pattern is a harmonic pattern series that uses Fibonacci ratios to identify buying and selling points​</a:t>
            </a:r>
            <a:endParaRPr lang="en-US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2800"/>
              <a:t>They are one of the most common patterns used in trading and are often considered when making trades</a:t>
            </a:r>
            <a:endParaRPr lang="en-US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2800"/>
              <a:t>They are used as indicators to where a stock has an extended pullback and is likely to reverse the trend (i.e. Buy low and Sell high)</a:t>
            </a:r>
            <a:endParaRPr lang="en-US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2800"/>
              <a:t>Harmonic patterns construct geometric pattern structures using the Fibonacci sequence​s</a:t>
            </a:r>
            <a:r>
              <a:rPr lang="en-US" sz="2200"/>
              <a:t> </a:t>
            </a:r>
            <a:r>
              <a:rPr lang="en-US" sz="2800"/>
              <a:t>such as: bat pattern, crab pattern, and many others​</a:t>
            </a:r>
            <a:endParaRPr lang="en-US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 sz="2800"/>
              <a:t>There are many rules and ratios that will be later discussed in forming a Gartley Pattern</a:t>
            </a:r>
            <a:endParaRPr lang="en-US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785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8683-FCDD-4E87-9A08-6EF951C9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Fibonacci Sequence and Golden Ratio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4F86-F910-4F77-B13F-D02848E928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Gartley Pattern is based on the Fibonacci Sequence: 0, 1, 1, 2, 3, 5, 8, 13, 21, etc.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When you divide a number in the sequence by the previous number, the result gets closer to the golden ratio 1.618 as the sequences goes on </a:t>
            </a: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The golden ratio shows up in the stock market. The Fibonacci Retracement of 61.8% is commonly used as a trading level in stock market charts including the Gartley Pattern.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C0489FF0-CE9F-44CB-A17B-41748DB602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9121" y="1732449"/>
            <a:ext cx="4572207" cy="4058751"/>
          </a:xfrm>
        </p:spPr>
      </p:pic>
    </p:spTree>
    <p:extLst>
      <p:ext uri="{BB962C8B-B14F-4D97-AF65-F5344CB8AC3E}">
        <p14:creationId xmlns:p14="http://schemas.microsoft.com/office/powerpoint/2010/main" val="387818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21F0-6A00-45C8-A3EA-DE14E2E9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AA00-4BEE-4642-B61D-FC0209E01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66AFA0-9C75-4389-8CD6-2BE57DD9D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58936"/>
            <a:ext cx="11982450" cy="674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10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88B675-3326-4637-BCC5-19F8B6C457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45633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DBA6571-D7F9-444E-9DCE-E4C74A61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Gartley Patterns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F5BF1-2CAB-4BAD-98E2-DECE13B79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8290" y="1731963"/>
            <a:ext cx="8815419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1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9A2B-879E-4B84-B32A-1DA1A434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Types of Gartley Patterns</a:t>
            </a:r>
            <a:endParaRPr lang="en-US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F908C72B-EF6A-45B6-9ABC-40807E3B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672" y="2571004"/>
            <a:ext cx="5723680" cy="294097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417263-D61E-4917-9A00-2A5A76C5C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60994"/>
              </p:ext>
            </p:extLst>
          </p:nvPr>
        </p:nvGraphicFramePr>
        <p:xfrm>
          <a:off x="160866" y="2209800"/>
          <a:ext cx="5894911" cy="369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416">
                  <a:extLst>
                    <a:ext uri="{9D8B030D-6E8A-4147-A177-3AD203B41FA5}">
                      <a16:colId xmlns:a16="http://schemas.microsoft.com/office/drawing/2014/main" val="47894985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651551728"/>
                    </a:ext>
                  </a:extLst>
                </a:gridCol>
                <a:gridCol w="1068914">
                  <a:extLst>
                    <a:ext uri="{9D8B030D-6E8A-4147-A177-3AD203B41FA5}">
                      <a16:colId xmlns:a16="http://schemas.microsoft.com/office/drawing/2014/main" val="2501288262"/>
                    </a:ext>
                  </a:extLst>
                </a:gridCol>
                <a:gridCol w="1121831">
                  <a:extLst>
                    <a:ext uri="{9D8B030D-6E8A-4147-A177-3AD203B41FA5}">
                      <a16:colId xmlns:a16="http://schemas.microsoft.com/office/drawing/2014/main" val="376644473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79070086"/>
                    </a:ext>
                  </a:extLst>
                </a:gridCol>
              </a:tblGrid>
              <a:tr h="4974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Pattern Type​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 of XA​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BC of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 of AB​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 of XA​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079838"/>
                  </a:ext>
                </a:extLst>
              </a:tr>
              <a:tr h="4656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Gartley​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0.618​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0.382 -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0.886​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1.272 -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1.618​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0.786​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325557"/>
                  </a:ext>
                </a:extLst>
              </a:tr>
              <a:tr h="4656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Bat​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0.382 -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0.5​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0.382 -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0.886​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1.618 -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2.618​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0.886​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314084"/>
                  </a:ext>
                </a:extLst>
              </a:tr>
              <a:tr h="45508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Butterfly​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0.786​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0.382 -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0.886​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1.618 -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2.214​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1.272​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99144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Crab​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0.382 -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0.618​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0.382 -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0.886​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2.24 -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​3.618​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1.618​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437279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Cypher​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0.382 -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0.618​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1.272 -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1.414​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Not 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800" dirty="0">
                          <a:effectLst/>
                        </a:rPr>
                        <a:t>Required​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0.786​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64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17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03AE-5C95-4301-8549-7CE59F1B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Basic Gartley Trading Rules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7BD4-D6D5-4667-9B78-7A8F0F27A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8" y="1587337"/>
            <a:ext cx="5900296" cy="4589256"/>
          </a:xfrm>
        </p:spPr>
        <p:txBody>
          <a:bodyPr>
            <a:normAutofit fontScale="77500" lnSpcReduction="20000"/>
          </a:bodyPr>
          <a:lstStyle/>
          <a:p>
            <a:pPr indent="-305435"/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Pattern is harmonic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Swings correspond to values derived from Fibonacci numbers</a:t>
            </a:r>
          </a:p>
          <a:p>
            <a:pPr indent="-305435"/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Once a pattern is established the required numbers must follow that of the pattern</a:t>
            </a:r>
          </a:p>
          <a:p>
            <a:pPr indent="-305435"/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XA - User decided</a:t>
            </a:r>
          </a:p>
          <a:p>
            <a:pPr indent="-305435"/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AB – A retracement of XA corresponding to a pattern type</a:t>
            </a:r>
          </a:p>
          <a:p>
            <a:pPr indent="-305435"/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BC – A reverse retracement of AB sticking with the same pattern </a:t>
            </a:r>
          </a:p>
          <a:p>
            <a:pPr indent="-305435"/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CD – A reverse extension of BC </a:t>
            </a:r>
          </a:p>
          <a:p>
            <a:pPr indent="-305435"/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AD – A reverse retracement of XA 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7465" indent="0">
              <a:buNone/>
            </a:pPr>
            <a:br>
              <a:rPr lang="en-US" dirty="0"/>
            </a:b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7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08D76DF-DB79-47CD-A20C-4708F3F2B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70" r="55654"/>
          <a:stretch/>
        </p:blipFill>
        <p:spPr>
          <a:xfrm>
            <a:off x="7011084" y="1709551"/>
            <a:ext cx="3909260" cy="34312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41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3C976DC-3FC5-4C5C-8A70-1D24E5480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39303"/>
            <a:ext cx="11696700" cy="65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33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98BCC005DCE409B2C991BE16EDBEE" ma:contentTypeVersion="10" ma:contentTypeDescription="Create a new document." ma:contentTypeScope="" ma:versionID="041c3aa6b43c8d7c45c9db00a0026ff5">
  <xsd:schema xmlns:xsd="http://www.w3.org/2001/XMLSchema" xmlns:xs="http://www.w3.org/2001/XMLSchema" xmlns:p="http://schemas.microsoft.com/office/2006/metadata/properties" xmlns:ns2="7aeb738c-3b05-4acf-8c08-837e784888c3" xmlns:ns3="a4646905-88fc-4dd9-976d-4e5456baa6af" targetNamespace="http://schemas.microsoft.com/office/2006/metadata/properties" ma:root="true" ma:fieldsID="599433670c94f87a019de72b84c3f074" ns2:_="" ns3:_="">
    <xsd:import namespace="7aeb738c-3b05-4acf-8c08-837e784888c3"/>
    <xsd:import namespace="a4646905-88fc-4dd9-976d-4e5456baa6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b738c-3b05-4acf-8c08-837e784888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46905-88fc-4dd9-976d-4e5456baa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76B1E-7ED9-440F-B637-49F8EFF16E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EDD8F4-7BBD-400B-8521-043BEBAE9A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AC385C-9C46-4B89-9E87-AD1544ECA1E7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Slate</vt:lpstr>
      <vt:lpstr>Gartley Patterns</vt:lpstr>
      <vt:lpstr>Project Outline</vt:lpstr>
      <vt:lpstr>Introduction</vt:lpstr>
      <vt:lpstr>The Fibonacci Sequence and Golden Ratio</vt:lpstr>
      <vt:lpstr>PowerPoint Presentation</vt:lpstr>
      <vt:lpstr>Types of Gartley Patterns</vt:lpstr>
      <vt:lpstr>Types of Gartley Patterns</vt:lpstr>
      <vt:lpstr>Basic Gartley Trading Rules</vt:lpstr>
      <vt:lpstr>PowerPoint Presentation</vt:lpstr>
      <vt:lpstr>Real example of Trading the Gartley Pattern (MSFT)</vt:lpstr>
      <vt:lpstr>Bullish Butterfly Example on GME</vt:lpstr>
      <vt:lpstr>Future Works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Boomer Generation</dc:title>
  <dc:creator>David Gessler</dc:creator>
  <cp:revision>98</cp:revision>
  <dcterms:created xsi:type="dcterms:W3CDTF">2019-02-17T22:43:56Z</dcterms:created>
  <dcterms:modified xsi:type="dcterms:W3CDTF">2021-03-24T16:32:09Z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0x01010067698BCC005DCE409B2C991BE16EDBEE</vt:lpwstr>
  </property>
</Properties>
</file>