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10E9-C930-4169-AEC0-AA89BAFD8A2D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1A84F-83F0-4734-8DAB-122FDA236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1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C10E9-C930-4169-AEC0-AA89BAFD8A2D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1A84F-83F0-4734-8DAB-122FDA236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7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Personas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7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Matthew slater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Supreme Motivator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8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Career  mobility 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2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Janice Parker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27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Supreme Motivator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4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Career  mobility 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5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Personas</vt:lpstr>
      <vt:lpstr>Matthew slater</vt:lpstr>
      <vt:lpstr>Supreme Motivator</vt:lpstr>
      <vt:lpstr>Career  mobility </vt:lpstr>
      <vt:lpstr>Janice Parker</vt:lpstr>
      <vt:lpstr>Supreme Motivator</vt:lpstr>
      <vt:lpstr>Career  mobility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Personas</dc:title>
  <dc:creator>sexy123</dc:creator>
  <cp:lastModifiedBy>sexy123</cp:lastModifiedBy>
  <cp:revision>1</cp:revision>
  <dcterms:created xsi:type="dcterms:W3CDTF">2017-04-19T05:22:26Z</dcterms:created>
  <dcterms:modified xsi:type="dcterms:W3CDTF">2017-04-19T05:22:26Z</dcterms:modified>
</cp:coreProperties>
</file>