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  <p:sldMasterId id="2147483724" r:id="rId5"/>
    <p:sldMasterId id="2147483744" r:id="rId6"/>
  </p:sldMasterIdLst>
  <p:notesMasterIdLst>
    <p:notesMasterId r:id="rId17"/>
  </p:notesMasterIdLst>
  <p:handoutMasterIdLst>
    <p:handoutMasterId r:id="rId18"/>
  </p:handoutMasterIdLst>
  <p:sldIdLst>
    <p:sldId id="256" r:id="rId7"/>
    <p:sldId id="448" r:id="rId8"/>
    <p:sldId id="268" r:id="rId9"/>
    <p:sldId id="449" r:id="rId10"/>
    <p:sldId id="450" r:id="rId11"/>
    <p:sldId id="454" r:id="rId12"/>
    <p:sldId id="455" r:id="rId13"/>
    <p:sldId id="456" r:id="rId14"/>
    <p:sldId id="451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kerian, Nicole" initials="BN" lastIdx="2" clrIdx="0">
    <p:extLst>
      <p:ext uri="{19B8F6BF-5375-455C-9EA6-DF929625EA0E}">
        <p15:presenceInfo xmlns:p15="http://schemas.microsoft.com/office/powerpoint/2012/main" userId="S::n.bekerian@northeastern.edu::2f544b54-cbb5-4237-9138-7549c620b99d" providerId="AD"/>
      </p:ext>
    </p:extLst>
  </p:cmAuthor>
  <p:cmAuthor id="2" name="Saarenas, Jackie" initials="SJ" lastIdx="2" clrIdx="1">
    <p:extLst>
      <p:ext uri="{19B8F6BF-5375-455C-9EA6-DF929625EA0E}">
        <p15:presenceInfo xmlns:p15="http://schemas.microsoft.com/office/powerpoint/2012/main" userId="S::jsaarenas@northeastern.edu::80da8a94-4dd8-45a7-940e-f6d0df8010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B2C"/>
    <a:srgbClr val="BADB00"/>
    <a:srgbClr val="2CBBAB"/>
    <a:srgbClr val="E1192B"/>
    <a:srgbClr val="E11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63"/>
  </p:normalViewPr>
  <p:slideViewPr>
    <p:cSldViewPr snapToGrid="0">
      <p:cViewPr varScale="1">
        <p:scale>
          <a:sx n="26" d="100"/>
          <a:sy n="26" d="100"/>
        </p:scale>
        <p:origin x="9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on Albers" userId="25f9f7969f5465e8" providerId="LiveId" clId="{ACBC3FD8-3913-4A92-8E36-F7F6F1625238}"/>
    <pc:docChg chg="custSel addSld modSld">
      <pc:chgData name="Jameson Albers" userId="25f9f7969f5465e8" providerId="LiveId" clId="{ACBC3FD8-3913-4A92-8E36-F7F6F1625238}" dt="2021-04-28T16:58:56.610" v="219" actId="20577"/>
      <pc:docMkLst>
        <pc:docMk/>
      </pc:docMkLst>
      <pc:sldChg chg="modSp mod">
        <pc:chgData name="Jameson Albers" userId="25f9f7969f5465e8" providerId="LiveId" clId="{ACBC3FD8-3913-4A92-8E36-F7F6F1625238}" dt="2021-04-28T05:37:42.079" v="1" actId="20577"/>
        <pc:sldMkLst>
          <pc:docMk/>
          <pc:sldMk cId="2203704623" sldId="268"/>
        </pc:sldMkLst>
        <pc:spChg chg="mod">
          <ac:chgData name="Jameson Albers" userId="25f9f7969f5465e8" providerId="LiveId" clId="{ACBC3FD8-3913-4A92-8E36-F7F6F1625238}" dt="2021-04-28T05:37:42.079" v="1" actId="20577"/>
          <ac:spMkLst>
            <pc:docMk/>
            <pc:sldMk cId="2203704623" sldId="268"/>
            <ac:spMk id="2" creationId="{ED061E55-7022-7149-97B5-D59A4115DD83}"/>
          </ac:spMkLst>
        </pc:spChg>
      </pc:sldChg>
      <pc:sldChg chg="modSp mod">
        <pc:chgData name="Jameson Albers" userId="25f9f7969f5465e8" providerId="LiveId" clId="{ACBC3FD8-3913-4A92-8E36-F7F6F1625238}" dt="2021-04-28T05:40:52.476" v="36" actId="20577"/>
        <pc:sldMkLst>
          <pc:docMk/>
          <pc:sldMk cId="483250596" sldId="300"/>
        </pc:sldMkLst>
        <pc:spChg chg="mod">
          <ac:chgData name="Jameson Albers" userId="25f9f7969f5465e8" providerId="LiveId" clId="{ACBC3FD8-3913-4A92-8E36-F7F6F1625238}" dt="2021-04-28T05:40:52.476" v="36" actId="20577"/>
          <ac:spMkLst>
            <pc:docMk/>
            <pc:sldMk cId="483250596" sldId="300"/>
            <ac:spMk id="3" creationId="{F9106F7D-85B2-8B42-8DF4-6C01B6AA42E4}"/>
          </ac:spMkLst>
        </pc:spChg>
      </pc:sldChg>
      <pc:sldChg chg="modSp new mod">
        <pc:chgData name="Jameson Albers" userId="25f9f7969f5465e8" providerId="LiveId" clId="{ACBC3FD8-3913-4A92-8E36-F7F6F1625238}" dt="2021-04-28T16:58:56.610" v="219" actId="20577"/>
        <pc:sldMkLst>
          <pc:docMk/>
          <pc:sldMk cId="4139323445" sldId="456"/>
        </pc:sldMkLst>
        <pc:spChg chg="mod">
          <ac:chgData name="Jameson Albers" userId="25f9f7969f5465e8" providerId="LiveId" clId="{ACBC3FD8-3913-4A92-8E36-F7F6F1625238}" dt="2021-04-28T16:58:56.610" v="219" actId="20577"/>
          <ac:spMkLst>
            <pc:docMk/>
            <pc:sldMk cId="4139323445" sldId="456"/>
            <ac:spMk id="2" creationId="{26208DE2-04F8-4F88-84B3-237240F10981}"/>
          </ac:spMkLst>
        </pc:spChg>
        <pc:spChg chg="mod">
          <ac:chgData name="Jameson Albers" userId="25f9f7969f5465e8" providerId="LiveId" clId="{ACBC3FD8-3913-4A92-8E36-F7F6F1625238}" dt="2021-04-28T16:53:14.476" v="48" actId="20577"/>
          <ac:spMkLst>
            <pc:docMk/>
            <pc:sldMk cId="4139323445" sldId="456"/>
            <ac:spMk id="3" creationId="{E684504F-B9B3-4E83-A0EF-394F578A6A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CC0CE-8773-1042-AFD7-6A7F6CAD5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2A34-AE50-CF40-90F0-C1EED5125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340E-501F-DB46-B690-A7F59A20148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0711-67E5-7541-8368-8E03855EE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4FC9-C693-5D4C-BDAE-FF06D411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A896-6874-F840-B011-92782F1A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B893-2D33-C143-95DB-B9BF721B1F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3E4E-4774-E944-990E-761C0251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bridge course, you can take your Master’s level courses in any order you’d like. I recommend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Course </a:t>
            </a:r>
            <a:r>
              <a:rPr lang="en-US"/>
              <a:t>-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41B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B9D810-92EF-C14B-9E7C-2B316B3381D6}"/>
              </a:ext>
            </a:extLst>
          </p:cNvPr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14654EC-E0BA-1D4D-8BDE-63E4113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	</a:t>
            </a:r>
          </a:p>
          <a:p>
            <a:r>
              <a:rPr lang="en-US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422E-96A1-C046-B5A3-EBB9EF54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Table Example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41B2C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5" y="3528579"/>
            <a:ext cx="3505201" cy="2336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3" y="3528578"/>
            <a:ext cx="3505203" cy="233680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10876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December 17, 2018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711301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600630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385199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560202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060309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2" y="2042719"/>
            <a:ext cx="10972799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1638300"/>
            <a:ext cx="10972800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8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9600" y="16383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701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41B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2DA85-9E0D-3A43-8244-C947D9F4D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1193" y="1308294"/>
            <a:ext cx="7001808" cy="70018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3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9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6197600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197596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2" y="1638301"/>
            <a:ext cx="5384799" cy="4571999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1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/ table / chart / video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7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600" y="1638548"/>
            <a:ext cx="5384800" cy="4571752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83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6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9600" y="6092072"/>
            <a:ext cx="7890933" cy="216574"/>
          </a:xfrm>
        </p:spPr>
        <p:txBody>
          <a:bodyPr/>
          <a:lstStyle>
            <a:lvl1pPr marL="0" indent="0">
              <a:buNone/>
              <a:defRPr sz="1100" b="0" i="1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3pPr marL="914400" indent="0">
              <a:buNone/>
              <a:defRPr/>
            </a:lvl3pPr>
            <a:lvl5pPr>
              <a:defRPr i="1"/>
            </a:lvl5pPr>
          </a:lstStyle>
          <a:p>
            <a:pPr lvl="0"/>
            <a:r>
              <a:rPr lang="en-US"/>
              <a:t>Image / table / chart / video caption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09600" y="1638300"/>
            <a:ext cx="10972800" cy="439201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</a:t>
            </a:r>
            <a:br>
              <a:rPr lang="en-US"/>
            </a:br>
            <a:r>
              <a:rPr lang="en-US"/>
              <a:t>(tables and charts, images, videos, etc…)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Image caption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86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0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41B2C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82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10876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December 17, 2018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3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8534917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40001123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533039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262914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65016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2" y="2042719"/>
            <a:ext cx="10972799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1638300"/>
            <a:ext cx="10972800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9600" y="16383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3356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3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9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6197600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197596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69F9-CB14-FF4B-ADA3-C32AF9509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1908" y="1302434"/>
            <a:ext cx="6986147" cy="69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2" y="1638301"/>
            <a:ext cx="5384799" cy="4571999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07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/ table / chart / video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32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600" y="1638548"/>
            <a:ext cx="5384800" cy="4571752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8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4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9600" y="6092072"/>
            <a:ext cx="7890933" cy="216574"/>
          </a:xfrm>
        </p:spPr>
        <p:txBody>
          <a:bodyPr/>
          <a:lstStyle>
            <a:lvl1pPr marL="0" indent="0">
              <a:buNone/>
              <a:defRPr sz="1100" b="0" i="1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3pPr marL="914400" indent="0">
              <a:buNone/>
              <a:defRPr/>
            </a:lvl3pPr>
            <a:lvl5pPr>
              <a:defRPr i="1"/>
            </a:lvl5pPr>
          </a:lstStyle>
          <a:p>
            <a:pPr lvl="0"/>
            <a:r>
              <a:rPr lang="en-US"/>
              <a:t>Image / table / chart / video caption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09600" y="1638300"/>
            <a:ext cx="10972800" cy="439201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</a:t>
            </a:r>
            <a:br>
              <a:rPr lang="en-US"/>
            </a:br>
            <a:r>
              <a:rPr lang="en-US"/>
              <a:t>(tables and charts, images, videos, etc…)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8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Image caption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59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28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4515556"/>
            <a:ext cx="9829800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Khoury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72" r:id="rId4"/>
    <p:sldLayoutId id="2147483723" r:id="rId5"/>
    <p:sldLayoutId id="2147483651" r:id="rId6"/>
    <p:sldLayoutId id="2147483650" r:id="rId7"/>
    <p:sldLayoutId id="2147483667" r:id="rId8"/>
    <p:sldLayoutId id="2147483652" r:id="rId9"/>
    <p:sldLayoutId id="2147483668" r:id="rId10"/>
    <p:sldLayoutId id="2147483692" r:id="rId11"/>
    <p:sldLayoutId id="2147483691" r:id="rId12"/>
    <p:sldLayoutId id="2147483656" r:id="rId13"/>
    <p:sldLayoutId id="2147483675" r:id="rId14"/>
    <p:sldLayoutId id="2147483671" r:id="rId15"/>
    <p:sldLayoutId id="2147483700" r:id="rId16"/>
    <p:sldLayoutId id="2147483698" r:id="rId17"/>
    <p:sldLayoutId id="2147483699" r:id="rId18"/>
    <p:sldLayoutId id="2147483701" r:id="rId19"/>
    <p:sldLayoutId id="2147483693" r:id="rId20"/>
    <p:sldLayoutId id="2147483694" r:id="rId2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95572"/>
            <a:ext cx="10972800" cy="8686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83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05804"/>
            <a:ext cx="284480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599" y="1487672"/>
            <a:ext cx="10972800" cy="0"/>
          </a:xfrm>
          <a:prstGeom prst="line">
            <a:avLst/>
          </a:prstGeom>
          <a:ln w="254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9599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599" y="6407245"/>
            <a:ext cx="10972800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400" b="1" i="0" kern="1200" cap="all" baseline="0">
          <a:solidFill>
            <a:schemeClr val="accent1"/>
          </a:solidFill>
          <a:latin typeface="Lato Black" charset="0"/>
          <a:ea typeface="Lato Black" charset="0"/>
          <a:cs typeface="Lato Black" charset="0"/>
        </a:defRPr>
      </a:lvl1pPr>
    </p:titleStyle>
    <p:bodyStyle>
      <a:lvl1pPr marL="342900" indent="-3429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2200" b="0" i="0" kern="1200" cap="none" baseline="0">
          <a:solidFill>
            <a:srgbClr val="000000"/>
          </a:solidFill>
          <a:latin typeface="Lato" charset="0"/>
          <a:ea typeface="Lato" charset="0"/>
          <a:cs typeface="Lato" charset="0"/>
        </a:defRPr>
      </a:lvl1pPr>
      <a:lvl2pPr marL="742950" indent="-28575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tx1"/>
        </a:buClr>
        <a:buFont typeface="Wingdings" charset="2"/>
        <a:buChar char="§"/>
        <a:defRPr sz="22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2pPr>
      <a:lvl3pPr marL="1143000" indent="-2286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2"/>
        </a:buClr>
        <a:buFont typeface="Wingdings" charset="2"/>
        <a:buChar char="§"/>
        <a:defRPr sz="23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3pPr>
      <a:lvl4pPr marL="1371600" indent="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2" orient="horz" pos="3912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384">
          <p15:clr>
            <a:srgbClr val="F26B43"/>
          </p15:clr>
        </p15:guide>
        <p15:guide id="5" pos="729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95572"/>
            <a:ext cx="10972800" cy="8686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83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05804"/>
            <a:ext cx="284480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599" y="1487672"/>
            <a:ext cx="10972800" cy="0"/>
          </a:xfrm>
          <a:prstGeom prst="line">
            <a:avLst/>
          </a:prstGeom>
          <a:ln w="254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9599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599" y="6407245"/>
            <a:ext cx="10972800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400" b="1" i="0" kern="1200" cap="all" baseline="0">
          <a:solidFill>
            <a:schemeClr val="accent1"/>
          </a:solidFill>
          <a:latin typeface="Lato Black" charset="0"/>
          <a:ea typeface="Lato Black" charset="0"/>
          <a:cs typeface="Lato Black" charset="0"/>
        </a:defRPr>
      </a:lvl1pPr>
    </p:titleStyle>
    <p:bodyStyle>
      <a:lvl1pPr marL="342900" indent="-3429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2200" b="0" i="0" kern="1200" cap="none" baseline="0">
          <a:solidFill>
            <a:srgbClr val="000000"/>
          </a:solidFill>
          <a:latin typeface="Lato" charset="0"/>
          <a:ea typeface="Lato" charset="0"/>
          <a:cs typeface="Lato" charset="0"/>
        </a:defRPr>
      </a:lvl1pPr>
      <a:lvl2pPr marL="742950" indent="-28575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tx1"/>
        </a:buClr>
        <a:buFont typeface="Wingdings" charset="2"/>
        <a:buChar char="§"/>
        <a:defRPr sz="22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2pPr>
      <a:lvl3pPr marL="1143000" indent="-2286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2"/>
        </a:buClr>
        <a:buFont typeface="Wingdings" charset="2"/>
        <a:buChar char="§"/>
        <a:defRPr sz="23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3pPr>
      <a:lvl4pPr marL="1371600" indent="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2" orient="horz" pos="3912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384">
          <p15:clr>
            <a:srgbClr val="F26B43"/>
          </p15:clr>
        </p15:guide>
        <p15:guide id="5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lbers.j@northeastern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ickr.com/photos/rosenfeldmedia/3547361651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ames\OneDrive\Documents\GitHub\neu5001\move_helpr\driver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8378305@N00/40508943681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urses.lumenlearning.com/boundless-accounting/chapter/valuing-inventory/" TargetMode="Externa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7BE5-DB04-6540-94B4-D598F893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Move </a:t>
            </a:r>
            <a:r>
              <a:rPr lang="en-US" dirty="0" err="1">
                <a:latin typeface="Arial"/>
                <a:cs typeface="Arial"/>
              </a:rPr>
              <a:t>Helpr</a:t>
            </a:r>
            <a:r>
              <a:rPr lang="en-US" dirty="0">
                <a:latin typeface="Arial"/>
                <a:cs typeface="Arial"/>
              </a:rPr>
              <a:t>: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App-Based Moving Tool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92C0-B75E-144B-80C9-0E3191EC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Spring 2021: CS 5001</a:t>
            </a:r>
          </a:p>
          <a:p>
            <a:r>
              <a:rPr lang="en-US" dirty="0">
                <a:latin typeface="Arial"/>
                <a:cs typeface="Arial"/>
              </a:rPr>
              <a:t>Jameson Albers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4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5824589" cy="28527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6F7D-85B2-8B42-8DF4-6C01B6AA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11" y="3908981"/>
            <a:ext cx="7164371" cy="205818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Jameson Albers</a:t>
            </a:r>
          </a:p>
          <a:p>
            <a:r>
              <a:rPr lang="en-US" sz="2800" b="1" dirty="0">
                <a:hlinkClick r:id="rId2"/>
              </a:rPr>
              <a:t>albers.j</a:t>
            </a:r>
            <a:r>
              <a:rPr lang="en-US" sz="2800" dirty="0">
                <a:hlinkClick r:id="rId2"/>
              </a:rPr>
              <a:t>@northeastern.edu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GitHub:</a:t>
            </a:r>
          </a:p>
          <a:p>
            <a:r>
              <a:rPr lang="en-US" sz="2800" dirty="0"/>
              <a:t>https://github.com/jlalbers/neu5001/move_helpr</a:t>
            </a:r>
          </a:p>
        </p:txBody>
      </p:sp>
    </p:spTree>
    <p:extLst>
      <p:ext uri="{BB962C8B-B14F-4D97-AF65-F5344CB8AC3E}">
        <p14:creationId xmlns:p14="http://schemas.microsoft.com/office/powerpoint/2010/main" val="48325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5BCAB-3579-AA4E-9D14-F3CDF19B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6309049" cy="504483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Multiple Domestic and Overseas Moves</a:t>
            </a:r>
          </a:p>
          <a:p>
            <a:endParaRPr lang="en-US" sz="3200" dirty="0"/>
          </a:p>
          <a:p>
            <a:r>
              <a:rPr lang="en-US" sz="3200" dirty="0"/>
              <a:t>Lack of User-Friendly Solutions</a:t>
            </a:r>
          </a:p>
          <a:p>
            <a:endParaRPr lang="en-US" sz="3200" dirty="0"/>
          </a:p>
          <a:p>
            <a:r>
              <a:rPr lang="en-US" sz="3200" dirty="0"/>
              <a:t>Potential for Innovation</a:t>
            </a:r>
            <a:endParaRPr lang="en-US" sz="2100" dirty="0"/>
          </a:p>
          <a:p>
            <a:pPr lvl="1"/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A7001-F69C-F145-A7BA-BEE470BC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BFC6A-47EB-2F47-8BCA-4959E7C97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6B391-F11D-4D12-BFF0-975B24E8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65" y="2624903"/>
            <a:ext cx="3801094" cy="25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061E55-7022-7149-97B5-D59A4115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6" y="1701332"/>
            <a:ext cx="6103776" cy="4351338"/>
          </a:xfrm>
        </p:spPr>
        <p:txBody>
          <a:bodyPr>
            <a:noAutofit/>
          </a:bodyPr>
          <a:lstStyle/>
          <a:p>
            <a:r>
              <a:rPr lang="en-US" sz="3200" dirty="0"/>
              <a:t>Object Oriented</a:t>
            </a:r>
          </a:p>
          <a:p>
            <a:endParaRPr lang="en-US" sz="3200" dirty="0"/>
          </a:p>
          <a:p>
            <a:r>
              <a:rPr lang="en-US" sz="3200" dirty="0"/>
              <a:t>File Handling</a:t>
            </a:r>
          </a:p>
          <a:p>
            <a:endParaRPr lang="en-US" sz="3200" dirty="0"/>
          </a:p>
          <a:p>
            <a:r>
              <a:rPr lang="en-US" sz="3200" dirty="0"/>
              <a:t>Ease of Use</a:t>
            </a:r>
          </a:p>
          <a:p>
            <a:endParaRPr lang="en-US" sz="3200" dirty="0"/>
          </a:p>
          <a:p>
            <a:r>
              <a:rPr lang="en-US" sz="3200" dirty="0"/>
              <a:t>Incorporate Mobile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1C06-2EF8-9F46-BCE9-AFFEF1EA8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AF432E-F90A-0E47-BB86-825FAB6B7132}"/>
              </a:ext>
            </a:extLst>
          </p:cNvPr>
          <p:cNvSpPr txBox="1">
            <a:spLocks/>
          </p:cNvSpPr>
          <p:nvPr/>
        </p:nvSpPr>
        <p:spPr>
          <a:xfrm>
            <a:off x="397565" y="305639"/>
            <a:ext cx="10297676" cy="127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Basic Design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98E5D-9DAF-448D-BBAE-AA0074BCF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3" r="32569"/>
          <a:stretch/>
        </p:blipFill>
        <p:spPr>
          <a:xfrm>
            <a:off x="6096000" y="1579416"/>
            <a:ext cx="4644429" cy="31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0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13F83-5B46-F749-BC58-E4C50176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934597"/>
            <a:ext cx="5693229" cy="4351338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End-of-Semester Goal: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Develop Backend Foundation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Final Product Goal: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Hybrid Application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4AE8-320D-284F-890D-B725DEE3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3E3C-B6C6-584B-BFF7-5F7EC87CD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A2DF9-DF84-435A-A6B0-F294B7FAE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51520" y="2221942"/>
            <a:ext cx="4136506" cy="31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3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2FCF2-6055-CD48-8888-644172BF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6498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Class Material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Variables</a:t>
            </a:r>
          </a:p>
          <a:p>
            <a:r>
              <a:rPr lang="en-US" sz="3200" dirty="0"/>
              <a:t>Data Structures</a:t>
            </a:r>
          </a:p>
          <a:p>
            <a:r>
              <a:rPr lang="en-US" sz="3200" dirty="0"/>
              <a:t>Loops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871800-9023-471F-8D09-6005484917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External Resources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Images (PIL)</a:t>
            </a:r>
          </a:p>
          <a:p>
            <a:r>
              <a:rPr lang="en-US" sz="3200" dirty="0" err="1"/>
              <a:t>qrcode</a:t>
            </a:r>
            <a:r>
              <a:rPr lang="en-US" sz="3200" dirty="0"/>
              <a:t> Module</a:t>
            </a:r>
          </a:p>
          <a:p>
            <a:r>
              <a:rPr lang="en-US" sz="3200" dirty="0" err="1"/>
              <a:t>os</a:t>
            </a:r>
            <a:r>
              <a:rPr lang="en-US" sz="3200" dirty="0"/>
              <a:t> Module</a:t>
            </a:r>
          </a:p>
          <a:p>
            <a:r>
              <a:rPr lang="en-US" sz="3200" dirty="0" err="1"/>
              <a:t>webbrowser</a:t>
            </a:r>
            <a:r>
              <a:rPr lang="en-US" sz="3200" dirty="0"/>
              <a:t> Module</a:t>
            </a:r>
          </a:p>
          <a:p>
            <a:r>
              <a:rPr lang="en-US" sz="3200" dirty="0"/>
              <a:t>csv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376609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7FD021-9F20-463D-84DC-456DB1001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40"/>
          <a:stretch/>
        </p:blipFill>
        <p:spPr>
          <a:xfrm>
            <a:off x="2274291" y="1614495"/>
            <a:ext cx="7358530" cy="501859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2FCF2-6055-CD48-8888-644172BF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863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ED4DFDCE-1F0C-440E-A0FC-471EEBC97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727" y="1822883"/>
            <a:ext cx="7741298" cy="40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208DE2-04F8-4F88-84B3-237240F1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Bugs </a:t>
            </a:r>
            <a:r>
              <a:rPr lang="en-US" sz="3200" dirty="0"/>
              <a:t>and Unimplemented Features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Limited to </a:t>
            </a:r>
            <a:r>
              <a:rPr lang="en-US" sz="3200" dirty="0" err="1"/>
              <a:t>MSDOSesque</a:t>
            </a:r>
            <a:r>
              <a:rPr lang="en-US" sz="3200" dirty="0"/>
              <a:t> Interface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Stored Locally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84504F-B9B3-4E83-A0EF-394F578A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8F89D-9D2A-4D6E-B0E1-305A61C5E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21FBB-663D-784D-A8C3-0F8D7DED3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Moving Companies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/>
              <a:ea typeface="Lato" panose="020F0502020204030203" pitchFamily="34" charset="0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C89753-88E6-4131-9073-95E098CADF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Logistics &amp; Inventory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5BB94-DAC3-C746-8EDF-68595EE53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BABD40-A7A1-6A41-99A7-FEC6FC7F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Further Development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0E9BE-BE77-489C-B5A7-2E64BF15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361" y="2668554"/>
            <a:ext cx="4840372" cy="3228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95ACF-CC3D-407E-811D-0293FDC41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3200" y="2668554"/>
            <a:ext cx="4321601" cy="32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71682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C4460A-6710-1146-8863-0F9A6FDA9F11}" vid="{3C52ADA3-3064-4249-9D2B-2CA6EDD8E2BA}"/>
    </a:ext>
  </a:extLst>
</a:theme>
</file>

<file path=ppt/theme/theme2.xml><?xml version="1.0" encoding="utf-8"?>
<a:theme xmlns:a="http://schemas.openxmlformats.org/drawingml/2006/main" name="Office Theme">
  <a:themeElements>
    <a:clrScheme name="Khoury College 1">
      <a:dk1>
        <a:srgbClr val="A19994"/>
      </a:dk1>
      <a:lt1>
        <a:srgbClr val="FFFFFF"/>
      </a:lt1>
      <a:dk2>
        <a:srgbClr val="A19994"/>
      </a:dk2>
      <a:lt2>
        <a:srgbClr val="CFC7BF"/>
      </a:lt2>
      <a:accent1>
        <a:srgbClr val="D41B2C"/>
      </a:accent1>
      <a:accent2>
        <a:srgbClr val="FFBF3D"/>
      </a:accent2>
      <a:accent3>
        <a:srgbClr val="A19994"/>
      </a:accent3>
      <a:accent4>
        <a:srgbClr val="CFC7BF"/>
      </a:accent4>
      <a:accent5>
        <a:srgbClr val="D41B2C"/>
      </a:accent5>
      <a:accent6>
        <a:srgbClr val="FFBF3D"/>
      </a:accent6>
      <a:hlink>
        <a:srgbClr val="CC0000"/>
      </a:hlink>
      <a:folHlink>
        <a:srgbClr val="FFBF3D"/>
      </a:folHlink>
    </a:clrScheme>
    <a:fontScheme name="CCI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6"/>
        </a:solidFill>
        <a:ln>
          <a:solidFill>
            <a:schemeClr val="accent6"/>
          </a:solidFill>
        </a:ln>
      </a:spPr>
      <a:bodyPr wrap="square" rtlCol="0">
        <a:spAutoFit/>
      </a:bodyPr>
      <a:lstStyle>
        <a:defPPr algn="ctr">
          <a:defRPr sz="4000" b="1" dirty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S_7487_PPT_Presentation_Template_Widescreen_BOSTON.potx  -  Read-Only" id="{4A1F6399-2B34-423F-A1D0-7B2C7857CCF5}" vid="{0CA95EF8-192B-46EA-93A7-57A16268B884}"/>
    </a:ext>
  </a:extLst>
</a:theme>
</file>

<file path=ppt/theme/theme3.xml><?xml version="1.0" encoding="utf-8"?>
<a:theme xmlns:a="http://schemas.openxmlformats.org/drawingml/2006/main" name="1_Office Theme">
  <a:themeElements>
    <a:clrScheme name="Khoury College 1">
      <a:dk1>
        <a:srgbClr val="A19994"/>
      </a:dk1>
      <a:lt1>
        <a:srgbClr val="FFFFFF"/>
      </a:lt1>
      <a:dk2>
        <a:srgbClr val="A19994"/>
      </a:dk2>
      <a:lt2>
        <a:srgbClr val="CFC7BF"/>
      </a:lt2>
      <a:accent1>
        <a:srgbClr val="D41B2C"/>
      </a:accent1>
      <a:accent2>
        <a:srgbClr val="FFBF3D"/>
      </a:accent2>
      <a:accent3>
        <a:srgbClr val="A19994"/>
      </a:accent3>
      <a:accent4>
        <a:srgbClr val="CFC7BF"/>
      </a:accent4>
      <a:accent5>
        <a:srgbClr val="D41B2C"/>
      </a:accent5>
      <a:accent6>
        <a:srgbClr val="FFBF3D"/>
      </a:accent6>
      <a:hlink>
        <a:srgbClr val="CC0000"/>
      </a:hlink>
      <a:folHlink>
        <a:srgbClr val="FFBF3D"/>
      </a:folHlink>
    </a:clrScheme>
    <a:fontScheme name="CCI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6"/>
        </a:solidFill>
        <a:ln>
          <a:solidFill>
            <a:schemeClr val="accent6"/>
          </a:solidFill>
        </a:ln>
      </a:spPr>
      <a:bodyPr wrap="square" rtlCol="0">
        <a:spAutoFit/>
      </a:bodyPr>
      <a:lstStyle>
        <a:defPPr algn="ctr">
          <a:defRPr sz="4000" b="1" dirty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S_7487_PPT_Presentation_Template_Widescreen_BOSTON.potx  -  Read-Only" id="{4A1F6399-2B34-423F-A1D0-7B2C7857CCF5}" vid="{0CA95EF8-192B-46EA-93A7-57A16268B8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E18A58C469A4FA251DC62535A30A0" ma:contentTypeVersion="4" ma:contentTypeDescription="Create a new document." ma:contentTypeScope="" ma:versionID="dba41efbf77cd8e45f0e4f481e5f72f9">
  <xsd:schema xmlns:xsd="http://www.w3.org/2001/XMLSchema" xmlns:xs="http://www.w3.org/2001/XMLSchema" xmlns:p="http://schemas.microsoft.com/office/2006/metadata/properties" xmlns:ns2="220310cd-6774-4929-94b5-39a853033f5b" xmlns:ns3="80c958f4-bd55-422e-a6ef-b1a2d8b5228e" targetNamespace="http://schemas.microsoft.com/office/2006/metadata/properties" ma:root="true" ma:fieldsID="481eaa35bb53b1d56e6d97917eaf463b" ns2:_="" ns3:_="">
    <xsd:import namespace="220310cd-6774-4929-94b5-39a853033f5b"/>
    <xsd:import namespace="80c958f4-bd55-422e-a6ef-b1a2d8b52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310cd-6774-4929-94b5-39a853033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958f4-bd55-422e-a6ef-b1a2d8b522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20689-940A-47BD-BC86-59B2DF5524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D32DB1-B4BE-4FAF-A8E4-5FAD44508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357E8-BD2C-4872-8D66-14D6C6CE1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310cd-6774-4929-94b5-39a853033f5b"/>
    <ds:schemaRef ds:uri="80c958f4-bd55-422e-a6ef-b1a2d8b52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387</Words>
  <Application>Microsoft Office PowerPoint</Application>
  <PresentationFormat>Widescreen</PresentationFormat>
  <Paragraphs>89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Lato Black</vt:lpstr>
      <vt:lpstr>Real Head Pro</vt:lpstr>
      <vt:lpstr>Real Text Pro</vt:lpstr>
      <vt:lpstr>Arial</vt:lpstr>
      <vt:lpstr>Calibri</vt:lpstr>
      <vt:lpstr>Helvetica</vt:lpstr>
      <vt:lpstr>Lato</vt:lpstr>
      <vt:lpstr>Wingdings</vt:lpstr>
      <vt:lpstr>Northeastern Brand Theme</vt:lpstr>
      <vt:lpstr>Office Theme</vt:lpstr>
      <vt:lpstr>1_Office Theme</vt:lpstr>
      <vt:lpstr>Move Helpr: App-Based Moving Tool</vt:lpstr>
      <vt:lpstr>Project Inspiration</vt:lpstr>
      <vt:lpstr>PowerPoint Presentation</vt:lpstr>
      <vt:lpstr>Project Scope</vt:lpstr>
      <vt:lpstr>Concepts &amp; Resources Used</vt:lpstr>
      <vt:lpstr>Program Structure</vt:lpstr>
      <vt:lpstr>Live Demonstration</vt:lpstr>
      <vt:lpstr>Limitations</vt:lpstr>
      <vt:lpstr>Areas for Further Development 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subject/>
  <dc:creator>Elliott, Emily</dc:creator>
  <cp:keywords/>
  <dc:description/>
  <cp:lastModifiedBy>Jameson Albers</cp:lastModifiedBy>
  <cp:revision>39</cp:revision>
  <cp:lastPrinted>2019-07-26T19:52:48Z</cp:lastPrinted>
  <dcterms:created xsi:type="dcterms:W3CDTF">2019-07-11T18:23:01Z</dcterms:created>
  <dcterms:modified xsi:type="dcterms:W3CDTF">2021-04-28T16:58:58Z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0x010100336E18A58C469A4FA251DC62535A30A0</vt:lpwstr>
  </property>
</Properties>
</file>