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  <p:sldMasterId id="2147483724" r:id="rId5"/>
    <p:sldMasterId id="2147483744" r:id="rId6"/>
  </p:sldMasterIdLst>
  <p:notesMasterIdLst>
    <p:notesMasterId r:id="rId25"/>
  </p:notesMasterIdLst>
  <p:handoutMasterIdLst>
    <p:handoutMasterId r:id="rId26"/>
  </p:handoutMasterIdLst>
  <p:sldIdLst>
    <p:sldId id="256" r:id="rId7"/>
    <p:sldId id="448" r:id="rId8"/>
    <p:sldId id="268" r:id="rId9"/>
    <p:sldId id="449" r:id="rId10"/>
    <p:sldId id="450" r:id="rId11"/>
    <p:sldId id="461" r:id="rId12"/>
    <p:sldId id="454" r:id="rId13"/>
    <p:sldId id="455" r:id="rId14"/>
    <p:sldId id="456" r:id="rId15"/>
    <p:sldId id="457" r:id="rId16"/>
    <p:sldId id="458" r:id="rId17"/>
    <p:sldId id="459" r:id="rId18"/>
    <p:sldId id="462" r:id="rId19"/>
    <p:sldId id="463" r:id="rId20"/>
    <p:sldId id="464" r:id="rId21"/>
    <p:sldId id="465" r:id="rId22"/>
    <p:sldId id="460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kerian, Nicole" initials="BN" lastIdx="2" clrIdx="0">
    <p:extLst>
      <p:ext uri="{19B8F6BF-5375-455C-9EA6-DF929625EA0E}">
        <p15:presenceInfo xmlns:p15="http://schemas.microsoft.com/office/powerpoint/2012/main" userId="S::n.bekerian@northeastern.edu::2f544b54-cbb5-4237-9138-7549c620b99d" providerId="AD"/>
      </p:ext>
    </p:extLst>
  </p:cmAuthor>
  <p:cmAuthor id="2" name="Saarenas, Jackie" initials="SJ" lastIdx="2" clrIdx="1">
    <p:extLst>
      <p:ext uri="{19B8F6BF-5375-455C-9EA6-DF929625EA0E}">
        <p15:presenceInfo xmlns:p15="http://schemas.microsoft.com/office/powerpoint/2012/main" userId="S::jsaarenas@northeastern.edu::80da8a94-4dd8-45a7-940e-f6d0df8010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11A2C"/>
    <a:srgbClr val="D41B2C"/>
    <a:srgbClr val="BADB00"/>
    <a:srgbClr val="2CBBAB"/>
    <a:srgbClr val="E11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63"/>
  </p:normalViewPr>
  <p:slideViewPr>
    <p:cSldViewPr snapToGrid="0">
      <p:cViewPr>
        <p:scale>
          <a:sx n="82" d="100"/>
          <a:sy n="82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on Albers" userId="25f9f7969f5465e8" providerId="LiveId" clId="{7C9761CB-3C0F-425F-A064-20C582858A55}"/>
    <pc:docChg chg="undo custSel addSld delSld modSld">
      <pc:chgData name="Jameson Albers" userId="25f9f7969f5465e8" providerId="LiveId" clId="{7C9761CB-3C0F-425F-A064-20C582858A55}" dt="2021-11-11T02:38:03.885" v="5342"/>
      <pc:docMkLst>
        <pc:docMk/>
      </pc:docMkLst>
      <pc:sldChg chg="modSp mod">
        <pc:chgData name="Jameson Albers" userId="25f9f7969f5465e8" providerId="LiveId" clId="{7C9761CB-3C0F-425F-A064-20C582858A55}" dt="2021-11-09T01:45:46.633" v="84" actId="20577"/>
        <pc:sldMkLst>
          <pc:docMk/>
          <pc:sldMk cId="621046481" sldId="256"/>
        </pc:sldMkLst>
        <pc:spChg chg="mod">
          <ac:chgData name="Jameson Albers" userId="25f9f7969f5465e8" providerId="LiveId" clId="{7C9761CB-3C0F-425F-A064-20C582858A55}" dt="2021-11-09T01:45:11.316" v="39" actId="20577"/>
          <ac:spMkLst>
            <pc:docMk/>
            <pc:sldMk cId="621046481" sldId="256"/>
            <ac:spMk id="2" creationId="{51447BE5-DB04-6540-94B4-D598F893C850}"/>
          </ac:spMkLst>
        </pc:spChg>
        <pc:spChg chg="mod">
          <ac:chgData name="Jameson Albers" userId="25f9f7969f5465e8" providerId="LiveId" clId="{7C9761CB-3C0F-425F-A064-20C582858A55}" dt="2021-11-09T01:45:46.633" v="84" actId="20577"/>
          <ac:spMkLst>
            <pc:docMk/>
            <pc:sldMk cId="621046481" sldId="256"/>
            <ac:spMk id="3" creationId="{CCB892C0-B75E-144B-80C9-0E3191ECC18B}"/>
          </ac:spMkLst>
        </pc:spChg>
      </pc:sldChg>
      <pc:sldChg chg="addSp delSp modSp mod modAnim">
        <pc:chgData name="Jameson Albers" userId="25f9f7969f5465e8" providerId="LiveId" clId="{7C9761CB-3C0F-425F-A064-20C582858A55}" dt="2021-11-10T02:59:18.830" v="3453"/>
        <pc:sldMkLst>
          <pc:docMk/>
          <pc:sldMk cId="2203704623" sldId="268"/>
        </pc:sldMkLst>
        <pc:spChg chg="mod">
          <ac:chgData name="Jameson Albers" userId="25f9f7969f5465e8" providerId="LiveId" clId="{7C9761CB-3C0F-425F-A064-20C582858A55}" dt="2021-11-09T01:58:53.761" v="280" actId="122"/>
          <ac:spMkLst>
            <pc:docMk/>
            <pc:sldMk cId="2203704623" sldId="268"/>
            <ac:spMk id="2" creationId="{ED061E55-7022-7149-97B5-D59A4115DD83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3" creationId="{C2E75A14-0A3E-4918-AC76-84318673CFA4}"/>
          </ac:spMkLst>
        </pc:spChg>
        <pc:spChg chg="mod">
          <ac:chgData name="Jameson Albers" userId="25f9f7969f5465e8" providerId="LiveId" clId="{7C9761CB-3C0F-425F-A064-20C582858A55}" dt="2021-11-09T01:58:16.298" v="256" actId="20577"/>
          <ac:spMkLst>
            <pc:docMk/>
            <pc:sldMk cId="2203704623" sldId="268"/>
            <ac:spMk id="5" creationId="{22AF432E-F90A-0E47-BB86-825FAB6B7132}"/>
          </ac:spMkLst>
        </pc:spChg>
        <pc:spChg chg="add mod">
          <ac:chgData name="Jameson Albers" userId="25f9f7969f5465e8" providerId="LiveId" clId="{7C9761CB-3C0F-425F-A064-20C582858A55}" dt="2021-11-10T02:50:24.644" v="3437" actId="255"/>
          <ac:spMkLst>
            <pc:docMk/>
            <pc:sldMk cId="2203704623" sldId="268"/>
            <ac:spMk id="6" creationId="{FF40E3C4-7767-4F90-B5B8-AA7C142FBFB8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8" creationId="{ADE90B10-003F-4B64-85AE-E494FC5CB498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9" creationId="{26F5FC5C-A282-4F82-9C95-994D800AFD63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0" creationId="{8637748D-0739-4E5D-9E69-73D9DA923862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1" creationId="{793D4763-9E24-40D0-8CBB-DED575AF3409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2" creationId="{4D0E82D1-645B-460C-A12A-EFA8E0806A45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3" creationId="{4189AB34-22FD-4572-9E99-866C6FE8F1E5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4" creationId="{972FED86-6926-414A-A1C6-D1C62DB1BCB7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5" creationId="{6F5228EC-F78F-47EE-BC5E-018DE1EDDC19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6" creationId="{CC54B183-2E6E-4876-8F03-EC15D5750040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7" creationId="{568F80C2-F9A6-4C25-AC57-0A1678039377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8" creationId="{37AA9476-0BC5-45EF-98CF-58F417650AC7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19" creationId="{1072BEE2-A391-4A2B-B94D-561086898A8B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20" creationId="{FE96EF17-7BB6-40BC-B110-AA4F0E3D414F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21" creationId="{3C878771-F566-49A2-9E9E-4CAF69D23EA0}"/>
          </ac:spMkLst>
        </pc:spChg>
        <pc:spChg chg="add mod">
          <ac:chgData name="Jameson Albers" userId="25f9f7969f5465e8" providerId="LiveId" clId="{7C9761CB-3C0F-425F-A064-20C582858A55}" dt="2021-11-09T04:26:55.793" v="455" actId="12788"/>
          <ac:spMkLst>
            <pc:docMk/>
            <pc:sldMk cId="2203704623" sldId="268"/>
            <ac:spMk id="22" creationId="{70E77AA6-2FDF-4BD9-A684-8A195C034EDE}"/>
          </ac:spMkLst>
        </pc:spChg>
        <pc:picChg chg="del">
          <ac:chgData name="Jameson Albers" userId="25f9f7969f5465e8" providerId="LiveId" clId="{7C9761CB-3C0F-425F-A064-20C582858A55}" dt="2021-11-09T01:58:19.517" v="257" actId="478"/>
          <ac:picMkLst>
            <pc:docMk/>
            <pc:sldMk cId="2203704623" sldId="268"/>
            <ac:picMk id="7" creationId="{FBC98E5D-9DAF-448D-BBAE-AA0074BCF924}"/>
          </ac:picMkLst>
        </pc:picChg>
      </pc:sldChg>
      <pc:sldChg chg="addSp delSp modSp mod">
        <pc:chgData name="Jameson Albers" userId="25f9f7969f5465e8" providerId="LiveId" clId="{7C9761CB-3C0F-425F-A064-20C582858A55}" dt="2021-11-10T02:08:51.876" v="3381" actId="478"/>
        <pc:sldMkLst>
          <pc:docMk/>
          <pc:sldMk cId="483250596" sldId="300"/>
        </pc:sldMkLst>
        <pc:spChg chg="mod">
          <ac:chgData name="Jameson Albers" userId="25f9f7969f5465e8" providerId="LiveId" clId="{7C9761CB-3C0F-425F-A064-20C582858A55}" dt="2021-11-10T02:08:46.878" v="3380" actId="1076"/>
          <ac:spMkLst>
            <pc:docMk/>
            <pc:sldMk cId="483250596" sldId="300"/>
            <ac:spMk id="2" creationId="{00000000-0000-0000-0000-000000000000}"/>
          </ac:spMkLst>
        </pc:spChg>
        <pc:spChg chg="del mod">
          <ac:chgData name="Jameson Albers" userId="25f9f7969f5465e8" providerId="LiveId" clId="{7C9761CB-3C0F-425F-A064-20C582858A55}" dt="2021-11-09T17:43:47.134" v="755" actId="478"/>
          <ac:spMkLst>
            <pc:docMk/>
            <pc:sldMk cId="483250596" sldId="300"/>
            <ac:spMk id="3" creationId="{F9106F7D-85B2-8B42-8DF4-6C01B6AA42E4}"/>
          </ac:spMkLst>
        </pc:spChg>
        <pc:spChg chg="add del mod">
          <ac:chgData name="Jameson Albers" userId="25f9f7969f5465e8" providerId="LiveId" clId="{7C9761CB-3C0F-425F-A064-20C582858A55}" dt="2021-11-10T02:08:51.876" v="3381" actId="478"/>
          <ac:spMkLst>
            <pc:docMk/>
            <pc:sldMk cId="483250596" sldId="300"/>
            <ac:spMk id="5" creationId="{BCFC1698-07A9-42E8-BB56-6C4CBC328414}"/>
          </ac:spMkLst>
        </pc:spChg>
      </pc:sldChg>
      <pc:sldChg chg="addSp delSp modSp mod">
        <pc:chgData name="Jameson Albers" userId="25f9f7969f5465e8" providerId="LiveId" clId="{7C9761CB-3C0F-425F-A064-20C582858A55}" dt="2021-11-09T01:57:48.102" v="236" actId="1076"/>
        <pc:sldMkLst>
          <pc:docMk/>
          <pc:sldMk cId="4044713083" sldId="448"/>
        </pc:sldMkLst>
        <pc:spChg chg="mod">
          <ac:chgData name="Jameson Albers" userId="25f9f7969f5465e8" providerId="LiveId" clId="{7C9761CB-3C0F-425F-A064-20C582858A55}" dt="2021-11-09T01:54:29.769" v="169" actId="20577"/>
          <ac:spMkLst>
            <pc:docMk/>
            <pc:sldMk cId="4044713083" sldId="448"/>
            <ac:spMk id="2" creationId="{3055BCAB-3579-AA4E-9D14-F3CDF19BB761}"/>
          </ac:spMkLst>
        </pc:spChg>
        <pc:spChg chg="mod">
          <ac:chgData name="Jameson Albers" userId="25f9f7969f5465e8" providerId="LiveId" clId="{7C9761CB-3C0F-425F-A064-20C582858A55}" dt="2021-11-09T01:47:47.717" v="93" actId="20577"/>
          <ac:spMkLst>
            <pc:docMk/>
            <pc:sldMk cId="4044713083" sldId="448"/>
            <ac:spMk id="3" creationId="{9F0A7001-F69C-F145-A7BA-BEE470BC7B2E}"/>
          </ac:spMkLst>
        </pc:spChg>
        <pc:spChg chg="add mod">
          <ac:chgData name="Jameson Albers" userId="25f9f7969f5465e8" providerId="LiveId" clId="{7C9761CB-3C0F-425F-A064-20C582858A55}" dt="2021-11-09T01:57:07.636" v="208" actId="14100"/>
          <ac:spMkLst>
            <pc:docMk/>
            <pc:sldMk cId="4044713083" sldId="448"/>
            <ac:spMk id="5" creationId="{46ECCBED-9A5C-4A9C-9574-1947C4A0B8DF}"/>
          </ac:spMkLst>
        </pc:spChg>
        <pc:spChg chg="add mod">
          <ac:chgData name="Jameson Albers" userId="25f9f7969f5465e8" providerId="LiveId" clId="{7C9761CB-3C0F-425F-A064-20C582858A55}" dt="2021-11-09T01:56:55.353" v="205" actId="14100"/>
          <ac:spMkLst>
            <pc:docMk/>
            <pc:sldMk cId="4044713083" sldId="448"/>
            <ac:spMk id="7" creationId="{AB00D481-10CA-4F0A-A5BB-E3ECE5FAFF55}"/>
          </ac:spMkLst>
        </pc:spChg>
        <pc:spChg chg="add mod">
          <ac:chgData name="Jameson Albers" userId="25f9f7969f5465e8" providerId="LiveId" clId="{7C9761CB-3C0F-425F-A064-20C582858A55}" dt="2021-11-09T01:55:26.608" v="192" actId="1076"/>
          <ac:spMkLst>
            <pc:docMk/>
            <pc:sldMk cId="4044713083" sldId="448"/>
            <ac:spMk id="8" creationId="{7914579F-83FC-454A-B897-CB6F03674710}"/>
          </ac:spMkLst>
        </pc:spChg>
        <pc:spChg chg="add mod">
          <ac:chgData name="Jameson Albers" userId="25f9f7969f5465e8" providerId="LiveId" clId="{7C9761CB-3C0F-425F-A064-20C582858A55}" dt="2021-11-09T01:57:23.909" v="216" actId="20577"/>
          <ac:spMkLst>
            <pc:docMk/>
            <pc:sldMk cId="4044713083" sldId="448"/>
            <ac:spMk id="14" creationId="{A3694592-7FD4-492D-8B16-3E8315E6EAB9}"/>
          </ac:spMkLst>
        </pc:spChg>
        <pc:spChg chg="add mod">
          <ac:chgData name="Jameson Albers" userId="25f9f7969f5465e8" providerId="LiveId" clId="{7C9761CB-3C0F-425F-A064-20C582858A55}" dt="2021-11-09T01:57:48.102" v="236" actId="1076"/>
          <ac:spMkLst>
            <pc:docMk/>
            <pc:sldMk cId="4044713083" sldId="448"/>
            <ac:spMk id="15" creationId="{2F03E440-2FBB-4D6D-B371-1A8DBCB7E19F}"/>
          </ac:spMkLst>
        </pc:spChg>
        <pc:picChg chg="del">
          <ac:chgData name="Jameson Albers" userId="25f9f7969f5465e8" providerId="LiveId" clId="{7C9761CB-3C0F-425F-A064-20C582858A55}" dt="2021-11-09T01:53:14.601" v="119" actId="478"/>
          <ac:picMkLst>
            <pc:docMk/>
            <pc:sldMk cId="4044713083" sldId="448"/>
            <ac:picMk id="6" creationId="{D756B391-F11D-4D12-BFF0-975B24E8FC20}"/>
          </ac:picMkLst>
        </pc:picChg>
        <pc:cxnChg chg="add mod">
          <ac:chgData name="Jameson Albers" userId="25f9f7969f5465e8" providerId="LiveId" clId="{7C9761CB-3C0F-425F-A064-20C582858A55}" dt="2021-11-09T01:56:50.254" v="204" actId="1076"/>
          <ac:cxnSpMkLst>
            <pc:docMk/>
            <pc:sldMk cId="4044713083" sldId="448"/>
            <ac:cxnSpMk id="10" creationId="{3459559A-EAD0-4128-90AE-64740D4D263A}"/>
          </ac:cxnSpMkLst>
        </pc:cxnChg>
        <pc:cxnChg chg="add mod">
          <ac:chgData name="Jameson Albers" userId="25f9f7969f5465e8" providerId="LiveId" clId="{7C9761CB-3C0F-425F-A064-20C582858A55}" dt="2021-11-09T01:56:42.768" v="203" actId="1582"/>
          <ac:cxnSpMkLst>
            <pc:docMk/>
            <pc:sldMk cId="4044713083" sldId="448"/>
            <ac:cxnSpMk id="11" creationId="{73DBB333-F073-4609-86D0-568F74EBA0D6}"/>
          </ac:cxnSpMkLst>
        </pc:cxnChg>
        <pc:cxnChg chg="add mod">
          <ac:chgData name="Jameson Albers" userId="25f9f7969f5465e8" providerId="LiveId" clId="{7C9761CB-3C0F-425F-A064-20C582858A55}" dt="2021-11-09T01:56:57.636" v="206" actId="1076"/>
          <ac:cxnSpMkLst>
            <pc:docMk/>
            <pc:sldMk cId="4044713083" sldId="448"/>
            <ac:cxnSpMk id="12" creationId="{748C3335-CCFD-43E2-B39D-DD2DEB91BDBC}"/>
          </ac:cxnSpMkLst>
        </pc:cxnChg>
        <pc:cxnChg chg="add mod">
          <ac:chgData name="Jameson Albers" userId="25f9f7969f5465e8" providerId="LiveId" clId="{7C9761CB-3C0F-425F-A064-20C582858A55}" dt="2021-11-09T01:56:42.768" v="203" actId="1582"/>
          <ac:cxnSpMkLst>
            <pc:docMk/>
            <pc:sldMk cId="4044713083" sldId="448"/>
            <ac:cxnSpMk id="13" creationId="{73DA7037-2020-459F-8393-2E81EFB31332}"/>
          </ac:cxnSpMkLst>
        </pc:cxnChg>
      </pc:sldChg>
      <pc:sldChg chg="addSp modSp mod">
        <pc:chgData name="Jameson Albers" userId="25f9f7969f5465e8" providerId="LiveId" clId="{7C9761CB-3C0F-425F-A064-20C582858A55}" dt="2021-11-09T04:40:37.808" v="703" actId="255"/>
        <pc:sldMkLst>
          <pc:docMk/>
          <pc:sldMk cId="1601832294" sldId="449"/>
        </pc:sldMkLst>
        <pc:spChg chg="mod">
          <ac:chgData name="Jameson Albers" userId="25f9f7969f5465e8" providerId="LiveId" clId="{7C9761CB-3C0F-425F-A064-20C582858A55}" dt="2021-11-09T04:40:37.808" v="703" actId="255"/>
          <ac:spMkLst>
            <pc:docMk/>
            <pc:sldMk cId="1601832294" sldId="449"/>
            <ac:spMk id="2" creationId="{4F013F83-5B46-F749-BC58-E4C501765CAF}"/>
          </ac:spMkLst>
        </pc:spChg>
        <pc:spChg chg="mod">
          <ac:chgData name="Jameson Albers" userId="25f9f7969f5465e8" providerId="LiveId" clId="{7C9761CB-3C0F-425F-A064-20C582858A55}" dt="2021-11-09T04:27:52.312" v="512" actId="20577"/>
          <ac:spMkLst>
            <pc:docMk/>
            <pc:sldMk cId="1601832294" sldId="449"/>
            <ac:spMk id="3" creationId="{BC7F4AE8-320D-284F-890D-B725DEE3ED03}"/>
          </ac:spMkLst>
        </pc:spChg>
        <pc:spChg chg="add mod">
          <ac:chgData name="Jameson Albers" userId="25f9f7969f5465e8" providerId="LiveId" clId="{7C9761CB-3C0F-425F-A064-20C582858A55}" dt="2021-11-09T04:35:20.201" v="513" actId="14826"/>
          <ac:spMkLst>
            <pc:docMk/>
            <pc:sldMk cId="1601832294" sldId="449"/>
            <ac:spMk id="5" creationId="{7423997F-7446-42F2-A811-0506041076AE}"/>
          </ac:spMkLst>
        </pc:spChg>
        <pc:picChg chg="mod">
          <ac:chgData name="Jameson Albers" userId="25f9f7969f5465e8" providerId="LiveId" clId="{7C9761CB-3C0F-425F-A064-20C582858A55}" dt="2021-11-09T04:35:20.201" v="513" actId="14826"/>
          <ac:picMkLst>
            <pc:docMk/>
            <pc:sldMk cId="1601832294" sldId="449"/>
            <ac:picMk id="6" creationId="{919A2DF9-DF84-435A-A6B0-F294B7FAEBD7}"/>
          </ac:picMkLst>
        </pc:picChg>
      </pc:sldChg>
      <pc:sldChg chg="addSp delSp modSp mod modClrScheme delAnim modAnim chgLayout">
        <pc:chgData name="Jameson Albers" userId="25f9f7969f5465e8" providerId="LiveId" clId="{7C9761CB-3C0F-425F-A064-20C582858A55}" dt="2021-11-09T17:28:29.585" v="750"/>
        <pc:sldMkLst>
          <pc:docMk/>
          <pc:sldMk cId="3766094903" sldId="450"/>
        </pc:sldMkLst>
        <pc:spChg chg="del">
          <ac:chgData name="Jameson Albers" userId="25f9f7969f5465e8" providerId="LiveId" clId="{7C9761CB-3C0F-425F-A064-20C582858A55}" dt="2021-11-09T04:37:46.366" v="692" actId="478"/>
          <ac:spMkLst>
            <pc:docMk/>
            <pc:sldMk cId="3766094903" sldId="450"/>
            <ac:spMk id="2" creationId="{3102FCF2-6055-CD48-8888-644172BF15F6}"/>
          </ac:spMkLst>
        </pc:spChg>
        <pc:spChg chg="mod ord">
          <ac:chgData name="Jameson Albers" userId="25f9f7969f5465e8" providerId="LiveId" clId="{7C9761CB-3C0F-425F-A064-20C582858A55}" dt="2021-11-09T04:41:53.595" v="713" actId="20577"/>
          <ac:spMkLst>
            <pc:docMk/>
            <pc:sldMk cId="3766094903" sldId="450"/>
            <ac:spMk id="3" creationId="{0BFA513E-AF0B-1441-A91D-F3CC2DE94FC1}"/>
          </ac:spMkLst>
        </pc:spChg>
        <pc:spChg chg="mod ord">
          <ac:chgData name="Jameson Albers" userId="25f9f7969f5465e8" providerId="LiveId" clId="{7C9761CB-3C0F-425F-A064-20C582858A55}" dt="2021-11-09T04:37:57.836" v="694" actId="700"/>
          <ac:spMkLst>
            <pc:docMk/>
            <pc:sldMk cId="3766094903" sldId="450"/>
            <ac:spMk id="4" creationId="{15FED18F-259F-924F-BBAD-9D88CB0DAFD5}"/>
          </ac:spMkLst>
        </pc:spChg>
        <pc:spChg chg="del mod ord">
          <ac:chgData name="Jameson Albers" userId="25f9f7969f5465e8" providerId="LiveId" clId="{7C9761CB-3C0F-425F-A064-20C582858A55}" dt="2021-11-09T04:38:01.812" v="695" actId="478"/>
          <ac:spMkLst>
            <pc:docMk/>
            <pc:sldMk cId="3766094903" sldId="450"/>
            <ac:spMk id="5" creationId="{83871800-9023-471F-8D09-6005484917DD}"/>
          </ac:spMkLst>
        </pc:spChg>
        <pc:spChg chg="add del mod">
          <ac:chgData name="Jameson Albers" userId="25f9f7969f5465e8" providerId="LiveId" clId="{7C9761CB-3C0F-425F-A064-20C582858A55}" dt="2021-11-09T04:37:49.204" v="693" actId="478"/>
          <ac:spMkLst>
            <pc:docMk/>
            <pc:sldMk cId="3766094903" sldId="450"/>
            <ac:spMk id="7" creationId="{7A143B3B-D1C8-42DF-88E7-4F4EA9124A67}"/>
          </ac:spMkLst>
        </pc:spChg>
        <pc:spChg chg="add del mod">
          <ac:chgData name="Jameson Albers" userId="25f9f7969f5465e8" providerId="LiveId" clId="{7C9761CB-3C0F-425F-A064-20C582858A55}" dt="2021-11-09T04:38:27.651" v="696" actId="478"/>
          <ac:spMkLst>
            <pc:docMk/>
            <pc:sldMk cId="3766094903" sldId="450"/>
            <ac:spMk id="9" creationId="{0033CD9D-4732-4AC4-A475-5E390B0C5DBE}"/>
          </ac:spMkLst>
        </pc:spChg>
        <pc:spChg chg="add mod">
          <ac:chgData name="Jameson Albers" userId="25f9f7969f5465e8" providerId="LiveId" clId="{7C9761CB-3C0F-425F-A064-20C582858A55}" dt="2021-11-09T17:28:29.585" v="750"/>
          <ac:spMkLst>
            <pc:docMk/>
            <pc:sldMk cId="3766094903" sldId="450"/>
            <ac:spMk id="12" creationId="{7ACDD805-CA0C-4FE0-B7EF-1CCD4E66B217}"/>
          </ac:spMkLst>
        </pc:spChg>
        <pc:picChg chg="add del mod">
          <ac:chgData name="Jameson Albers" userId="25f9f7969f5465e8" providerId="LiveId" clId="{7C9761CB-3C0F-425F-A064-20C582858A55}" dt="2021-11-09T17:27:12.907" v="739" actId="478"/>
          <ac:picMkLst>
            <pc:docMk/>
            <pc:sldMk cId="3766094903" sldId="450"/>
            <ac:picMk id="10" creationId="{33111258-20E8-418C-94B4-9A380067D300}"/>
          </ac:picMkLst>
        </pc:picChg>
        <pc:picChg chg="add mod">
          <ac:chgData name="Jameson Albers" userId="25f9f7969f5465e8" providerId="LiveId" clId="{7C9761CB-3C0F-425F-A064-20C582858A55}" dt="2021-11-09T17:27:48.314" v="746" actId="1076"/>
          <ac:picMkLst>
            <pc:docMk/>
            <pc:sldMk cId="3766094903" sldId="450"/>
            <ac:picMk id="11" creationId="{2F21D32C-FD2F-4923-9054-3F7887FA2E30}"/>
          </ac:picMkLst>
        </pc:picChg>
      </pc:sldChg>
      <pc:sldChg chg="del">
        <pc:chgData name="Jameson Albers" userId="25f9f7969f5465e8" providerId="LiveId" clId="{7C9761CB-3C0F-425F-A064-20C582858A55}" dt="2021-11-09T17:43:34.216" v="752" actId="47"/>
        <pc:sldMkLst>
          <pc:docMk/>
          <pc:sldMk cId="569271682" sldId="451"/>
        </pc:sldMkLst>
      </pc:sldChg>
      <pc:sldChg chg="addSp delSp modSp mod">
        <pc:chgData name="Jameson Albers" userId="25f9f7969f5465e8" providerId="LiveId" clId="{7C9761CB-3C0F-425F-A064-20C582858A55}" dt="2021-11-09T19:09:16.091" v="1884" actId="255"/>
        <pc:sldMkLst>
          <pc:docMk/>
          <pc:sldMk cId="1025498269" sldId="454"/>
        </pc:sldMkLst>
        <pc:spChg chg="mod">
          <ac:chgData name="Jameson Albers" userId="25f9f7969f5465e8" providerId="LiveId" clId="{7C9761CB-3C0F-425F-A064-20C582858A55}" dt="2021-11-09T05:07:37.976" v="738" actId="20577"/>
          <ac:spMkLst>
            <pc:docMk/>
            <pc:sldMk cId="1025498269" sldId="454"/>
            <ac:spMk id="3" creationId="{0BFA513E-AF0B-1441-A91D-F3CC2DE94FC1}"/>
          </ac:spMkLst>
        </pc:spChg>
        <pc:spChg chg="add mod">
          <ac:chgData name="Jameson Albers" userId="25f9f7969f5465e8" providerId="LiveId" clId="{7C9761CB-3C0F-425F-A064-20C582858A55}" dt="2021-11-09T19:09:16.091" v="1884" actId="255"/>
          <ac:spMkLst>
            <pc:docMk/>
            <pc:sldMk cId="1025498269" sldId="454"/>
            <ac:spMk id="5" creationId="{32CF1A07-C245-44BE-A59B-75F58D3B4C77}"/>
          </ac:spMkLst>
        </pc:spChg>
        <pc:picChg chg="del">
          <ac:chgData name="Jameson Albers" userId="25f9f7969f5465e8" providerId="LiveId" clId="{7C9761CB-3C0F-425F-A064-20C582858A55}" dt="2021-11-09T05:07:16.229" v="714" actId="478"/>
          <ac:picMkLst>
            <pc:docMk/>
            <pc:sldMk cId="1025498269" sldId="454"/>
            <ac:picMk id="9" creationId="{517FD021-9F20-463D-84DC-456DB1001121}"/>
          </ac:picMkLst>
        </pc:picChg>
      </pc:sldChg>
      <pc:sldChg chg="addSp delSp modSp add mod delAnim modAnim">
        <pc:chgData name="Jameson Albers" userId="25f9f7969f5465e8" providerId="LiveId" clId="{7C9761CB-3C0F-425F-A064-20C582858A55}" dt="2021-11-09T19:35:01.529" v="1957" actId="2085"/>
        <pc:sldMkLst>
          <pc:docMk/>
          <pc:sldMk cId="2727238370" sldId="455"/>
        </pc:sldMkLst>
        <pc:spChg chg="mod">
          <ac:chgData name="Jameson Albers" userId="25f9f7969f5465e8" providerId="LiveId" clId="{7C9761CB-3C0F-425F-A064-20C582858A55}" dt="2021-11-09T19:10:20.824" v="1885" actId="20577"/>
          <ac:spMkLst>
            <pc:docMk/>
            <pc:sldMk cId="2727238370" sldId="455"/>
            <ac:spMk id="2" creationId="{3102FCF2-6055-CD48-8888-644172BF15F6}"/>
          </ac:spMkLst>
        </pc:spChg>
        <pc:spChg chg="mod">
          <ac:chgData name="Jameson Albers" userId="25f9f7969f5465e8" providerId="LiveId" clId="{7C9761CB-3C0F-425F-A064-20C582858A55}" dt="2021-11-09T17:44:17.874" v="798" actId="20577"/>
          <ac:spMkLst>
            <pc:docMk/>
            <pc:sldMk cId="2727238370" sldId="455"/>
            <ac:spMk id="3" creationId="{0BFA513E-AF0B-1441-A91D-F3CC2DE94FC1}"/>
          </ac:spMkLst>
        </pc:spChg>
        <pc:spChg chg="add mod">
          <ac:chgData name="Jameson Albers" userId="25f9f7969f5465e8" providerId="LiveId" clId="{7C9761CB-3C0F-425F-A064-20C582858A55}" dt="2021-11-09T19:35:01.529" v="1957" actId="2085"/>
          <ac:spMkLst>
            <pc:docMk/>
            <pc:sldMk cId="2727238370" sldId="455"/>
            <ac:spMk id="5" creationId="{086BC748-FF33-49D5-8700-3783769F4E14}"/>
          </ac:spMkLst>
        </pc:spChg>
        <pc:spChg chg="add mod">
          <ac:chgData name="Jameson Albers" userId="25f9f7969f5465e8" providerId="LiveId" clId="{7C9761CB-3C0F-425F-A064-20C582858A55}" dt="2021-11-09T19:35:01.529" v="1957" actId="2085"/>
          <ac:spMkLst>
            <pc:docMk/>
            <pc:sldMk cId="2727238370" sldId="455"/>
            <ac:spMk id="6" creationId="{687AE26F-B188-4461-8F87-3077E640B5FE}"/>
          </ac:spMkLst>
        </pc:spChg>
        <pc:spChg chg="add mod">
          <ac:chgData name="Jameson Albers" userId="25f9f7969f5465e8" providerId="LiveId" clId="{7C9761CB-3C0F-425F-A064-20C582858A55}" dt="2021-11-09T19:33:55.054" v="1952" actId="2085"/>
          <ac:spMkLst>
            <pc:docMk/>
            <pc:sldMk cId="2727238370" sldId="455"/>
            <ac:spMk id="7" creationId="{25E181AF-6C52-47FD-93F1-8387447F3832}"/>
          </ac:spMkLst>
        </pc:spChg>
        <pc:spChg chg="add del mod">
          <ac:chgData name="Jameson Albers" userId="25f9f7969f5465e8" providerId="LiveId" clId="{7C9761CB-3C0F-425F-A064-20C582858A55}" dt="2021-11-09T19:29:57.737" v="1936" actId="478"/>
          <ac:spMkLst>
            <pc:docMk/>
            <pc:sldMk cId="2727238370" sldId="455"/>
            <ac:spMk id="8" creationId="{209E8727-EB86-4001-A9EF-FC5906DD7D20}"/>
          </ac:spMkLst>
        </pc:spChg>
        <pc:spChg chg="add mod">
          <ac:chgData name="Jameson Albers" userId="25f9f7969f5465e8" providerId="LiveId" clId="{7C9761CB-3C0F-425F-A064-20C582858A55}" dt="2021-11-09T19:33:55.054" v="1952" actId="2085"/>
          <ac:spMkLst>
            <pc:docMk/>
            <pc:sldMk cId="2727238370" sldId="455"/>
            <ac:spMk id="9" creationId="{A3D497DD-487A-4CCF-805E-0C07A87D9754}"/>
          </ac:spMkLst>
        </pc:spChg>
        <pc:spChg chg="add mod">
          <ac:chgData name="Jameson Albers" userId="25f9f7969f5465e8" providerId="LiveId" clId="{7C9761CB-3C0F-425F-A064-20C582858A55}" dt="2021-11-09T19:35:01.529" v="1957" actId="2085"/>
          <ac:spMkLst>
            <pc:docMk/>
            <pc:sldMk cId="2727238370" sldId="455"/>
            <ac:spMk id="10" creationId="{63B06AE3-180D-4B65-8EAC-83DAA08DE416}"/>
          </ac:spMkLst>
        </pc:spChg>
        <pc:spChg chg="add mod">
          <ac:chgData name="Jameson Albers" userId="25f9f7969f5465e8" providerId="LiveId" clId="{7C9761CB-3C0F-425F-A064-20C582858A55}" dt="2021-11-09T19:35:01.529" v="1957" actId="2085"/>
          <ac:spMkLst>
            <pc:docMk/>
            <pc:sldMk cId="2727238370" sldId="455"/>
            <ac:spMk id="11" creationId="{05CC5713-C7BB-4261-9E10-261307EB1A4B}"/>
          </ac:spMkLst>
        </pc:spChg>
        <pc:spChg chg="add mod">
          <ac:chgData name="Jameson Albers" userId="25f9f7969f5465e8" providerId="LiveId" clId="{7C9761CB-3C0F-425F-A064-20C582858A55}" dt="2021-11-09T19:33:55.054" v="1952" actId="2085"/>
          <ac:spMkLst>
            <pc:docMk/>
            <pc:sldMk cId="2727238370" sldId="455"/>
            <ac:spMk id="12" creationId="{D2351F82-D4DF-45A8-9248-93CF8B35C885}"/>
          </ac:spMkLst>
        </pc:spChg>
        <pc:spChg chg="add mod">
          <ac:chgData name="Jameson Albers" userId="25f9f7969f5465e8" providerId="LiveId" clId="{7C9761CB-3C0F-425F-A064-20C582858A55}" dt="2021-11-09T19:35:01.529" v="1957" actId="2085"/>
          <ac:spMkLst>
            <pc:docMk/>
            <pc:sldMk cId="2727238370" sldId="455"/>
            <ac:spMk id="13" creationId="{22AF9B8A-3730-407C-852D-F001BB5CADA2}"/>
          </ac:spMkLst>
        </pc:spChg>
        <pc:spChg chg="add mod">
          <ac:chgData name="Jameson Albers" userId="25f9f7969f5465e8" providerId="LiveId" clId="{7C9761CB-3C0F-425F-A064-20C582858A55}" dt="2021-11-09T19:33:47.931" v="1951" actId="2085"/>
          <ac:spMkLst>
            <pc:docMk/>
            <pc:sldMk cId="2727238370" sldId="455"/>
            <ac:spMk id="14" creationId="{A1515442-EE2A-4253-B635-51C52CFBAB58}"/>
          </ac:spMkLst>
        </pc:spChg>
      </pc:sldChg>
      <pc:sldChg chg="del">
        <pc:chgData name="Jameson Albers" userId="25f9f7969f5465e8" providerId="LiveId" clId="{7C9761CB-3C0F-425F-A064-20C582858A55}" dt="2021-11-09T17:43:32.608" v="751" actId="47"/>
        <pc:sldMkLst>
          <pc:docMk/>
          <pc:sldMk cId="3849672218" sldId="455"/>
        </pc:sldMkLst>
      </pc:sldChg>
      <pc:sldChg chg="addSp delSp modSp add mod">
        <pc:chgData name="Jameson Albers" userId="25f9f7969f5465e8" providerId="LiveId" clId="{7C9761CB-3C0F-425F-A064-20C582858A55}" dt="2021-11-10T01:24:03.392" v="2893"/>
        <pc:sldMkLst>
          <pc:docMk/>
          <pc:sldMk cId="3867059194" sldId="456"/>
        </pc:sldMkLst>
        <pc:spChg chg="del">
          <ac:chgData name="Jameson Albers" userId="25f9f7969f5465e8" providerId="LiveId" clId="{7C9761CB-3C0F-425F-A064-20C582858A55}" dt="2021-11-09T18:25:09.859" v="1215" actId="478"/>
          <ac:spMkLst>
            <pc:docMk/>
            <pc:sldMk cId="3867059194" sldId="456"/>
            <ac:spMk id="2" creationId="{3102FCF2-6055-CD48-8888-644172BF15F6}"/>
          </ac:spMkLst>
        </pc:spChg>
        <pc:spChg chg="mod">
          <ac:chgData name="Jameson Albers" userId="25f9f7969f5465e8" providerId="LiveId" clId="{7C9761CB-3C0F-425F-A064-20C582858A55}" dt="2021-11-09T18:37:02.292" v="1243" actId="20577"/>
          <ac:spMkLst>
            <pc:docMk/>
            <pc:sldMk cId="3867059194" sldId="456"/>
            <ac:spMk id="3" creationId="{0BFA513E-AF0B-1441-A91D-F3CC2DE94FC1}"/>
          </ac:spMkLst>
        </pc:spChg>
        <pc:spChg chg="add del mod">
          <ac:chgData name="Jameson Albers" userId="25f9f7969f5465e8" providerId="LiveId" clId="{7C9761CB-3C0F-425F-A064-20C582858A55}" dt="2021-11-09T18:28:15.412" v="1216"/>
          <ac:spMkLst>
            <pc:docMk/>
            <pc:sldMk cId="3867059194" sldId="456"/>
            <ac:spMk id="6" creationId="{E5B81E31-CC53-4492-AA16-F2BB2DC7E1D8}"/>
          </ac:spMkLst>
        </pc:spChg>
        <pc:spChg chg="add mod">
          <ac:chgData name="Jameson Albers" userId="25f9f7969f5465e8" providerId="LiveId" clId="{7C9761CB-3C0F-425F-A064-20C582858A55}" dt="2021-11-10T01:24:03.392" v="2893"/>
          <ac:spMkLst>
            <pc:docMk/>
            <pc:sldMk cId="3867059194" sldId="456"/>
            <ac:spMk id="9" creationId="{F8616C89-D199-449C-B227-8AAA40420B7B}"/>
          </ac:spMkLst>
        </pc:spChg>
        <pc:graphicFrameChg chg="add del mod">
          <ac:chgData name="Jameson Albers" userId="25f9f7969f5465e8" providerId="LiveId" clId="{7C9761CB-3C0F-425F-A064-20C582858A55}" dt="2021-11-09T18:36:49.778" v="1218" actId="478"/>
          <ac:graphicFrameMkLst>
            <pc:docMk/>
            <pc:sldMk cId="3867059194" sldId="456"/>
            <ac:graphicFrameMk id="7" creationId="{0EDF9E39-9127-4E6A-94C6-DC172B75BB43}"/>
          </ac:graphicFrameMkLst>
        </pc:graphicFrameChg>
        <pc:graphicFrameChg chg="add del mod">
          <ac:chgData name="Jameson Albers" userId="25f9f7969f5465e8" providerId="LiveId" clId="{7C9761CB-3C0F-425F-A064-20C582858A55}" dt="2021-11-09T20:42:44.782" v="2107" actId="478"/>
          <ac:graphicFrameMkLst>
            <pc:docMk/>
            <pc:sldMk cId="3867059194" sldId="456"/>
            <ac:graphicFrameMk id="10" creationId="{97EBDB05-41A7-4459-8189-3A70795A5C2B}"/>
          </ac:graphicFrameMkLst>
        </pc:graphicFrameChg>
      </pc:sldChg>
      <pc:sldChg chg="addSp modSp add mod modAnim">
        <pc:chgData name="Jameson Albers" userId="25f9f7969f5465e8" providerId="LiveId" clId="{7C9761CB-3C0F-425F-A064-20C582858A55}" dt="2021-11-09T23:25:58.764" v="2423"/>
        <pc:sldMkLst>
          <pc:docMk/>
          <pc:sldMk cId="752876958" sldId="457"/>
        </pc:sldMkLst>
        <pc:spChg chg="add mod">
          <ac:chgData name="Jameson Albers" userId="25f9f7969f5465e8" providerId="LiveId" clId="{7C9761CB-3C0F-425F-A064-20C582858A55}" dt="2021-11-09T22:53:47.861" v="2159" actId="20577"/>
          <ac:spMkLst>
            <pc:docMk/>
            <pc:sldMk cId="752876958" sldId="457"/>
            <ac:spMk id="2" creationId="{D3DE075B-BA68-4ECB-8171-88666869126E}"/>
          </ac:spMkLst>
        </pc:spChg>
        <pc:spChg chg="mod">
          <ac:chgData name="Jameson Albers" userId="25f9f7969f5465e8" providerId="LiveId" clId="{7C9761CB-3C0F-425F-A064-20C582858A55}" dt="2021-11-09T19:58:40.128" v="1991" actId="20577"/>
          <ac:spMkLst>
            <pc:docMk/>
            <pc:sldMk cId="752876958" sldId="457"/>
            <ac:spMk id="3" creationId="{0BFA513E-AF0B-1441-A91D-F3CC2DE94FC1}"/>
          </ac:spMkLst>
        </pc:spChg>
        <pc:spChg chg="add mod">
          <ac:chgData name="Jameson Albers" userId="25f9f7969f5465e8" providerId="LiveId" clId="{7C9761CB-3C0F-425F-A064-20C582858A55}" dt="2021-11-09T23:22:01.182" v="2413" actId="2085"/>
          <ac:spMkLst>
            <pc:docMk/>
            <pc:sldMk cId="752876958" sldId="457"/>
            <ac:spMk id="7" creationId="{6D478C89-BCD8-4AAA-AD54-3438037897DB}"/>
          </ac:spMkLst>
        </pc:spChg>
        <pc:spChg chg="add mod">
          <ac:chgData name="Jameson Albers" userId="25f9f7969f5465e8" providerId="LiveId" clId="{7C9761CB-3C0F-425F-A064-20C582858A55}" dt="2021-11-09T23:14:51.685" v="2275" actId="1076"/>
          <ac:spMkLst>
            <pc:docMk/>
            <pc:sldMk cId="752876958" sldId="457"/>
            <ac:spMk id="8" creationId="{5DBB19D5-A183-4E84-9A27-ECFFF302A8F1}"/>
          </ac:spMkLst>
        </pc:spChg>
        <pc:spChg chg="mod">
          <ac:chgData name="Jameson Albers" userId="25f9f7969f5465e8" providerId="LiveId" clId="{7C9761CB-3C0F-425F-A064-20C582858A55}" dt="2021-11-09T23:14:24.787" v="2258" actId="20577"/>
          <ac:spMkLst>
            <pc:docMk/>
            <pc:sldMk cId="752876958" sldId="457"/>
            <ac:spMk id="9" creationId="{F8616C89-D199-449C-B227-8AAA40420B7B}"/>
          </ac:spMkLst>
        </pc:spChg>
        <pc:spChg chg="add mod">
          <ac:chgData name="Jameson Albers" userId="25f9f7969f5465e8" providerId="LiveId" clId="{7C9761CB-3C0F-425F-A064-20C582858A55}" dt="2021-11-09T23:14:51.685" v="2275" actId="1076"/>
          <ac:spMkLst>
            <pc:docMk/>
            <pc:sldMk cId="752876958" sldId="457"/>
            <ac:spMk id="10" creationId="{542E7617-3DF6-4831-AB66-518730E8751B}"/>
          </ac:spMkLst>
        </pc:spChg>
        <pc:spChg chg="add mod">
          <ac:chgData name="Jameson Albers" userId="25f9f7969f5465e8" providerId="LiveId" clId="{7C9761CB-3C0F-425F-A064-20C582858A55}" dt="2021-11-09T23:16:34.672" v="2306" actId="20577"/>
          <ac:spMkLst>
            <pc:docMk/>
            <pc:sldMk cId="752876958" sldId="457"/>
            <ac:spMk id="11" creationId="{B08FE5A0-8829-4FB8-ACC5-2A6400B03CB8}"/>
          </ac:spMkLst>
        </pc:spChg>
        <pc:spChg chg="add mod">
          <ac:chgData name="Jameson Albers" userId="25f9f7969f5465e8" providerId="LiveId" clId="{7C9761CB-3C0F-425F-A064-20C582858A55}" dt="2021-11-09T23:15:50.637" v="2290" actId="20577"/>
          <ac:spMkLst>
            <pc:docMk/>
            <pc:sldMk cId="752876958" sldId="457"/>
            <ac:spMk id="12" creationId="{A5D2A2DD-3FB0-4B30-9D0A-4E8BE122C877}"/>
          </ac:spMkLst>
        </pc:spChg>
        <pc:spChg chg="add mod">
          <ac:chgData name="Jameson Albers" userId="25f9f7969f5465e8" providerId="LiveId" clId="{7C9761CB-3C0F-425F-A064-20C582858A55}" dt="2021-11-09T23:22:01.182" v="2413" actId="2085"/>
          <ac:spMkLst>
            <pc:docMk/>
            <pc:sldMk cId="752876958" sldId="457"/>
            <ac:spMk id="13" creationId="{B6195249-D2EA-4508-A2D8-808350300DE9}"/>
          </ac:spMkLst>
        </pc:spChg>
        <pc:cxnChg chg="add mod">
          <ac:chgData name="Jameson Albers" userId="25f9f7969f5465e8" providerId="LiveId" clId="{7C9761CB-3C0F-425F-A064-20C582858A55}" dt="2021-11-09T20:45:07.198" v="2144" actId="208"/>
          <ac:cxnSpMkLst>
            <pc:docMk/>
            <pc:sldMk cId="752876958" sldId="457"/>
            <ac:cxnSpMk id="6" creationId="{B520D62B-4A0C-47F4-83FE-DC2381D747F1}"/>
          </ac:cxnSpMkLst>
        </pc:cxnChg>
      </pc:sldChg>
      <pc:sldChg chg="addSp delSp modSp add mod modAnim">
        <pc:chgData name="Jameson Albers" userId="25f9f7969f5465e8" providerId="LiveId" clId="{7C9761CB-3C0F-425F-A064-20C582858A55}" dt="2021-11-09T23:42:57.466" v="2640" actId="1076"/>
        <pc:sldMkLst>
          <pc:docMk/>
          <pc:sldMk cId="3648102894" sldId="458"/>
        </pc:sldMkLst>
        <pc:spChg chg="mod">
          <ac:chgData name="Jameson Albers" userId="25f9f7969f5465e8" providerId="LiveId" clId="{7C9761CB-3C0F-425F-A064-20C582858A55}" dt="2021-11-09T23:29:15.936" v="2510" actId="1076"/>
          <ac:spMkLst>
            <pc:docMk/>
            <pc:sldMk cId="3648102894" sldId="458"/>
            <ac:spMk id="2" creationId="{D3DE075B-BA68-4ECB-8171-88666869126E}"/>
          </ac:spMkLst>
        </pc:spChg>
        <pc:spChg chg="mod">
          <ac:chgData name="Jameson Albers" userId="25f9f7969f5465e8" providerId="LiveId" clId="{7C9761CB-3C0F-425F-A064-20C582858A55}" dt="2021-11-09T23:27:43.432" v="2445" actId="20577"/>
          <ac:spMkLst>
            <pc:docMk/>
            <pc:sldMk cId="3648102894" sldId="458"/>
            <ac:spMk id="3" creationId="{0BFA513E-AF0B-1441-A91D-F3CC2DE94FC1}"/>
          </ac:spMkLst>
        </pc:spChg>
        <pc:spChg chg="del mod">
          <ac:chgData name="Jameson Albers" userId="25f9f7969f5465e8" providerId="LiveId" clId="{7C9761CB-3C0F-425F-A064-20C582858A55}" dt="2021-11-09T23:42:40.876" v="2638" actId="478"/>
          <ac:spMkLst>
            <pc:docMk/>
            <pc:sldMk cId="3648102894" sldId="458"/>
            <ac:spMk id="7" creationId="{6D478C89-BCD8-4AAA-AD54-3438037897DB}"/>
          </ac:spMkLst>
        </pc:spChg>
        <pc:spChg chg="mod">
          <ac:chgData name="Jameson Albers" userId="25f9f7969f5465e8" providerId="LiveId" clId="{7C9761CB-3C0F-425F-A064-20C582858A55}" dt="2021-11-09T23:29:15.936" v="2510" actId="1076"/>
          <ac:spMkLst>
            <pc:docMk/>
            <pc:sldMk cId="3648102894" sldId="458"/>
            <ac:spMk id="8" creationId="{5DBB19D5-A183-4E84-9A27-ECFFF302A8F1}"/>
          </ac:spMkLst>
        </pc:spChg>
        <pc:spChg chg="mod">
          <ac:chgData name="Jameson Albers" userId="25f9f7969f5465e8" providerId="LiveId" clId="{7C9761CB-3C0F-425F-A064-20C582858A55}" dt="2021-11-09T23:28:33.778" v="2506" actId="20577"/>
          <ac:spMkLst>
            <pc:docMk/>
            <pc:sldMk cId="3648102894" sldId="458"/>
            <ac:spMk id="9" creationId="{F8616C89-D199-449C-B227-8AAA40420B7B}"/>
          </ac:spMkLst>
        </pc:spChg>
        <pc:spChg chg="del mod">
          <ac:chgData name="Jameson Albers" userId="25f9f7969f5465e8" providerId="LiveId" clId="{7C9761CB-3C0F-425F-A064-20C582858A55}" dt="2021-11-09T23:42:47.887" v="2639" actId="478"/>
          <ac:spMkLst>
            <pc:docMk/>
            <pc:sldMk cId="3648102894" sldId="458"/>
            <ac:spMk id="10" creationId="{542E7617-3DF6-4831-AB66-518730E8751B}"/>
          </ac:spMkLst>
        </pc:spChg>
        <pc:spChg chg="mod">
          <ac:chgData name="Jameson Albers" userId="25f9f7969f5465e8" providerId="LiveId" clId="{7C9761CB-3C0F-425F-A064-20C582858A55}" dt="2021-11-09T23:29:15.936" v="2510" actId="1076"/>
          <ac:spMkLst>
            <pc:docMk/>
            <pc:sldMk cId="3648102894" sldId="458"/>
            <ac:spMk id="11" creationId="{B08FE5A0-8829-4FB8-ACC5-2A6400B03CB8}"/>
          </ac:spMkLst>
        </pc:spChg>
        <pc:spChg chg="mod">
          <ac:chgData name="Jameson Albers" userId="25f9f7969f5465e8" providerId="LiveId" clId="{7C9761CB-3C0F-425F-A064-20C582858A55}" dt="2021-11-09T23:29:15.936" v="2510" actId="1076"/>
          <ac:spMkLst>
            <pc:docMk/>
            <pc:sldMk cId="3648102894" sldId="458"/>
            <ac:spMk id="12" creationId="{A5D2A2DD-3FB0-4B30-9D0A-4E8BE122C877}"/>
          </ac:spMkLst>
        </pc:spChg>
        <pc:spChg chg="mod">
          <ac:chgData name="Jameson Albers" userId="25f9f7969f5465e8" providerId="LiveId" clId="{7C9761CB-3C0F-425F-A064-20C582858A55}" dt="2021-11-09T23:42:57.466" v="2640" actId="1076"/>
          <ac:spMkLst>
            <pc:docMk/>
            <pc:sldMk cId="3648102894" sldId="458"/>
            <ac:spMk id="13" creationId="{B6195249-D2EA-4508-A2D8-808350300DE9}"/>
          </ac:spMkLst>
        </pc:spChg>
        <pc:spChg chg="add mod">
          <ac:chgData name="Jameson Albers" userId="25f9f7969f5465e8" providerId="LiveId" clId="{7C9761CB-3C0F-425F-A064-20C582858A55}" dt="2021-11-09T23:32:12.901" v="2524" actId="1076"/>
          <ac:spMkLst>
            <pc:docMk/>
            <pc:sldMk cId="3648102894" sldId="458"/>
            <ac:spMk id="15" creationId="{9DD5CCFE-6F1A-4CD3-9FDC-0D85AEF0B3CD}"/>
          </ac:spMkLst>
        </pc:spChg>
        <pc:spChg chg="add mod">
          <ac:chgData name="Jameson Albers" userId="25f9f7969f5465e8" providerId="LiveId" clId="{7C9761CB-3C0F-425F-A064-20C582858A55}" dt="2021-11-09T23:31:55.797" v="2522" actId="1076"/>
          <ac:spMkLst>
            <pc:docMk/>
            <pc:sldMk cId="3648102894" sldId="458"/>
            <ac:spMk id="16" creationId="{F5622B68-80CB-4F63-89CF-35477B997A46}"/>
          </ac:spMkLst>
        </pc:spChg>
        <pc:spChg chg="add mod">
          <ac:chgData name="Jameson Albers" userId="25f9f7969f5465e8" providerId="LiveId" clId="{7C9761CB-3C0F-425F-A064-20C582858A55}" dt="2021-11-09T23:32:45.518" v="2528" actId="13822"/>
          <ac:spMkLst>
            <pc:docMk/>
            <pc:sldMk cId="3648102894" sldId="458"/>
            <ac:spMk id="17" creationId="{CA3C20DE-7998-44F7-B1B4-DB41040189A0}"/>
          </ac:spMkLst>
        </pc:spChg>
        <pc:spChg chg="add mod">
          <ac:chgData name="Jameson Albers" userId="25f9f7969f5465e8" providerId="LiveId" clId="{7C9761CB-3C0F-425F-A064-20C582858A55}" dt="2021-11-09T23:33:41.151" v="2540" actId="207"/>
          <ac:spMkLst>
            <pc:docMk/>
            <pc:sldMk cId="3648102894" sldId="458"/>
            <ac:spMk id="18" creationId="{886126AB-9697-4270-A257-95171F20255B}"/>
          </ac:spMkLst>
        </pc:spChg>
        <pc:spChg chg="add mod">
          <ac:chgData name="Jameson Albers" userId="25f9f7969f5465e8" providerId="LiveId" clId="{7C9761CB-3C0F-425F-A064-20C582858A55}" dt="2021-11-09T23:34:02.571" v="2544" actId="1076"/>
          <ac:spMkLst>
            <pc:docMk/>
            <pc:sldMk cId="3648102894" sldId="458"/>
            <ac:spMk id="19" creationId="{61DA672F-8120-4512-9493-84E4146BE223}"/>
          </ac:spMkLst>
        </pc:spChg>
        <pc:spChg chg="add mod">
          <ac:chgData name="Jameson Albers" userId="25f9f7969f5465e8" providerId="LiveId" clId="{7C9761CB-3C0F-425F-A064-20C582858A55}" dt="2021-11-09T23:34:39.658" v="2555" actId="20577"/>
          <ac:spMkLst>
            <pc:docMk/>
            <pc:sldMk cId="3648102894" sldId="458"/>
            <ac:spMk id="20" creationId="{E22F1D05-E7B2-4ABE-8FB6-B76DF2FDD220}"/>
          </ac:spMkLst>
        </pc:spChg>
        <pc:spChg chg="add mod">
          <ac:chgData name="Jameson Albers" userId="25f9f7969f5465e8" providerId="LiveId" clId="{7C9761CB-3C0F-425F-A064-20C582858A55}" dt="2021-11-09T23:35:37.286" v="2565" actId="20577"/>
          <ac:spMkLst>
            <pc:docMk/>
            <pc:sldMk cId="3648102894" sldId="458"/>
            <ac:spMk id="21" creationId="{A55D5F88-727C-44A5-9031-35B3262F6717}"/>
          </ac:spMkLst>
        </pc:spChg>
        <pc:spChg chg="add mod">
          <ac:chgData name="Jameson Albers" userId="25f9f7969f5465e8" providerId="LiveId" clId="{7C9761CB-3C0F-425F-A064-20C582858A55}" dt="2021-11-09T23:36:36.964" v="2568" actId="1076"/>
          <ac:spMkLst>
            <pc:docMk/>
            <pc:sldMk cId="3648102894" sldId="458"/>
            <ac:spMk id="22" creationId="{AB09C260-72C7-418E-B0E3-280E2F28475E}"/>
          </ac:spMkLst>
        </pc:spChg>
        <pc:spChg chg="add mod">
          <ac:chgData name="Jameson Albers" userId="25f9f7969f5465e8" providerId="LiveId" clId="{7C9761CB-3C0F-425F-A064-20C582858A55}" dt="2021-11-09T23:37:01.333" v="2579" actId="20577"/>
          <ac:spMkLst>
            <pc:docMk/>
            <pc:sldMk cId="3648102894" sldId="458"/>
            <ac:spMk id="23" creationId="{341E9B5E-51D8-49AB-8490-419BD2C016FB}"/>
          </ac:spMkLst>
        </pc:spChg>
        <pc:spChg chg="add mod">
          <ac:chgData name="Jameson Albers" userId="25f9f7969f5465e8" providerId="LiveId" clId="{7C9761CB-3C0F-425F-A064-20C582858A55}" dt="2021-11-09T23:37:33.799" v="2585" actId="20577"/>
          <ac:spMkLst>
            <pc:docMk/>
            <pc:sldMk cId="3648102894" sldId="458"/>
            <ac:spMk id="24" creationId="{35F3226B-0309-40AA-87C8-F4ABF79CEE76}"/>
          </ac:spMkLst>
        </pc:spChg>
        <pc:spChg chg="add mod">
          <ac:chgData name="Jameson Albers" userId="25f9f7969f5465e8" providerId="LiveId" clId="{7C9761CB-3C0F-425F-A064-20C582858A55}" dt="2021-11-09T23:38:44.443" v="2587" actId="1076"/>
          <ac:spMkLst>
            <pc:docMk/>
            <pc:sldMk cId="3648102894" sldId="458"/>
            <ac:spMk id="25" creationId="{50E81CD4-E7FC-4202-A097-BEA6AF0DC721}"/>
          </ac:spMkLst>
        </pc:spChg>
        <pc:spChg chg="add mod">
          <ac:chgData name="Jameson Albers" userId="25f9f7969f5465e8" providerId="LiveId" clId="{7C9761CB-3C0F-425F-A064-20C582858A55}" dt="2021-11-09T23:39:14.587" v="2596" actId="20577"/>
          <ac:spMkLst>
            <pc:docMk/>
            <pc:sldMk cId="3648102894" sldId="458"/>
            <ac:spMk id="26" creationId="{844FF23F-3B34-4D17-9E70-3685E56DB760}"/>
          </ac:spMkLst>
        </pc:spChg>
        <pc:spChg chg="add mod">
          <ac:chgData name="Jameson Albers" userId="25f9f7969f5465e8" providerId="LiveId" clId="{7C9761CB-3C0F-425F-A064-20C582858A55}" dt="2021-11-09T23:40:44.159" v="2616" actId="1076"/>
          <ac:spMkLst>
            <pc:docMk/>
            <pc:sldMk cId="3648102894" sldId="458"/>
            <ac:spMk id="27" creationId="{DAA1821B-C019-4CC5-A75F-ACB4961CC8DD}"/>
          </ac:spMkLst>
        </pc:spChg>
        <pc:spChg chg="add mod">
          <ac:chgData name="Jameson Albers" userId="25f9f7969f5465e8" providerId="LiveId" clId="{7C9761CB-3C0F-425F-A064-20C582858A55}" dt="2021-11-09T23:41:02.447" v="2618" actId="1076"/>
          <ac:spMkLst>
            <pc:docMk/>
            <pc:sldMk cId="3648102894" sldId="458"/>
            <ac:spMk id="28" creationId="{6BD5A496-25CF-4DCF-AA9A-58677C6095A9}"/>
          </ac:spMkLst>
        </pc:spChg>
        <pc:spChg chg="add mod">
          <ac:chgData name="Jameson Albers" userId="25f9f7969f5465e8" providerId="LiveId" clId="{7C9761CB-3C0F-425F-A064-20C582858A55}" dt="2021-11-09T23:41:33.230" v="2632" actId="20577"/>
          <ac:spMkLst>
            <pc:docMk/>
            <pc:sldMk cId="3648102894" sldId="458"/>
            <ac:spMk id="29" creationId="{299012CB-C4AC-4434-92EB-68A356C1AE4A}"/>
          </ac:spMkLst>
        </pc:spChg>
        <pc:cxnChg chg="del">
          <ac:chgData name="Jameson Albers" userId="25f9f7969f5465e8" providerId="LiveId" clId="{7C9761CB-3C0F-425F-A064-20C582858A55}" dt="2021-11-09T23:28:11.584" v="2486" actId="478"/>
          <ac:cxnSpMkLst>
            <pc:docMk/>
            <pc:sldMk cId="3648102894" sldId="458"/>
            <ac:cxnSpMk id="6" creationId="{B520D62B-4A0C-47F4-83FE-DC2381D747F1}"/>
          </ac:cxnSpMkLst>
        </pc:cxnChg>
        <pc:cxnChg chg="add mod">
          <ac:chgData name="Jameson Albers" userId="25f9f7969f5465e8" providerId="LiveId" clId="{7C9761CB-3C0F-425F-A064-20C582858A55}" dt="2021-11-09T23:28:55.219" v="2509" actId="14100"/>
          <ac:cxnSpMkLst>
            <pc:docMk/>
            <pc:sldMk cId="3648102894" sldId="458"/>
            <ac:cxnSpMk id="14" creationId="{D3DA7616-9424-4C35-839F-4664C3A5F1FC}"/>
          </ac:cxnSpMkLst>
        </pc:cxnChg>
      </pc:sldChg>
      <pc:sldChg chg="addSp delSp modSp new mod modAnim">
        <pc:chgData name="Jameson Albers" userId="25f9f7969f5465e8" providerId="LiveId" clId="{7C9761CB-3C0F-425F-A064-20C582858A55}" dt="2021-11-10T01:07:00.529" v="2834"/>
        <pc:sldMkLst>
          <pc:docMk/>
          <pc:sldMk cId="286468073" sldId="459"/>
        </pc:sldMkLst>
        <pc:spChg chg="del">
          <ac:chgData name="Jameson Albers" userId="25f9f7969f5465e8" providerId="LiveId" clId="{7C9761CB-3C0F-425F-A064-20C582858A55}" dt="2021-11-09T23:51:40.302" v="2664" actId="478"/>
          <ac:spMkLst>
            <pc:docMk/>
            <pc:sldMk cId="286468073" sldId="459"/>
            <ac:spMk id="2" creationId="{EBE17EE1-D811-47B8-AFF7-CBDEC85913BA}"/>
          </ac:spMkLst>
        </pc:spChg>
        <pc:spChg chg="mod">
          <ac:chgData name="Jameson Albers" userId="25f9f7969f5465e8" providerId="LiveId" clId="{7C9761CB-3C0F-425F-A064-20C582858A55}" dt="2021-11-09T23:51:37.185" v="2663" actId="20577"/>
          <ac:spMkLst>
            <pc:docMk/>
            <pc:sldMk cId="286468073" sldId="459"/>
            <ac:spMk id="3" creationId="{228A7A0B-1C63-4E48-B691-01348B85768D}"/>
          </ac:spMkLst>
        </pc:spChg>
        <pc:spChg chg="add mod">
          <ac:chgData name="Jameson Albers" userId="25f9f7969f5465e8" providerId="LiveId" clId="{7C9761CB-3C0F-425F-A064-20C582858A55}" dt="2021-11-09T23:55:34.177" v="2722" actId="1076"/>
          <ac:spMkLst>
            <pc:docMk/>
            <pc:sldMk cId="286468073" sldId="459"/>
            <ac:spMk id="6" creationId="{A26B7CB2-07B8-4E69-82B5-A0CE5DBD9677}"/>
          </ac:spMkLst>
        </pc:spChg>
        <pc:spChg chg="add mod">
          <ac:chgData name="Jameson Albers" userId="25f9f7969f5465e8" providerId="LiveId" clId="{7C9761CB-3C0F-425F-A064-20C582858A55}" dt="2021-11-09T23:54:33.795" v="2709" actId="208"/>
          <ac:spMkLst>
            <pc:docMk/>
            <pc:sldMk cId="286468073" sldId="459"/>
            <ac:spMk id="7" creationId="{F9209A58-198B-48DA-9E24-7222911BC631}"/>
          </ac:spMkLst>
        </pc:spChg>
        <pc:spChg chg="add mod">
          <ac:chgData name="Jameson Albers" userId="25f9f7969f5465e8" providerId="LiveId" clId="{7C9761CB-3C0F-425F-A064-20C582858A55}" dt="2021-11-09T23:55:29.086" v="2721" actId="1076"/>
          <ac:spMkLst>
            <pc:docMk/>
            <pc:sldMk cId="286468073" sldId="459"/>
            <ac:spMk id="8" creationId="{0EFDE721-A47F-440D-866D-D139F1FBCF61}"/>
          </ac:spMkLst>
        </pc:spChg>
        <pc:spChg chg="add mod">
          <ac:chgData name="Jameson Albers" userId="25f9f7969f5465e8" providerId="LiveId" clId="{7C9761CB-3C0F-425F-A064-20C582858A55}" dt="2021-11-09T23:55:23.965" v="2720" actId="1076"/>
          <ac:spMkLst>
            <pc:docMk/>
            <pc:sldMk cId="286468073" sldId="459"/>
            <ac:spMk id="9" creationId="{5E428CEC-B8F1-4D5B-A344-0C87DAD9C58F}"/>
          </ac:spMkLst>
        </pc:spChg>
        <pc:spChg chg="add mod">
          <ac:chgData name="Jameson Albers" userId="25f9f7969f5465e8" providerId="LiveId" clId="{7C9761CB-3C0F-425F-A064-20C582858A55}" dt="2021-11-09T23:55:18.204" v="2719" actId="1076"/>
          <ac:spMkLst>
            <pc:docMk/>
            <pc:sldMk cId="286468073" sldId="459"/>
            <ac:spMk id="10" creationId="{4D0507A7-E7EC-4A2B-B3B0-48277EFA1E60}"/>
          </ac:spMkLst>
        </pc:spChg>
        <pc:spChg chg="add mod">
          <ac:chgData name="Jameson Albers" userId="25f9f7969f5465e8" providerId="LiveId" clId="{7C9761CB-3C0F-425F-A064-20C582858A55}" dt="2021-11-09T23:55:11.877" v="2718" actId="1076"/>
          <ac:spMkLst>
            <pc:docMk/>
            <pc:sldMk cId="286468073" sldId="459"/>
            <ac:spMk id="11" creationId="{3713BC9C-7836-4A2B-A9B4-ADEEF0CBEF7F}"/>
          </ac:spMkLst>
        </pc:spChg>
        <pc:spChg chg="add mod">
          <ac:chgData name="Jameson Albers" userId="25f9f7969f5465e8" providerId="LiveId" clId="{7C9761CB-3C0F-425F-A064-20C582858A55}" dt="2021-11-09T23:55:00.745" v="2717" actId="1076"/>
          <ac:spMkLst>
            <pc:docMk/>
            <pc:sldMk cId="286468073" sldId="459"/>
            <ac:spMk id="12" creationId="{B9AE988C-0B41-4BE8-82F6-5A2FA75FC796}"/>
          </ac:spMkLst>
        </pc:spChg>
        <pc:spChg chg="add mod">
          <ac:chgData name="Jameson Albers" userId="25f9f7969f5465e8" providerId="LiveId" clId="{7C9761CB-3C0F-425F-A064-20C582858A55}" dt="2021-11-09T23:54:48.617" v="2716" actId="1076"/>
          <ac:spMkLst>
            <pc:docMk/>
            <pc:sldMk cId="286468073" sldId="459"/>
            <ac:spMk id="13" creationId="{4377D345-65D7-4592-A607-FADECCA731D1}"/>
          </ac:spMkLst>
        </pc:spChg>
        <pc:spChg chg="add mod">
          <ac:chgData name="Jameson Albers" userId="25f9f7969f5465e8" providerId="LiveId" clId="{7C9761CB-3C0F-425F-A064-20C582858A55}" dt="2021-11-10T00:04:08.036" v="2833" actId="2085"/>
          <ac:spMkLst>
            <pc:docMk/>
            <pc:sldMk cId="286468073" sldId="459"/>
            <ac:spMk id="14" creationId="{8DC76E32-9481-4DEA-A277-223D36245771}"/>
          </ac:spMkLst>
        </pc:spChg>
        <pc:spChg chg="add mod">
          <ac:chgData name="Jameson Albers" userId="25f9f7969f5465e8" providerId="LiveId" clId="{7C9761CB-3C0F-425F-A064-20C582858A55}" dt="2021-11-10T00:04:08.036" v="2833" actId="2085"/>
          <ac:spMkLst>
            <pc:docMk/>
            <pc:sldMk cId="286468073" sldId="459"/>
            <ac:spMk id="15" creationId="{A9F87FB7-0582-470E-B3BF-053052B44FFF}"/>
          </ac:spMkLst>
        </pc:spChg>
        <pc:spChg chg="add mod">
          <ac:chgData name="Jameson Albers" userId="25f9f7969f5465e8" providerId="LiveId" clId="{7C9761CB-3C0F-425F-A064-20C582858A55}" dt="2021-11-09T23:59:28.773" v="2744" actId="1076"/>
          <ac:spMkLst>
            <pc:docMk/>
            <pc:sldMk cId="286468073" sldId="459"/>
            <ac:spMk id="16" creationId="{8BD4BBF9-AB4A-49C5-845F-26F90051677F}"/>
          </ac:spMkLst>
        </pc:spChg>
        <pc:spChg chg="add mod">
          <ac:chgData name="Jameson Albers" userId="25f9f7969f5465e8" providerId="LiveId" clId="{7C9761CB-3C0F-425F-A064-20C582858A55}" dt="2021-11-09T23:59:11.874" v="2740" actId="1076"/>
          <ac:spMkLst>
            <pc:docMk/>
            <pc:sldMk cId="286468073" sldId="459"/>
            <ac:spMk id="17" creationId="{9B7AC442-46D8-402F-96D0-7EA199847564}"/>
          </ac:spMkLst>
        </pc:spChg>
        <pc:spChg chg="add mod">
          <ac:chgData name="Jameson Albers" userId="25f9f7969f5465e8" providerId="LiveId" clId="{7C9761CB-3C0F-425F-A064-20C582858A55}" dt="2021-11-09T23:59:07.660" v="2739" actId="1076"/>
          <ac:spMkLst>
            <pc:docMk/>
            <pc:sldMk cId="286468073" sldId="459"/>
            <ac:spMk id="18" creationId="{00A97FE9-43D1-46B0-85B9-227BE46733C9}"/>
          </ac:spMkLst>
        </pc:spChg>
        <pc:spChg chg="add mod">
          <ac:chgData name="Jameson Albers" userId="25f9f7969f5465e8" providerId="LiveId" clId="{7C9761CB-3C0F-425F-A064-20C582858A55}" dt="2021-11-09T23:59:24.435" v="2743" actId="1076"/>
          <ac:spMkLst>
            <pc:docMk/>
            <pc:sldMk cId="286468073" sldId="459"/>
            <ac:spMk id="19" creationId="{EFCFCCA7-90E8-4E8C-81F4-4A8745205181}"/>
          </ac:spMkLst>
        </pc:spChg>
        <pc:spChg chg="add mod">
          <ac:chgData name="Jameson Albers" userId="25f9f7969f5465e8" providerId="LiveId" clId="{7C9761CB-3C0F-425F-A064-20C582858A55}" dt="2021-11-10T00:00:20.628" v="2780" actId="1076"/>
          <ac:spMkLst>
            <pc:docMk/>
            <pc:sldMk cId="286468073" sldId="459"/>
            <ac:spMk id="20" creationId="{7BCE4857-2E47-41A6-BE0C-7310AA49225D}"/>
          </ac:spMkLst>
        </pc:spChg>
        <pc:spChg chg="add mod">
          <ac:chgData name="Jameson Albers" userId="25f9f7969f5465e8" providerId="LiveId" clId="{7C9761CB-3C0F-425F-A064-20C582858A55}" dt="2021-11-10T00:04:08.036" v="2833" actId="2085"/>
          <ac:spMkLst>
            <pc:docMk/>
            <pc:sldMk cId="286468073" sldId="459"/>
            <ac:spMk id="21" creationId="{9445BC7C-64A1-49F3-8C99-01EAB3E9F300}"/>
          </ac:spMkLst>
        </pc:spChg>
        <pc:spChg chg="add mod">
          <ac:chgData name="Jameson Albers" userId="25f9f7969f5465e8" providerId="LiveId" clId="{7C9761CB-3C0F-425F-A064-20C582858A55}" dt="2021-11-10T00:02:50.798" v="2829" actId="1076"/>
          <ac:spMkLst>
            <pc:docMk/>
            <pc:sldMk cId="286468073" sldId="459"/>
            <ac:spMk id="22" creationId="{C04E5975-673B-4854-8AC8-BBE310051C47}"/>
          </ac:spMkLst>
        </pc:spChg>
        <pc:graphicFrameChg chg="add mod modGraphic">
          <ac:chgData name="Jameson Albers" userId="25f9f7969f5465e8" providerId="LiveId" clId="{7C9761CB-3C0F-425F-A064-20C582858A55}" dt="2021-11-09T23:53:36.384" v="2673" actId="1076"/>
          <ac:graphicFrameMkLst>
            <pc:docMk/>
            <pc:sldMk cId="286468073" sldId="459"/>
            <ac:graphicFrameMk id="5" creationId="{FC8C24AC-FA89-48A2-A41C-3B161A1F5927}"/>
          </ac:graphicFrameMkLst>
        </pc:graphicFrameChg>
      </pc:sldChg>
      <pc:sldChg chg="modSp new mod">
        <pc:chgData name="Jameson Albers" userId="25f9f7969f5465e8" providerId="LiveId" clId="{7C9761CB-3C0F-425F-A064-20C582858A55}" dt="2021-11-10T02:20:12.711" v="3394" actId="20577"/>
        <pc:sldMkLst>
          <pc:docMk/>
          <pc:sldMk cId="3662863583" sldId="460"/>
        </pc:sldMkLst>
        <pc:spChg chg="mod">
          <ac:chgData name="Jameson Albers" userId="25f9f7969f5465e8" providerId="LiveId" clId="{7C9761CB-3C0F-425F-A064-20C582858A55}" dt="2021-11-10T02:20:12.711" v="3394" actId="20577"/>
          <ac:spMkLst>
            <pc:docMk/>
            <pc:sldMk cId="3662863583" sldId="460"/>
            <ac:spMk id="2" creationId="{4FFECB97-AD13-4507-87BE-56758448DC23}"/>
          </ac:spMkLst>
        </pc:spChg>
        <pc:spChg chg="mod">
          <ac:chgData name="Jameson Albers" userId="25f9f7969f5465e8" providerId="LiveId" clId="{7C9761CB-3C0F-425F-A064-20C582858A55}" dt="2021-11-10T01:07:51.310" v="2866" actId="20577"/>
          <ac:spMkLst>
            <pc:docMk/>
            <pc:sldMk cId="3662863583" sldId="460"/>
            <ac:spMk id="3" creationId="{F2673FCA-480C-4327-B2AB-C518566B5A83}"/>
          </ac:spMkLst>
        </pc:spChg>
      </pc:sldChg>
      <pc:sldChg chg="addSp modSp new mod">
        <pc:chgData name="Jameson Albers" userId="25f9f7969f5465e8" providerId="LiveId" clId="{7C9761CB-3C0F-425F-A064-20C582858A55}" dt="2021-11-10T02:12:58.702" v="3390" actId="20577"/>
        <pc:sldMkLst>
          <pc:docMk/>
          <pc:sldMk cId="2374012435" sldId="461"/>
        </pc:sldMkLst>
        <pc:spChg chg="mod">
          <ac:chgData name="Jameson Albers" userId="25f9f7969f5465e8" providerId="LiveId" clId="{7C9761CB-3C0F-425F-A064-20C582858A55}" dt="2021-11-10T02:05:45.029" v="3287" actId="14100"/>
          <ac:spMkLst>
            <pc:docMk/>
            <pc:sldMk cId="2374012435" sldId="461"/>
            <ac:spMk id="2" creationId="{D63164EE-BF2E-4E08-8137-80B86DB8CEE8}"/>
          </ac:spMkLst>
        </pc:spChg>
        <pc:spChg chg="mod">
          <ac:chgData name="Jameson Albers" userId="25f9f7969f5465e8" providerId="LiveId" clId="{7C9761CB-3C0F-425F-A064-20C582858A55}" dt="2021-11-10T02:12:58.702" v="3390" actId="20577"/>
          <ac:spMkLst>
            <pc:docMk/>
            <pc:sldMk cId="2374012435" sldId="461"/>
            <ac:spMk id="3" creationId="{F3C768B4-FD9C-4E0C-A89A-72BA42180229}"/>
          </ac:spMkLst>
        </pc:spChg>
        <pc:picChg chg="add mod">
          <ac:chgData name="Jameson Albers" userId="25f9f7969f5465e8" providerId="LiveId" clId="{7C9761CB-3C0F-425F-A064-20C582858A55}" dt="2021-11-10T02:07:56.358" v="3300" actId="1076"/>
          <ac:picMkLst>
            <pc:docMk/>
            <pc:sldMk cId="2374012435" sldId="461"/>
            <ac:picMk id="6" creationId="{20DD845A-F54B-4410-89E9-70508E73D01C}"/>
          </ac:picMkLst>
        </pc:picChg>
      </pc:sldChg>
      <pc:sldChg chg="addSp delSp modSp add mod delAnim modAnim">
        <pc:chgData name="Jameson Albers" userId="25f9f7969f5465e8" providerId="LiveId" clId="{7C9761CB-3C0F-425F-A064-20C582858A55}" dt="2021-11-10T03:05:01.455" v="3644"/>
        <pc:sldMkLst>
          <pc:docMk/>
          <pc:sldMk cId="3752630096" sldId="462"/>
        </pc:sldMkLst>
        <pc:spChg chg="add mod">
          <ac:chgData name="Jameson Albers" userId="25f9f7969f5465e8" providerId="LiveId" clId="{7C9761CB-3C0F-425F-A064-20C582858A55}" dt="2021-11-10T03:02:29.785" v="3485" actId="208"/>
          <ac:spMkLst>
            <pc:docMk/>
            <pc:sldMk cId="3752630096" sldId="462"/>
            <ac:spMk id="2" creationId="{F94605DF-2C22-412B-8DC3-993BD7E45613}"/>
          </ac:spMkLst>
        </pc:spChg>
        <pc:spChg chg="mod">
          <ac:chgData name="Jameson Albers" userId="25f9f7969f5465e8" providerId="LiveId" clId="{7C9761CB-3C0F-425F-A064-20C582858A55}" dt="2021-11-10T03:01:04.907" v="3471" actId="20577"/>
          <ac:spMkLst>
            <pc:docMk/>
            <pc:sldMk cId="3752630096" sldId="462"/>
            <ac:spMk id="3" creationId="{228A7A0B-1C63-4E48-B691-01348B85768D}"/>
          </ac:spMkLst>
        </pc:spChg>
        <pc:spChg chg="del">
          <ac:chgData name="Jameson Albers" userId="25f9f7969f5465e8" providerId="LiveId" clId="{7C9761CB-3C0F-425F-A064-20C582858A55}" dt="2021-11-10T03:01:11.896" v="3472" actId="478"/>
          <ac:spMkLst>
            <pc:docMk/>
            <pc:sldMk cId="3752630096" sldId="462"/>
            <ac:spMk id="6" creationId="{A26B7CB2-07B8-4E69-82B5-A0CE5DBD9677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7" creationId="{F9209A58-198B-48DA-9E24-7222911BC631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8" creationId="{0EFDE721-A47F-440D-866D-D139F1FBCF61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9" creationId="{5E428CEC-B8F1-4D5B-A344-0C87DAD9C58F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10" creationId="{4D0507A7-E7EC-4A2B-B3B0-48277EFA1E60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11" creationId="{3713BC9C-7836-4A2B-A9B4-ADEEF0CBEF7F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12" creationId="{B9AE988C-0B41-4BE8-82F6-5A2FA75FC796}"/>
          </ac:spMkLst>
        </pc:spChg>
        <pc:spChg chg="del">
          <ac:chgData name="Jameson Albers" userId="25f9f7969f5465e8" providerId="LiveId" clId="{7C9761CB-3C0F-425F-A064-20C582858A55}" dt="2021-11-10T03:01:17.414" v="3473" actId="478"/>
          <ac:spMkLst>
            <pc:docMk/>
            <pc:sldMk cId="3752630096" sldId="462"/>
            <ac:spMk id="13" creationId="{4377D345-65D7-4592-A607-FADECCA731D1}"/>
          </ac:spMkLst>
        </pc:spChg>
        <pc:spChg chg="del">
          <ac:chgData name="Jameson Albers" userId="25f9f7969f5465e8" providerId="LiveId" clId="{7C9761CB-3C0F-425F-A064-20C582858A55}" dt="2021-11-10T03:01:32.153" v="3477" actId="478"/>
          <ac:spMkLst>
            <pc:docMk/>
            <pc:sldMk cId="3752630096" sldId="462"/>
            <ac:spMk id="14" creationId="{8DC76E32-9481-4DEA-A277-223D36245771}"/>
          </ac:spMkLst>
        </pc:spChg>
        <pc:spChg chg="del">
          <ac:chgData name="Jameson Albers" userId="25f9f7969f5465e8" providerId="LiveId" clId="{7C9761CB-3C0F-425F-A064-20C582858A55}" dt="2021-11-10T03:01:34.144" v="3478" actId="478"/>
          <ac:spMkLst>
            <pc:docMk/>
            <pc:sldMk cId="3752630096" sldId="462"/>
            <ac:spMk id="15" creationId="{A9F87FB7-0582-470E-B3BF-053052B44FFF}"/>
          </ac:spMkLst>
        </pc:spChg>
        <pc:spChg chg="del">
          <ac:chgData name="Jameson Albers" userId="25f9f7969f5465e8" providerId="LiveId" clId="{7C9761CB-3C0F-425F-A064-20C582858A55}" dt="2021-11-10T03:01:23.129" v="3474" actId="478"/>
          <ac:spMkLst>
            <pc:docMk/>
            <pc:sldMk cId="3752630096" sldId="462"/>
            <ac:spMk id="16" creationId="{8BD4BBF9-AB4A-49C5-845F-26F90051677F}"/>
          </ac:spMkLst>
        </pc:spChg>
        <pc:spChg chg="del">
          <ac:chgData name="Jameson Albers" userId="25f9f7969f5465e8" providerId="LiveId" clId="{7C9761CB-3C0F-425F-A064-20C582858A55}" dt="2021-11-10T03:01:23.129" v="3474" actId="478"/>
          <ac:spMkLst>
            <pc:docMk/>
            <pc:sldMk cId="3752630096" sldId="462"/>
            <ac:spMk id="17" creationId="{9B7AC442-46D8-402F-96D0-7EA199847564}"/>
          </ac:spMkLst>
        </pc:spChg>
        <pc:spChg chg="del">
          <ac:chgData name="Jameson Albers" userId="25f9f7969f5465e8" providerId="LiveId" clId="{7C9761CB-3C0F-425F-A064-20C582858A55}" dt="2021-11-10T03:01:23.129" v="3474" actId="478"/>
          <ac:spMkLst>
            <pc:docMk/>
            <pc:sldMk cId="3752630096" sldId="462"/>
            <ac:spMk id="18" creationId="{00A97FE9-43D1-46B0-85B9-227BE46733C9}"/>
          </ac:spMkLst>
        </pc:spChg>
        <pc:spChg chg="del">
          <ac:chgData name="Jameson Albers" userId="25f9f7969f5465e8" providerId="LiveId" clId="{7C9761CB-3C0F-425F-A064-20C582858A55}" dt="2021-11-10T03:01:23.129" v="3474" actId="478"/>
          <ac:spMkLst>
            <pc:docMk/>
            <pc:sldMk cId="3752630096" sldId="462"/>
            <ac:spMk id="19" creationId="{EFCFCCA7-90E8-4E8C-81F4-4A8745205181}"/>
          </ac:spMkLst>
        </pc:spChg>
        <pc:spChg chg="del">
          <ac:chgData name="Jameson Albers" userId="25f9f7969f5465e8" providerId="LiveId" clId="{7C9761CB-3C0F-425F-A064-20C582858A55}" dt="2021-11-10T03:01:27.002" v="3475" actId="478"/>
          <ac:spMkLst>
            <pc:docMk/>
            <pc:sldMk cId="3752630096" sldId="462"/>
            <ac:spMk id="20" creationId="{7BCE4857-2E47-41A6-BE0C-7310AA49225D}"/>
          </ac:spMkLst>
        </pc:spChg>
        <pc:spChg chg="del">
          <ac:chgData name="Jameson Albers" userId="25f9f7969f5465e8" providerId="LiveId" clId="{7C9761CB-3C0F-425F-A064-20C582858A55}" dt="2021-11-10T03:01:37.186" v="3479" actId="478"/>
          <ac:spMkLst>
            <pc:docMk/>
            <pc:sldMk cId="3752630096" sldId="462"/>
            <ac:spMk id="21" creationId="{9445BC7C-64A1-49F3-8C99-01EAB3E9F300}"/>
          </ac:spMkLst>
        </pc:spChg>
        <pc:spChg chg="del">
          <ac:chgData name="Jameson Albers" userId="25f9f7969f5465e8" providerId="LiveId" clId="{7C9761CB-3C0F-425F-A064-20C582858A55}" dt="2021-11-10T03:01:30.102" v="3476" actId="478"/>
          <ac:spMkLst>
            <pc:docMk/>
            <pc:sldMk cId="3752630096" sldId="462"/>
            <ac:spMk id="22" creationId="{C04E5975-673B-4854-8AC8-BBE310051C47}"/>
          </ac:spMkLst>
        </pc:spChg>
        <pc:spChg chg="add mod">
          <ac:chgData name="Jameson Albers" userId="25f9f7969f5465e8" providerId="LiveId" clId="{7C9761CB-3C0F-425F-A064-20C582858A55}" dt="2021-11-10T03:03:56.954" v="3637" actId="122"/>
          <ac:spMkLst>
            <pc:docMk/>
            <pc:sldMk cId="3752630096" sldId="462"/>
            <ac:spMk id="23" creationId="{E504F57E-6B10-48FB-B218-1655C471DFB9}"/>
          </ac:spMkLst>
        </pc:spChg>
        <pc:spChg chg="add mod">
          <ac:chgData name="Jameson Albers" userId="25f9f7969f5465e8" providerId="LiveId" clId="{7C9761CB-3C0F-425F-A064-20C582858A55}" dt="2021-11-10T03:04:53.578" v="3643" actId="1582"/>
          <ac:spMkLst>
            <pc:docMk/>
            <pc:sldMk cId="3752630096" sldId="462"/>
            <ac:spMk id="24" creationId="{7143D974-B176-40ED-B08D-E915E4AE1F72}"/>
          </ac:spMkLst>
        </pc:spChg>
      </pc:sldChg>
      <pc:sldChg chg="addSp delSp modSp add mod delAnim modAnim">
        <pc:chgData name="Jameson Albers" userId="25f9f7969f5465e8" providerId="LiveId" clId="{7C9761CB-3C0F-425F-A064-20C582858A55}" dt="2021-11-10T19:38:11.486" v="5299" actId="12789"/>
        <pc:sldMkLst>
          <pc:docMk/>
          <pc:sldMk cId="769497843" sldId="463"/>
        </pc:sldMkLst>
        <pc:spChg chg="del">
          <ac:chgData name="Jameson Albers" userId="25f9f7969f5465e8" providerId="LiveId" clId="{7C9761CB-3C0F-425F-A064-20C582858A55}" dt="2021-11-10T03:06:08.970" v="3646" actId="478"/>
          <ac:spMkLst>
            <pc:docMk/>
            <pc:sldMk cId="769497843" sldId="463"/>
            <ac:spMk id="2" creationId="{F94605DF-2C22-412B-8DC3-993BD7E45613}"/>
          </ac:spMkLst>
        </pc:spChg>
        <pc:spChg chg="mod">
          <ac:chgData name="Jameson Albers" userId="25f9f7969f5465e8" providerId="LiveId" clId="{7C9761CB-3C0F-425F-A064-20C582858A55}" dt="2021-11-10T03:08:14.735" v="3670" actId="20577"/>
          <ac:spMkLst>
            <pc:docMk/>
            <pc:sldMk cId="769497843" sldId="463"/>
            <ac:spMk id="3" creationId="{228A7A0B-1C63-4E48-B691-01348B85768D}"/>
          </ac:spMkLst>
        </pc:spChg>
        <pc:spChg chg="add mod ord">
          <ac:chgData name="Jameson Albers" userId="25f9f7969f5465e8" providerId="LiveId" clId="{7C9761CB-3C0F-425F-A064-20C582858A55}" dt="2021-11-10T03:13:21.667" v="3705" actId="167"/>
          <ac:spMkLst>
            <pc:docMk/>
            <pc:sldMk cId="769497843" sldId="463"/>
            <ac:spMk id="7" creationId="{CE2C68A4-97DA-4A21-9F28-DE9BB43CC497}"/>
          </ac:spMkLst>
        </pc:spChg>
        <pc:spChg chg="add mod">
          <ac:chgData name="Jameson Albers" userId="25f9f7969f5465e8" providerId="LiveId" clId="{7C9761CB-3C0F-425F-A064-20C582858A55}" dt="2021-11-10T19:38:11.486" v="5299" actId="12789"/>
          <ac:spMkLst>
            <pc:docMk/>
            <pc:sldMk cId="769497843" sldId="463"/>
            <ac:spMk id="8" creationId="{C35CB0AF-6E26-4C59-82C1-AB81DA5C32C1}"/>
          </ac:spMkLst>
        </pc:spChg>
        <pc:spChg chg="add mod">
          <ac:chgData name="Jameson Albers" userId="25f9f7969f5465e8" providerId="LiveId" clId="{7C9761CB-3C0F-425F-A064-20C582858A55}" dt="2021-11-10T03:16:31.362" v="3834" actId="208"/>
          <ac:spMkLst>
            <pc:docMk/>
            <pc:sldMk cId="769497843" sldId="463"/>
            <ac:spMk id="9" creationId="{00420021-A7B8-409D-8A6F-A3301473D3CD}"/>
          </ac:spMkLst>
        </pc:spChg>
        <pc:spChg chg="add mod">
          <ac:chgData name="Jameson Albers" userId="25f9f7969f5465e8" providerId="LiveId" clId="{7C9761CB-3C0F-425F-A064-20C582858A55}" dt="2021-11-10T03:17:28.683" v="3840" actId="14100"/>
          <ac:spMkLst>
            <pc:docMk/>
            <pc:sldMk cId="769497843" sldId="463"/>
            <ac:spMk id="10" creationId="{9595725B-1F79-4CDA-A8BE-6D4DC2776CA5}"/>
          </ac:spMkLst>
        </pc:spChg>
        <pc:spChg chg="add mod">
          <ac:chgData name="Jameson Albers" userId="25f9f7969f5465e8" providerId="LiveId" clId="{7C9761CB-3C0F-425F-A064-20C582858A55}" dt="2021-11-10T03:26:40.863" v="3948" actId="1582"/>
          <ac:spMkLst>
            <pc:docMk/>
            <pc:sldMk cId="769497843" sldId="463"/>
            <ac:spMk id="11" creationId="{7A996A0D-6DFF-4DAA-B511-771637AF7775}"/>
          </ac:spMkLst>
        </pc:spChg>
        <pc:spChg chg="add mod">
          <ac:chgData name="Jameson Albers" userId="25f9f7969f5465e8" providerId="LiveId" clId="{7C9761CB-3C0F-425F-A064-20C582858A55}" dt="2021-11-10T03:32:31.289" v="3995" actId="1582"/>
          <ac:spMkLst>
            <pc:docMk/>
            <pc:sldMk cId="769497843" sldId="463"/>
            <ac:spMk id="12" creationId="{96EA2B45-519A-4D29-AD43-64AAF9548F46}"/>
          </ac:spMkLst>
        </pc:spChg>
        <pc:spChg chg="add mod">
          <ac:chgData name="Jameson Albers" userId="25f9f7969f5465e8" providerId="LiveId" clId="{7C9761CB-3C0F-425F-A064-20C582858A55}" dt="2021-11-10T19:38:11.486" v="5299" actId="12789"/>
          <ac:spMkLst>
            <pc:docMk/>
            <pc:sldMk cId="769497843" sldId="463"/>
            <ac:spMk id="13" creationId="{D4AA0144-09D5-4BB2-8636-06D6CCA07530}"/>
          </ac:spMkLst>
        </pc:spChg>
        <pc:spChg chg="add mod">
          <ac:chgData name="Jameson Albers" userId="25f9f7969f5465e8" providerId="LiveId" clId="{7C9761CB-3C0F-425F-A064-20C582858A55}" dt="2021-11-10T19:38:11.486" v="5299" actId="12789"/>
          <ac:spMkLst>
            <pc:docMk/>
            <pc:sldMk cId="769497843" sldId="463"/>
            <ac:spMk id="14" creationId="{930816C0-4387-4757-A1A3-57E96D27C519}"/>
          </ac:spMkLst>
        </pc:spChg>
        <pc:spChg chg="add mod">
          <ac:chgData name="Jameson Albers" userId="25f9f7969f5465e8" providerId="LiveId" clId="{7C9761CB-3C0F-425F-A064-20C582858A55}" dt="2021-11-10T19:38:11.486" v="5299" actId="12789"/>
          <ac:spMkLst>
            <pc:docMk/>
            <pc:sldMk cId="769497843" sldId="463"/>
            <ac:spMk id="16" creationId="{BF30E1C5-AD35-40DE-B05D-861D8939F1F8}"/>
          </ac:spMkLst>
        </pc:spChg>
        <pc:spChg chg="del">
          <ac:chgData name="Jameson Albers" userId="25f9f7969f5465e8" providerId="LiveId" clId="{7C9761CB-3C0F-425F-A064-20C582858A55}" dt="2021-11-10T03:08:20.692" v="3671" actId="478"/>
          <ac:spMkLst>
            <pc:docMk/>
            <pc:sldMk cId="769497843" sldId="463"/>
            <ac:spMk id="23" creationId="{E504F57E-6B10-48FB-B218-1655C471DFB9}"/>
          </ac:spMkLst>
        </pc:spChg>
        <pc:spChg chg="del">
          <ac:chgData name="Jameson Albers" userId="25f9f7969f5465e8" providerId="LiveId" clId="{7C9761CB-3C0F-425F-A064-20C582858A55}" dt="2021-11-10T03:06:12.088" v="3647" actId="478"/>
          <ac:spMkLst>
            <pc:docMk/>
            <pc:sldMk cId="769497843" sldId="463"/>
            <ac:spMk id="24" creationId="{7143D974-B176-40ED-B08D-E915E4AE1F72}"/>
          </ac:spMkLst>
        </pc:spChg>
        <pc:graphicFrameChg chg="mod modGraphic">
          <ac:chgData name="Jameson Albers" userId="25f9f7969f5465e8" providerId="LiveId" clId="{7C9761CB-3C0F-425F-A064-20C582858A55}" dt="2021-11-10T03:10:35.469" v="3678" actId="1076"/>
          <ac:graphicFrameMkLst>
            <pc:docMk/>
            <pc:sldMk cId="769497843" sldId="463"/>
            <ac:graphicFrameMk id="5" creationId="{FC8C24AC-FA89-48A2-A41C-3B161A1F5927}"/>
          </ac:graphicFrameMkLst>
        </pc:graphicFrameChg>
        <pc:graphicFrameChg chg="add mod modGraphic">
          <ac:chgData name="Jameson Albers" userId="25f9f7969f5465e8" providerId="LiveId" clId="{7C9761CB-3C0F-425F-A064-20C582858A55}" dt="2021-11-10T03:16:02.888" v="3830" actId="207"/>
          <ac:graphicFrameMkLst>
            <pc:docMk/>
            <pc:sldMk cId="769497843" sldId="463"/>
            <ac:graphicFrameMk id="6" creationId="{B2627864-D70D-4ADA-AF6E-0746496C8AC9}"/>
          </ac:graphicFrameMkLst>
        </pc:graphicFrameChg>
      </pc:sldChg>
      <pc:sldChg chg="addSp delSp modSp add mod delAnim modAnim">
        <pc:chgData name="Jameson Albers" userId="25f9f7969f5465e8" providerId="LiveId" clId="{7C9761CB-3C0F-425F-A064-20C582858A55}" dt="2021-11-11T02:38:03.885" v="5342"/>
        <pc:sldMkLst>
          <pc:docMk/>
          <pc:sldMk cId="2402762826" sldId="464"/>
        </pc:sldMkLst>
        <pc:spChg chg="add mod">
          <ac:chgData name="Jameson Albers" userId="25f9f7969f5465e8" providerId="LiveId" clId="{7C9761CB-3C0F-425F-A064-20C582858A55}" dt="2021-11-10T06:19:24.995" v="4039" actId="1076"/>
          <ac:spMkLst>
            <pc:docMk/>
            <pc:sldMk cId="2402762826" sldId="464"/>
            <ac:spMk id="2" creationId="{CBA57180-4495-4463-B661-2E9690147193}"/>
          </ac:spMkLst>
        </pc:spChg>
        <pc:spChg chg="mod">
          <ac:chgData name="Jameson Albers" userId="25f9f7969f5465e8" providerId="LiveId" clId="{7C9761CB-3C0F-425F-A064-20C582858A55}" dt="2021-11-10T06:13:42.815" v="4023" actId="20577"/>
          <ac:spMkLst>
            <pc:docMk/>
            <pc:sldMk cId="2402762826" sldId="464"/>
            <ac:spMk id="3" creationId="{228A7A0B-1C63-4E48-B691-01348B85768D}"/>
          </ac:spMkLst>
        </pc:spChg>
        <pc:spChg chg="del">
          <ac:chgData name="Jameson Albers" userId="25f9f7969f5465e8" providerId="LiveId" clId="{7C9761CB-3C0F-425F-A064-20C582858A55}" dt="2021-11-10T06:15:31.320" v="4029" actId="478"/>
          <ac:spMkLst>
            <pc:docMk/>
            <pc:sldMk cId="2402762826" sldId="464"/>
            <ac:spMk id="8" creationId="{C35CB0AF-6E26-4C59-82C1-AB81DA5C32C1}"/>
          </ac:spMkLst>
        </pc:spChg>
        <pc:spChg chg="del">
          <ac:chgData name="Jameson Albers" userId="25f9f7969f5465e8" providerId="LiveId" clId="{7C9761CB-3C0F-425F-A064-20C582858A55}" dt="2021-11-10T06:13:51.528" v="4024" actId="478"/>
          <ac:spMkLst>
            <pc:docMk/>
            <pc:sldMk cId="2402762826" sldId="464"/>
            <ac:spMk id="9" creationId="{00420021-A7B8-409D-8A6F-A3301473D3CD}"/>
          </ac:spMkLst>
        </pc:spChg>
        <pc:spChg chg="del">
          <ac:chgData name="Jameson Albers" userId="25f9f7969f5465e8" providerId="LiveId" clId="{7C9761CB-3C0F-425F-A064-20C582858A55}" dt="2021-11-10T06:15:36.177" v="4030" actId="478"/>
          <ac:spMkLst>
            <pc:docMk/>
            <pc:sldMk cId="2402762826" sldId="464"/>
            <ac:spMk id="10" creationId="{9595725B-1F79-4CDA-A8BE-6D4DC2776CA5}"/>
          </ac:spMkLst>
        </pc:spChg>
        <pc:spChg chg="del">
          <ac:chgData name="Jameson Albers" userId="25f9f7969f5465e8" providerId="LiveId" clId="{7C9761CB-3C0F-425F-A064-20C582858A55}" dt="2021-11-10T06:15:38.922" v="4031" actId="478"/>
          <ac:spMkLst>
            <pc:docMk/>
            <pc:sldMk cId="2402762826" sldId="464"/>
            <ac:spMk id="11" creationId="{7A996A0D-6DFF-4DAA-B511-771637AF7775}"/>
          </ac:spMkLst>
        </pc:spChg>
        <pc:spChg chg="mod">
          <ac:chgData name="Jameson Albers" userId="25f9f7969f5465e8" providerId="LiveId" clId="{7C9761CB-3C0F-425F-A064-20C582858A55}" dt="2021-11-10T06:19:19.472" v="4038" actId="1076"/>
          <ac:spMkLst>
            <pc:docMk/>
            <pc:sldMk cId="2402762826" sldId="464"/>
            <ac:spMk id="12" creationId="{96EA2B45-519A-4D29-AD43-64AAF9548F46}"/>
          </ac:spMkLst>
        </pc:spChg>
        <pc:spChg chg="del">
          <ac:chgData name="Jameson Albers" userId="25f9f7969f5465e8" providerId="LiveId" clId="{7C9761CB-3C0F-425F-A064-20C582858A55}" dt="2021-11-10T06:15:31.320" v="4029" actId="478"/>
          <ac:spMkLst>
            <pc:docMk/>
            <pc:sldMk cId="2402762826" sldId="464"/>
            <ac:spMk id="13" creationId="{D4AA0144-09D5-4BB2-8636-06D6CCA07530}"/>
          </ac:spMkLst>
        </pc:spChg>
        <pc:spChg chg="del">
          <ac:chgData name="Jameson Albers" userId="25f9f7969f5465e8" providerId="LiveId" clId="{7C9761CB-3C0F-425F-A064-20C582858A55}" dt="2021-11-10T06:15:31.320" v="4029" actId="478"/>
          <ac:spMkLst>
            <pc:docMk/>
            <pc:sldMk cId="2402762826" sldId="464"/>
            <ac:spMk id="14" creationId="{930816C0-4387-4757-A1A3-57E96D27C519}"/>
          </ac:spMkLst>
        </pc:spChg>
        <pc:spChg chg="add mod">
          <ac:chgData name="Jameson Albers" userId="25f9f7969f5465e8" providerId="LiveId" clId="{7C9761CB-3C0F-425F-A064-20C582858A55}" dt="2021-11-10T07:49:20.465" v="5270" actId="1076"/>
          <ac:spMkLst>
            <pc:docMk/>
            <pc:sldMk cId="2402762826" sldId="464"/>
            <ac:spMk id="15" creationId="{52844D7F-673A-4F42-A9B4-C24076F4B7CF}"/>
          </ac:spMkLst>
        </pc:spChg>
        <pc:spChg chg="del">
          <ac:chgData name="Jameson Albers" userId="25f9f7969f5465e8" providerId="LiveId" clId="{7C9761CB-3C0F-425F-A064-20C582858A55}" dt="2021-11-10T06:15:25.893" v="4028" actId="478"/>
          <ac:spMkLst>
            <pc:docMk/>
            <pc:sldMk cId="2402762826" sldId="464"/>
            <ac:spMk id="16" creationId="{BF30E1C5-AD35-40DE-B05D-861D8939F1F8}"/>
          </ac:spMkLst>
        </pc:spChg>
        <pc:spChg chg="add mod">
          <ac:chgData name="Jameson Albers" userId="25f9f7969f5465e8" providerId="LiveId" clId="{7C9761CB-3C0F-425F-A064-20C582858A55}" dt="2021-11-10T06:26:33.533" v="4111" actId="1076"/>
          <ac:spMkLst>
            <pc:docMk/>
            <pc:sldMk cId="2402762826" sldId="464"/>
            <ac:spMk id="17" creationId="{FD1B7D97-E365-4941-939A-293EE14FB3C5}"/>
          </ac:spMkLst>
        </pc:spChg>
        <pc:spChg chg="add mod">
          <ac:chgData name="Jameson Albers" userId="25f9f7969f5465e8" providerId="LiveId" clId="{7C9761CB-3C0F-425F-A064-20C582858A55}" dt="2021-11-10T06:26:23.835" v="4110" actId="1076"/>
          <ac:spMkLst>
            <pc:docMk/>
            <pc:sldMk cId="2402762826" sldId="464"/>
            <ac:spMk id="18" creationId="{43408317-FB8F-43E4-9B40-269B933DD482}"/>
          </ac:spMkLst>
        </pc:spChg>
        <pc:spChg chg="add mod">
          <ac:chgData name="Jameson Albers" userId="25f9f7969f5465e8" providerId="LiveId" clId="{7C9761CB-3C0F-425F-A064-20C582858A55}" dt="2021-11-10T06:26:15.428" v="4109" actId="1076"/>
          <ac:spMkLst>
            <pc:docMk/>
            <pc:sldMk cId="2402762826" sldId="464"/>
            <ac:spMk id="19" creationId="{65FFEA6C-B649-44BF-B629-AB9B724F7D0F}"/>
          </ac:spMkLst>
        </pc:spChg>
        <pc:spChg chg="add mod">
          <ac:chgData name="Jameson Albers" userId="25f9f7969f5465e8" providerId="LiveId" clId="{7C9761CB-3C0F-425F-A064-20C582858A55}" dt="2021-11-10T06:25:58.623" v="4108" actId="1076"/>
          <ac:spMkLst>
            <pc:docMk/>
            <pc:sldMk cId="2402762826" sldId="464"/>
            <ac:spMk id="20" creationId="{120718F0-A6A1-4155-AC22-2D5FA18C5BEC}"/>
          </ac:spMkLst>
        </pc:spChg>
        <pc:spChg chg="add mod">
          <ac:chgData name="Jameson Albers" userId="25f9f7969f5465e8" providerId="LiveId" clId="{7C9761CB-3C0F-425F-A064-20C582858A55}" dt="2021-11-10T06:25:50.647" v="4107" actId="1076"/>
          <ac:spMkLst>
            <pc:docMk/>
            <pc:sldMk cId="2402762826" sldId="464"/>
            <ac:spMk id="21" creationId="{13FDF04C-4151-4680-BA39-F3986E5547FA}"/>
          </ac:spMkLst>
        </pc:spChg>
        <pc:spChg chg="add mod">
          <ac:chgData name="Jameson Albers" userId="25f9f7969f5465e8" providerId="LiveId" clId="{7C9761CB-3C0F-425F-A064-20C582858A55}" dt="2021-11-10T06:25:27.085" v="4105" actId="1076"/>
          <ac:spMkLst>
            <pc:docMk/>
            <pc:sldMk cId="2402762826" sldId="464"/>
            <ac:spMk id="22" creationId="{BA31EE0E-1B3F-476B-8374-22BA06020DC8}"/>
          </ac:spMkLst>
        </pc:spChg>
        <pc:spChg chg="add mod">
          <ac:chgData name="Jameson Albers" userId="25f9f7969f5465e8" providerId="LiveId" clId="{7C9761CB-3C0F-425F-A064-20C582858A55}" dt="2021-11-10T06:25:34.353" v="4106" actId="1076"/>
          <ac:spMkLst>
            <pc:docMk/>
            <pc:sldMk cId="2402762826" sldId="464"/>
            <ac:spMk id="23" creationId="{C566D700-DB74-48FE-B15D-A22F78E20032}"/>
          </ac:spMkLst>
        </pc:spChg>
        <pc:spChg chg="add mod">
          <ac:chgData name="Jameson Albers" userId="25f9f7969f5465e8" providerId="LiveId" clId="{7C9761CB-3C0F-425F-A064-20C582858A55}" dt="2021-11-10T07:49:34.834" v="5273" actId="122"/>
          <ac:spMkLst>
            <pc:docMk/>
            <pc:sldMk cId="2402762826" sldId="464"/>
            <ac:spMk id="24" creationId="{2EAAB1F2-3460-4A81-A23B-606BA767DD6A}"/>
          </ac:spMkLst>
        </pc:spChg>
        <pc:spChg chg="add mod">
          <ac:chgData name="Jameson Albers" userId="25f9f7969f5465e8" providerId="LiveId" clId="{7C9761CB-3C0F-425F-A064-20C582858A55}" dt="2021-11-10T06:44:57.753" v="4318" actId="1076"/>
          <ac:spMkLst>
            <pc:docMk/>
            <pc:sldMk cId="2402762826" sldId="464"/>
            <ac:spMk id="25" creationId="{679EE0B9-90EF-4273-BEC6-F61914EECDAA}"/>
          </ac:spMkLst>
        </pc:spChg>
        <pc:spChg chg="add del mod">
          <ac:chgData name="Jameson Albers" userId="25f9f7969f5465e8" providerId="LiveId" clId="{7C9761CB-3C0F-425F-A064-20C582858A55}" dt="2021-11-10T06:33:05.304" v="4251" actId="478"/>
          <ac:spMkLst>
            <pc:docMk/>
            <pc:sldMk cId="2402762826" sldId="464"/>
            <ac:spMk id="26" creationId="{3CF643B3-5E38-4BF9-A309-910768120EA1}"/>
          </ac:spMkLst>
        </pc:spChg>
        <pc:spChg chg="add mod">
          <ac:chgData name="Jameson Albers" userId="25f9f7969f5465e8" providerId="LiveId" clId="{7C9761CB-3C0F-425F-A064-20C582858A55}" dt="2021-11-10T06:33:20.092" v="4254" actId="20577"/>
          <ac:spMkLst>
            <pc:docMk/>
            <pc:sldMk cId="2402762826" sldId="464"/>
            <ac:spMk id="27" creationId="{CD346BD6-859C-4F09-A8F5-FEEE010F3F88}"/>
          </ac:spMkLst>
        </pc:spChg>
        <pc:spChg chg="add mod">
          <ac:chgData name="Jameson Albers" userId="25f9f7969f5465e8" providerId="LiveId" clId="{7C9761CB-3C0F-425F-A064-20C582858A55}" dt="2021-11-10T07:19:02.968" v="4843" actId="1036"/>
          <ac:spMkLst>
            <pc:docMk/>
            <pc:sldMk cId="2402762826" sldId="464"/>
            <ac:spMk id="28" creationId="{D695FA1B-CE21-4F05-AAE1-FDA1E207B62A}"/>
          </ac:spMkLst>
        </pc:spChg>
        <pc:spChg chg="add mod">
          <ac:chgData name="Jameson Albers" userId="25f9f7969f5465e8" providerId="LiveId" clId="{7C9761CB-3C0F-425F-A064-20C582858A55}" dt="2021-11-10T06:33:52.175" v="4259" actId="1076"/>
          <ac:spMkLst>
            <pc:docMk/>
            <pc:sldMk cId="2402762826" sldId="464"/>
            <ac:spMk id="29" creationId="{B64492D3-82E1-4BB6-8EF4-34A715A583B8}"/>
          </ac:spMkLst>
        </pc:spChg>
        <pc:spChg chg="add mod">
          <ac:chgData name="Jameson Albers" userId="25f9f7969f5465e8" providerId="LiveId" clId="{7C9761CB-3C0F-425F-A064-20C582858A55}" dt="2021-11-10T06:34:04.548" v="4261" actId="1076"/>
          <ac:spMkLst>
            <pc:docMk/>
            <pc:sldMk cId="2402762826" sldId="464"/>
            <ac:spMk id="30" creationId="{6491D354-08AF-4257-8766-B9E52B57D431}"/>
          </ac:spMkLst>
        </pc:spChg>
        <pc:spChg chg="add mod">
          <ac:chgData name="Jameson Albers" userId="25f9f7969f5465e8" providerId="LiveId" clId="{7C9761CB-3C0F-425F-A064-20C582858A55}" dt="2021-11-10T06:34:16.496" v="4263" actId="1076"/>
          <ac:spMkLst>
            <pc:docMk/>
            <pc:sldMk cId="2402762826" sldId="464"/>
            <ac:spMk id="31" creationId="{A08C6997-32E7-43C0-8C6F-481E79E3C4D8}"/>
          </ac:spMkLst>
        </pc:spChg>
        <pc:spChg chg="add mod">
          <ac:chgData name="Jameson Albers" userId="25f9f7969f5465e8" providerId="LiveId" clId="{7C9761CB-3C0F-425F-A064-20C582858A55}" dt="2021-11-10T06:34:25.249" v="4265" actId="1076"/>
          <ac:spMkLst>
            <pc:docMk/>
            <pc:sldMk cId="2402762826" sldId="464"/>
            <ac:spMk id="32" creationId="{528D80F3-8B85-469D-B7AE-153F3452DA4A}"/>
          </ac:spMkLst>
        </pc:spChg>
        <pc:spChg chg="add mod">
          <ac:chgData name="Jameson Albers" userId="25f9f7969f5465e8" providerId="LiveId" clId="{7C9761CB-3C0F-425F-A064-20C582858A55}" dt="2021-11-10T06:34:40.703" v="4271" actId="14100"/>
          <ac:spMkLst>
            <pc:docMk/>
            <pc:sldMk cId="2402762826" sldId="464"/>
            <ac:spMk id="33" creationId="{C402CBBE-F28A-4B91-9E0F-F308E8958F3F}"/>
          </ac:spMkLst>
        </pc:spChg>
        <pc:spChg chg="add mod">
          <ac:chgData name="Jameson Albers" userId="25f9f7969f5465e8" providerId="LiveId" clId="{7C9761CB-3C0F-425F-A064-20C582858A55}" dt="2021-11-10T07:19:19.778" v="4847" actId="20577"/>
          <ac:spMkLst>
            <pc:docMk/>
            <pc:sldMk cId="2402762826" sldId="464"/>
            <ac:spMk id="34" creationId="{04A8B95A-DAD0-41CC-AC8B-198E06F1A3F4}"/>
          </ac:spMkLst>
        </pc:spChg>
        <pc:spChg chg="add mod">
          <ac:chgData name="Jameson Albers" userId="25f9f7969f5465e8" providerId="LiveId" clId="{7C9761CB-3C0F-425F-A064-20C582858A55}" dt="2021-11-10T06:39:11.766" v="4288" actId="20577"/>
          <ac:spMkLst>
            <pc:docMk/>
            <pc:sldMk cId="2402762826" sldId="464"/>
            <ac:spMk id="35" creationId="{75FCF847-85BC-4356-904E-EB2D29CA8393}"/>
          </ac:spMkLst>
        </pc:spChg>
        <pc:spChg chg="add mod">
          <ac:chgData name="Jameson Albers" userId="25f9f7969f5465e8" providerId="LiveId" clId="{7C9761CB-3C0F-425F-A064-20C582858A55}" dt="2021-11-10T06:39:29.816" v="4291" actId="20577"/>
          <ac:spMkLst>
            <pc:docMk/>
            <pc:sldMk cId="2402762826" sldId="464"/>
            <ac:spMk id="36" creationId="{81181564-BBDB-499D-B292-73AADAE40FB2}"/>
          </ac:spMkLst>
        </pc:spChg>
        <pc:spChg chg="add mod">
          <ac:chgData name="Jameson Albers" userId="25f9f7969f5465e8" providerId="LiveId" clId="{7C9761CB-3C0F-425F-A064-20C582858A55}" dt="2021-11-10T06:44:16.389" v="4312" actId="20577"/>
          <ac:spMkLst>
            <pc:docMk/>
            <pc:sldMk cId="2402762826" sldId="464"/>
            <ac:spMk id="37" creationId="{AB97B537-2502-4004-8C58-75EF32E6F6DB}"/>
          </ac:spMkLst>
        </pc:spChg>
        <pc:spChg chg="add mod">
          <ac:chgData name="Jameson Albers" userId="25f9f7969f5465e8" providerId="LiveId" clId="{7C9761CB-3C0F-425F-A064-20C582858A55}" dt="2021-11-10T06:44:19.579" v="4314" actId="20577"/>
          <ac:spMkLst>
            <pc:docMk/>
            <pc:sldMk cId="2402762826" sldId="464"/>
            <ac:spMk id="38" creationId="{A7E20033-33DA-4DB9-9139-5B7D683434B4}"/>
          </ac:spMkLst>
        </pc:spChg>
        <pc:spChg chg="add mod">
          <ac:chgData name="Jameson Albers" userId="25f9f7969f5465e8" providerId="LiveId" clId="{7C9761CB-3C0F-425F-A064-20C582858A55}" dt="2021-11-10T06:41:17.098" v="4301" actId="20577"/>
          <ac:spMkLst>
            <pc:docMk/>
            <pc:sldMk cId="2402762826" sldId="464"/>
            <ac:spMk id="39" creationId="{94E185CC-26A2-47D0-9D33-848B020683D6}"/>
          </ac:spMkLst>
        </pc:spChg>
        <pc:spChg chg="add mod">
          <ac:chgData name="Jameson Albers" userId="25f9f7969f5465e8" providerId="LiveId" clId="{7C9761CB-3C0F-425F-A064-20C582858A55}" dt="2021-11-10T06:42:04.911" v="4306" actId="20577"/>
          <ac:spMkLst>
            <pc:docMk/>
            <pc:sldMk cId="2402762826" sldId="464"/>
            <ac:spMk id="40" creationId="{411E8524-9103-4F01-B267-B869A3FD98D0}"/>
          </ac:spMkLst>
        </pc:spChg>
        <pc:spChg chg="add del mod">
          <ac:chgData name="Jameson Albers" userId="25f9f7969f5465e8" providerId="LiveId" clId="{7C9761CB-3C0F-425F-A064-20C582858A55}" dt="2021-11-10T06:44:52.601" v="4316"/>
          <ac:spMkLst>
            <pc:docMk/>
            <pc:sldMk cId="2402762826" sldId="464"/>
            <ac:spMk id="41" creationId="{AA7D9895-CC2C-4A24-AFDA-C583F90A40B7}"/>
          </ac:spMkLst>
        </pc:spChg>
        <pc:spChg chg="add mod">
          <ac:chgData name="Jameson Albers" userId="25f9f7969f5465e8" providerId="LiveId" clId="{7C9761CB-3C0F-425F-A064-20C582858A55}" dt="2021-11-10T06:50:43.152" v="4421" actId="1076"/>
          <ac:spMkLst>
            <pc:docMk/>
            <pc:sldMk cId="2402762826" sldId="464"/>
            <ac:spMk id="42" creationId="{CAD765B5-71AE-4252-8AAD-688F1631DF2D}"/>
          </ac:spMkLst>
        </pc:spChg>
        <pc:spChg chg="add del mod">
          <ac:chgData name="Jameson Albers" userId="25f9f7969f5465e8" providerId="LiveId" clId="{7C9761CB-3C0F-425F-A064-20C582858A55}" dt="2021-11-10T06:50:48.802" v="4422" actId="478"/>
          <ac:spMkLst>
            <pc:docMk/>
            <pc:sldMk cId="2402762826" sldId="464"/>
            <ac:spMk id="43" creationId="{B3388E1F-5B39-44F6-A30E-87D0A092B9DC}"/>
          </ac:spMkLst>
        </pc:spChg>
        <pc:spChg chg="add del mod">
          <ac:chgData name="Jameson Albers" userId="25f9f7969f5465e8" providerId="LiveId" clId="{7C9761CB-3C0F-425F-A064-20C582858A55}" dt="2021-11-10T06:50:52.002" v="4423" actId="478"/>
          <ac:spMkLst>
            <pc:docMk/>
            <pc:sldMk cId="2402762826" sldId="464"/>
            <ac:spMk id="44" creationId="{3CFD26B8-8546-451C-BA90-7581CDEFE154}"/>
          </ac:spMkLst>
        </pc:spChg>
        <pc:spChg chg="add del mod">
          <ac:chgData name="Jameson Albers" userId="25f9f7969f5465e8" providerId="LiveId" clId="{7C9761CB-3C0F-425F-A064-20C582858A55}" dt="2021-11-10T06:50:55.478" v="4424" actId="478"/>
          <ac:spMkLst>
            <pc:docMk/>
            <pc:sldMk cId="2402762826" sldId="464"/>
            <ac:spMk id="45" creationId="{AF8B3126-367C-490B-BAE9-CFFCFADA84E2}"/>
          </ac:spMkLst>
        </pc:spChg>
        <pc:spChg chg="add mod">
          <ac:chgData name="Jameson Albers" userId="25f9f7969f5465e8" providerId="LiveId" clId="{7C9761CB-3C0F-425F-A064-20C582858A55}" dt="2021-11-10T06:51:25.671" v="4430" actId="14100"/>
          <ac:spMkLst>
            <pc:docMk/>
            <pc:sldMk cId="2402762826" sldId="464"/>
            <ac:spMk id="46" creationId="{0BDEC4CE-663C-49F2-90CE-A94364B4A151}"/>
          </ac:spMkLst>
        </pc:spChg>
        <pc:spChg chg="add mod">
          <ac:chgData name="Jameson Albers" userId="25f9f7969f5465e8" providerId="LiveId" clId="{7C9761CB-3C0F-425F-A064-20C582858A55}" dt="2021-11-10T06:51:40.595" v="4437" actId="14100"/>
          <ac:spMkLst>
            <pc:docMk/>
            <pc:sldMk cId="2402762826" sldId="464"/>
            <ac:spMk id="47" creationId="{086341ED-173A-4222-9765-2374F1AE63B3}"/>
          </ac:spMkLst>
        </pc:spChg>
        <pc:spChg chg="add mod">
          <ac:chgData name="Jameson Albers" userId="25f9f7969f5465e8" providerId="LiveId" clId="{7C9761CB-3C0F-425F-A064-20C582858A55}" dt="2021-11-10T06:52:07.382" v="4444" actId="1076"/>
          <ac:spMkLst>
            <pc:docMk/>
            <pc:sldMk cId="2402762826" sldId="464"/>
            <ac:spMk id="48" creationId="{1D0BAB5B-AFD2-4973-AEF0-14D8D50BCB5F}"/>
          </ac:spMkLst>
        </pc:spChg>
        <pc:spChg chg="add mod">
          <ac:chgData name="Jameson Albers" userId="25f9f7969f5465e8" providerId="LiveId" clId="{7C9761CB-3C0F-425F-A064-20C582858A55}" dt="2021-11-10T06:52:14.531" v="4445" actId="1076"/>
          <ac:spMkLst>
            <pc:docMk/>
            <pc:sldMk cId="2402762826" sldId="464"/>
            <ac:spMk id="49" creationId="{94345DA1-C8BC-4E89-9053-3668270CDD0A}"/>
          </ac:spMkLst>
        </pc:spChg>
        <pc:spChg chg="add mod">
          <ac:chgData name="Jameson Albers" userId="25f9f7969f5465e8" providerId="LiveId" clId="{7C9761CB-3C0F-425F-A064-20C582858A55}" dt="2021-11-10T06:53:10.702" v="4456" actId="1076"/>
          <ac:spMkLst>
            <pc:docMk/>
            <pc:sldMk cId="2402762826" sldId="464"/>
            <ac:spMk id="50" creationId="{ADD8C337-CAC6-4B6B-991D-114F28281B14}"/>
          </ac:spMkLst>
        </pc:spChg>
        <pc:spChg chg="add mod">
          <ac:chgData name="Jameson Albers" userId="25f9f7969f5465e8" providerId="LiveId" clId="{7C9761CB-3C0F-425F-A064-20C582858A55}" dt="2021-11-10T06:53:05.186" v="4455" actId="1076"/>
          <ac:spMkLst>
            <pc:docMk/>
            <pc:sldMk cId="2402762826" sldId="464"/>
            <ac:spMk id="51" creationId="{0A761CB2-4E0A-4BF2-B2B1-28EED01E6D1E}"/>
          </ac:spMkLst>
        </pc:spChg>
        <pc:spChg chg="add mod">
          <ac:chgData name="Jameson Albers" userId="25f9f7969f5465e8" providerId="LiveId" clId="{7C9761CB-3C0F-425F-A064-20C582858A55}" dt="2021-11-10T06:53:25.414" v="4460" actId="20577"/>
          <ac:spMkLst>
            <pc:docMk/>
            <pc:sldMk cId="2402762826" sldId="464"/>
            <ac:spMk id="52" creationId="{F2E64BCE-D470-44E8-9127-EF7E0F3972DB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3" creationId="{30778BCF-B209-4D2F-BC65-B5603DF99DFF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4" creationId="{259BA236-D667-478C-905B-92C2EC6C9296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5" creationId="{F06E37AF-84ED-4ED1-BC3E-C924F9A9CE70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6" creationId="{FF475903-6AC4-4AB7-8909-79C93635D54F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7" creationId="{D9FB7C09-96F7-41C5-8DEE-07863D36B812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8" creationId="{E23541E0-1EF9-4A97-BE61-F01D74E2DE18}"/>
          </ac:spMkLst>
        </pc:spChg>
        <pc:spChg chg="add mod">
          <ac:chgData name="Jameson Albers" userId="25f9f7969f5465e8" providerId="LiveId" clId="{7C9761CB-3C0F-425F-A064-20C582858A55}" dt="2021-11-10T06:59:24.272" v="4492" actId="1076"/>
          <ac:spMkLst>
            <pc:docMk/>
            <pc:sldMk cId="2402762826" sldId="464"/>
            <ac:spMk id="59" creationId="{C93526DD-EBBC-4A16-9132-F52C2DD5116D}"/>
          </ac:spMkLst>
        </pc:spChg>
        <pc:spChg chg="add mod">
          <ac:chgData name="Jameson Albers" userId="25f9f7969f5465e8" providerId="LiveId" clId="{7C9761CB-3C0F-425F-A064-20C582858A55}" dt="2021-11-10T07:00:54.972" v="4500" actId="20577"/>
          <ac:spMkLst>
            <pc:docMk/>
            <pc:sldMk cId="2402762826" sldId="464"/>
            <ac:spMk id="60" creationId="{50688817-1FD5-473C-9184-44E8F88CE629}"/>
          </ac:spMkLst>
        </pc:spChg>
        <pc:spChg chg="add mod">
          <ac:chgData name="Jameson Albers" userId="25f9f7969f5465e8" providerId="LiveId" clId="{7C9761CB-3C0F-425F-A064-20C582858A55}" dt="2021-11-10T07:01:38.718" v="4512" actId="20577"/>
          <ac:spMkLst>
            <pc:docMk/>
            <pc:sldMk cId="2402762826" sldId="464"/>
            <ac:spMk id="61" creationId="{FBF9D071-C0B5-4BC1-9E51-ACB28016395D}"/>
          </ac:spMkLst>
        </pc:spChg>
        <pc:spChg chg="add mod">
          <ac:chgData name="Jameson Albers" userId="25f9f7969f5465e8" providerId="LiveId" clId="{7C9761CB-3C0F-425F-A064-20C582858A55}" dt="2021-11-10T07:01:59.093" v="4517" actId="1076"/>
          <ac:spMkLst>
            <pc:docMk/>
            <pc:sldMk cId="2402762826" sldId="464"/>
            <ac:spMk id="62" creationId="{8CC8BD62-9C76-422F-B32A-9449BF4D7FA7}"/>
          </ac:spMkLst>
        </pc:spChg>
        <pc:spChg chg="add mod">
          <ac:chgData name="Jameson Albers" userId="25f9f7969f5465e8" providerId="LiveId" clId="{7C9761CB-3C0F-425F-A064-20C582858A55}" dt="2021-11-10T07:02:09.257" v="4520" actId="20577"/>
          <ac:spMkLst>
            <pc:docMk/>
            <pc:sldMk cId="2402762826" sldId="464"/>
            <ac:spMk id="63" creationId="{B47E2AD0-71D3-4D66-A2F0-B2D7ABE8EF52}"/>
          </ac:spMkLst>
        </pc:spChg>
        <pc:spChg chg="add mod">
          <ac:chgData name="Jameson Albers" userId="25f9f7969f5465e8" providerId="LiveId" clId="{7C9761CB-3C0F-425F-A064-20C582858A55}" dt="2021-11-10T07:02:17.069" v="4522" actId="1076"/>
          <ac:spMkLst>
            <pc:docMk/>
            <pc:sldMk cId="2402762826" sldId="464"/>
            <ac:spMk id="64" creationId="{28BC9C25-1835-40E7-92A6-8D27F4391024}"/>
          </ac:spMkLst>
        </pc:spChg>
        <pc:spChg chg="add mod">
          <ac:chgData name="Jameson Albers" userId="25f9f7969f5465e8" providerId="LiveId" clId="{7C9761CB-3C0F-425F-A064-20C582858A55}" dt="2021-11-10T07:02:27.120" v="4525" actId="20577"/>
          <ac:spMkLst>
            <pc:docMk/>
            <pc:sldMk cId="2402762826" sldId="464"/>
            <ac:spMk id="65" creationId="{6D5EF119-1AE6-4CAC-A1C6-F5714B58DB67}"/>
          </ac:spMkLst>
        </pc:spChg>
        <pc:spChg chg="add mod">
          <ac:chgData name="Jameson Albers" userId="25f9f7969f5465e8" providerId="LiveId" clId="{7C9761CB-3C0F-425F-A064-20C582858A55}" dt="2021-11-10T07:02:34.468" v="4527" actId="1076"/>
          <ac:spMkLst>
            <pc:docMk/>
            <pc:sldMk cId="2402762826" sldId="464"/>
            <ac:spMk id="66" creationId="{8691B8CD-BA4B-4D67-808A-79351A156E9F}"/>
          </ac:spMkLst>
        </pc:spChg>
        <pc:spChg chg="add mod">
          <ac:chgData name="Jameson Albers" userId="25f9f7969f5465e8" providerId="LiveId" clId="{7C9761CB-3C0F-425F-A064-20C582858A55}" dt="2021-11-10T07:02:49.318" v="4532" actId="14100"/>
          <ac:spMkLst>
            <pc:docMk/>
            <pc:sldMk cId="2402762826" sldId="464"/>
            <ac:spMk id="67" creationId="{BC58B0EF-514C-46AE-878A-8AFAE79E7565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68" creationId="{926C6463-D43E-479A-B356-36660F9758CB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69" creationId="{8A1FB340-CD61-4F99-A5CE-3B73583B645F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70" creationId="{E4BF2F44-CA87-4130-A4DE-1503B0A77B13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71" creationId="{7769F073-147C-4498-BC74-A333CA095BB1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72" creationId="{28CF97D5-BB12-465D-9BAF-AEC8EC13866D}"/>
          </ac:spMkLst>
        </pc:spChg>
        <pc:spChg chg="add mod">
          <ac:chgData name="Jameson Albers" userId="25f9f7969f5465e8" providerId="LiveId" clId="{7C9761CB-3C0F-425F-A064-20C582858A55}" dt="2021-11-10T07:07:56.854" v="4551" actId="20577"/>
          <ac:spMkLst>
            <pc:docMk/>
            <pc:sldMk cId="2402762826" sldId="464"/>
            <ac:spMk id="73" creationId="{30B8AE1A-C3F1-455D-8F48-EFD3C41F9037}"/>
          </ac:spMkLst>
        </pc:spChg>
        <pc:spChg chg="add mod">
          <ac:chgData name="Jameson Albers" userId="25f9f7969f5465e8" providerId="LiveId" clId="{7C9761CB-3C0F-425F-A064-20C582858A55}" dt="2021-11-10T07:07:28.886" v="4550" actId="1076"/>
          <ac:spMkLst>
            <pc:docMk/>
            <pc:sldMk cId="2402762826" sldId="464"/>
            <ac:spMk id="74" creationId="{88093A4A-B81D-4B3C-8332-DEB5C9DDB208}"/>
          </ac:spMkLst>
        </pc:spChg>
        <pc:spChg chg="add mod ord">
          <ac:chgData name="Jameson Albers" userId="25f9f7969f5465e8" providerId="LiveId" clId="{7C9761CB-3C0F-425F-A064-20C582858A55}" dt="2021-11-10T07:49:20.465" v="5270" actId="1076"/>
          <ac:spMkLst>
            <pc:docMk/>
            <pc:sldMk cId="2402762826" sldId="464"/>
            <ac:spMk id="75" creationId="{ED797DC4-E159-45A4-B08F-E7883F720012}"/>
          </ac:spMkLst>
        </pc:spChg>
        <pc:spChg chg="add mod">
          <ac:chgData name="Jameson Albers" userId="25f9f7969f5465e8" providerId="LiveId" clId="{7C9761CB-3C0F-425F-A064-20C582858A55}" dt="2021-11-10T07:15:59.885" v="4758" actId="1076"/>
          <ac:spMkLst>
            <pc:docMk/>
            <pc:sldMk cId="2402762826" sldId="464"/>
            <ac:spMk id="76" creationId="{FABB0D9C-4EC1-4F8D-B450-50899161603C}"/>
          </ac:spMkLst>
        </pc:spChg>
        <pc:graphicFrameChg chg="mod modGraphic">
          <ac:chgData name="Jameson Albers" userId="25f9f7969f5465e8" providerId="LiveId" clId="{7C9761CB-3C0F-425F-A064-20C582858A55}" dt="2021-11-10T07:14:53.558" v="4749" actId="20577"/>
          <ac:graphicFrameMkLst>
            <pc:docMk/>
            <pc:sldMk cId="2402762826" sldId="464"/>
            <ac:graphicFrameMk id="6" creationId="{B2627864-D70D-4ADA-AF6E-0746496C8AC9}"/>
          </ac:graphicFrameMkLst>
        </pc:graphicFrameChg>
      </pc:sldChg>
      <pc:sldChg chg="addSp delSp modSp add mod delAnim modAnim">
        <pc:chgData name="Jameson Albers" userId="25f9f7969f5465e8" providerId="LiveId" clId="{7C9761CB-3C0F-425F-A064-20C582858A55}" dt="2021-11-11T02:26:08.416" v="5336" actId="12789"/>
        <pc:sldMkLst>
          <pc:docMk/>
          <pc:sldMk cId="3325158595" sldId="465"/>
        </pc:sldMkLst>
        <pc:spChg chg="mod">
          <ac:chgData name="Jameson Albers" userId="25f9f7969f5465e8" providerId="LiveId" clId="{7C9761CB-3C0F-425F-A064-20C582858A55}" dt="2021-11-10T07:08:57.381" v="4559" actId="20577"/>
          <ac:spMkLst>
            <pc:docMk/>
            <pc:sldMk cId="3325158595" sldId="465"/>
            <ac:spMk id="3" creationId="{228A7A0B-1C63-4E48-B691-01348B85768D}"/>
          </ac:spMkLst>
        </pc:spChg>
        <pc:spChg chg="add mod">
          <ac:chgData name="Jameson Albers" userId="25f9f7969f5465e8" providerId="LiveId" clId="{7C9761CB-3C0F-425F-A064-20C582858A55}" dt="2021-11-10T07:24:08.308" v="4888" actId="2085"/>
          <ac:spMkLst>
            <pc:docMk/>
            <pc:sldMk cId="3325158595" sldId="465"/>
            <ac:spMk id="8" creationId="{1E711A35-09F9-4DAC-A230-7F67EBCA679B}"/>
          </ac:spMkLst>
        </pc:spChg>
        <pc:spChg chg="add mod">
          <ac:chgData name="Jameson Albers" userId="25f9f7969f5465e8" providerId="LiveId" clId="{7C9761CB-3C0F-425F-A064-20C582858A55}" dt="2021-11-10T07:31:36.529" v="5048" actId="208"/>
          <ac:spMkLst>
            <pc:docMk/>
            <pc:sldMk cId="3325158595" sldId="465"/>
            <ac:spMk id="9" creationId="{6631008D-9043-4C83-A251-5B307D8AFE8B}"/>
          </ac:spMkLst>
        </pc:spChg>
        <pc:spChg chg="add mod">
          <ac:chgData name="Jameson Albers" userId="25f9f7969f5465e8" providerId="LiveId" clId="{7C9761CB-3C0F-425F-A064-20C582858A55}" dt="2021-11-11T02:26:08.416" v="5336" actId="12789"/>
          <ac:spMkLst>
            <pc:docMk/>
            <pc:sldMk cId="3325158595" sldId="465"/>
            <ac:spMk id="10" creationId="{46606A02-0B0F-4385-9BB3-2366FEC60C91}"/>
          </ac:spMkLst>
        </pc:spChg>
        <pc:spChg chg="add mod">
          <ac:chgData name="Jameson Albers" userId="25f9f7969f5465e8" providerId="LiveId" clId="{7C9761CB-3C0F-425F-A064-20C582858A55}" dt="2021-11-11T02:26:08.416" v="5336" actId="12789"/>
          <ac:spMkLst>
            <pc:docMk/>
            <pc:sldMk cId="3325158595" sldId="465"/>
            <ac:spMk id="11" creationId="{D414288B-21F6-4F3E-AE0E-A6689361A5BC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12" creationId="{96EA2B45-519A-4D29-AD43-64AAF9548F46}"/>
          </ac:spMkLst>
        </pc:spChg>
        <pc:spChg chg="del">
          <ac:chgData name="Jameson Albers" userId="25f9f7969f5465e8" providerId="LiveId" clId="{7C9761CB-3C0F-425F-A064-20C582858A55}" dt="2021-11-10T07:09:31.672" v="4565" actId="478"/>
          <ac:spMkLst>
            <pc:docMk/>
            <pc:sldMk cId="3325158595" sldId="465"/>
            <ac:spMk id="15" creationId="{52844D7F-673A-4F42-A9B4-C24076F4B7CF}"/>
          </ac:spMkLst>
        </pc:spChg>
        <pc:spChg chg="add mod">
          <ac:chgData name="Jameson Albers" userId="25f9f7969f5465e8" providerId="LiveId" clId="{7C9761CB-3C0F-425F-A064-20C582858A55}" dt="2021-11-11T02:26:08.416" v="5336" actId="12789"/>
          <ac:spMkLst>
            <pc:docMk/>
            <pc:sldMk cId="3325158595" sldId="465"/>
            <ac:spMk id="17" creationId="{98A109E2-0D93-4DD7-AD33-8D859943D061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17" creationId="{FD1B7D97-E365-4941-939A-293EE14FB3C5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18" creationId="{43408317-FB8F-43E4-9B40-269B933DD482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19" creationId="{65FFEA6C-B649-44BF-B629-AB9B724F7D0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0" creationId="{120718F0-A6A1-4155-AC22-2D5FA18C5BEC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1" creationId="{13FDF04C-4151-4680-BA39-F3986E5547FA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2" creationId="{BA31EE0E-1B3F-476B-8374-22BA06020DC8}"/>
          </ac:spMkLst>
        </pc:spChg>
        <pc:spChg chg="del">
          <ac:chgData name="Jameson Albers" userId="25f9f7969f5465e8" providerId="LiveId" clId="{7C9761CB-3C0F-425F-A064-20C582858A55}" dt="2021-11-10T07:11:59.396" v="4683" actId="478"/>
          <ac:spMkLst>
            <pc:docMk/>
            <pc:sldMk cId="3325158595" sldId="465"/>
            <ac:spMk id="23" creationId="{C566D700-DB74-48FE-B15D-A22F78E20032}"/>
          </ac:spMkLst>
        </pc:spChg>
        <pc:spChg chg="mod">
          <ac:chgData name="Jameson Albers" userId="25f9f7969f5465e8" providerId="LiveId" clId="{7C9761CB-3C0F-425F-A064-20C582858A55}" dt="2021-11-10T07:11:23.019" v="4679" actId="12788"/>
          <ac:spMkLst>
            <pc:docMk/>
            <pc:sldMk cId="3325158595" sldId="465"/>
            <ac:spMk id="24" creationId="{2EAAB1F2-3460-4A81-A23B-606BA767DD6A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5" creationId="{679EE0B9-90EF-4273-BEC6-F61914EECDAA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7" creationId="{CD346BD6-859C-4F09-A8F5-FEEE010F3F88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8" creationId="{D695FA1B-CE21-4F05-AAE1-FDA1E207B62A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29" creationId="{B64492D3-82E1-4BB6-8EF4-34A715A583B8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0" creationId="{6491D354-08AF-4257-8766-B9E52B57D431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1" creationId="{A08C6997-32E7-43C0-8C6F-481E79E3C4D8}"/>
          </ac:spMkLst>
        </pc:spChg>
        <pc:spChg chg="del">
          <ac:chgData name="Jameson Albers" userId="25f9f7969f5465e8" providerId="LiveId" clId="{7C9761CB-3C0F-425F-A064-20C582858A55}" dt="2021-11-10T07:11:50.743" v="4681" actId="478"/>
          <ac:spMkLst>
            <pc:docMk/>
            <pc:sldMk cId="3325158595" sldId="465"/>
            <ac:spMk id="32" creationId="{528D80F3-8B85-469D-B7AE-153F3452DA4A}"/>
          </ac:spMkLst>
        </pc:spChg>
        <pc:spChg chg="del">
          <ac:chgData name="Jameson Albers" userId="25f9f7969f5465e8" providerId="LiveId" clId="{7C9761CB-3C0F-425F-A064-20C582858A55}" dt="2021-11-10T07:11:54.507" v="4682" actId="478"/>
          <ac:spMkLst>
            <pc:docMk/>
            <pc:sldMk cId="3325158595" sldId="465"/>
            <ac:spMk id="33" creationId="{C402CBBE-F28A-4B91-9E0F-F308E8958F3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4" creationId="{04A8B95A-DAD0-41CC-AC8B-198E06F1A3F4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5" creationId="{75FCF847-85BC-4356-904E-EB2D29CA8393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6" creationId="{81181564-BBDB-499D-B292-73AADAE40FB2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7" creationId="{AB97B537-2502-4004-8C58-75EF32E6F6DB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8" creationId="{A7E20033-33DA-4DB9-9139-5B7D683434B4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39" creationId="{94E185CC-26A2-47D0-9D33-848B020683D6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0" creationId="{411E8524-9103-4F01-B267-B869A3FD98D0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2" creationId="{CAD765B5-71AE-4252-8AAD-688F1631DF2D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6" creationId="{0BDEC4CE-663C-49F2-90CE-A94364B4A151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7" creationId="{086341ED-173A-4222-9765-2374F1AE63B3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8" creationId="{1D0BAB5B-AFD2-4973-AEF0-14D8D50BCB5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49" creationId="{94345DA1-C8BC-4E89-9053-3668270CDD0A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0" creationId="{ADD8C337-CAC6-4B6B-991D-114F28281B14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1" creationId="{0A761CB2-4E0A-4BF2-B2B1-28EED01E6D1E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2" creationId="{F2E64BCE-D470-44E8-9127-EF7E0F3972DB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3" creationId="{30778BCF-B209-4D2F-BC65-B5603DF99DF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4" creationId="{259BA236-D667-478C-905B-92C2EC6C9296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5" creationId="{F06E37AF-84ED-4ED1-BC3E-C924F9A9CE70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6" creationId="{FF475903-6AC4-4AB7-8909-79C93635D54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7" creationId="{D9FB7C09-96F7-41C5-8DEE-07863D36B812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8" creationId="{E23541E0-1EF9-4A97-BE61-F01D74E2DE18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59" creationId="{C93526DD-EBBC-4A16-9132-F52C2DD5116D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0" creationId="{50688817-1FD5-473C-9184-44E8F88CE629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1" creationId="{FBF9D071-C0B5-4BC1-9E51-ACB28016395D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2" creationId="{8CC8BD62-9C76-422F-B32A-9449BF4D7FA7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3" creationId="{B47E2AD0-71D3-4D66-A2F0-B2D7ABE8EF52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4" creationId="{28BC9C25-1835-40E7-92A6-8D27F4391024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5" creationId="{6D5EF119-1AE6-4CAC-A1C6-F5714B58DB67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6" creationId="{8691B8CD-BA4B-4D67-808A-79351A156E9F}"/>
          </ac:spMkLst>
        </pc:spChg>
        <pc:spChg chg="del">
          <ac:chgData name="Jameson Albers" userId="25f9f7969f5465e8" providerId="LiveId" clId="{7C9761CB-3C0F-425F-A064-20C582858A55}" dt="2021-11-10T07:12:03.223" v="4684" actId="478"/>
          <ac:spMkLst>
            <pc:docMk/>
            <pc:sldMk cId="3325158595" sldId="465"/>
            <ac:spMk id="67" creationId="{BC58B0EF-514C-46AE-878A-8AFAE79E7565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8" creationId="{926C6463-D43E-479A-B356-36660F9758CB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69" creationId="{8A1FB340-CD61-4F99-A5CE-3B73583B645F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70" creationId="{E4BF2F44-CA87-4130-A4DE-1503B0A77B13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71" creationId="{7769F073-147C-4498-BC74-A333CA095BB1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72" creationId="{28CF97D5-BB12-465D-9BAF-AEC8EC13866D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73" creationId="{30B8AE1A-C3F1-455D-8F48-EFD3C41F9037}"/>
          </ac:spMkLst>
        </pc:spChg>
        <pc:spChg chg="del">
          <ac:chgData name="Jameson Albers" userId="25f9f7969f5465e8" providerId="LiveId" clId="{7C9761CB-3C0F-425F-A064-20C582858A55}" dt="2021-11-10T07:11:40.918" v="4680" actId="478"/>
          <ac:spMkLst>
            <pc:docMk/>
            <pc:sldMk cId="3325158595" sldId="465"/>
            <ac:spMk id="74" creationId="{88093A4A-B81D-4B3C-8332-DEB5C9DDB208}"/>
          </ac:spMkLst>
        </pc:spChg>
        <pc:spChg chg="add mod">
          <ac:chgData name="Jameson Albers" userId="25f9f7969f5465e8" providerId="LiveId" clId="{7C9761CB-3C0F-425F-A064-20C582858A55}" dt="2021-11-10T07:30:13.190" v="5035" actId="12788"/>
          <ac:spMkLst>
            <pc:docMk/>
            <pc:sldMk cId="3325158595" sldId="465"/>
            <ac:spMk id="75" creationId="{21F74BFF-23F8-4FEE-B526-D5557EF2BF5B}"/>
          </ac:spMkLst>
        </pc:spChg>
        <pc:spChg chg="add mod">
          <ac:chgData name="Jameson Albers" userId="25f9f7969f5465e8" providerId="LiveId" clId="{7C9761CB-3C0F-425F-A064-20C582858A55}" dt="2021-11-10T07:31:36.529" v="5048" actId="208"/>
          <ac:spMkLst>
            <pc:docMk/>
            <pc:sldMk cId="3325158595" sldId="465"/>
            <ac:spMk id="76" creationId="{7B8E0CAF-247E-4D8F-9D52-7151C8BFBEB8}"/>
          </ac:spMkLst>
        </pc:spChg>
        <pc:spChg chg="add mod">
          <ac:chgData name="Jameson Albers" userId="25f9f7969f5465e8" providerId="LiveId" clId="{7C9761CB-3C0F-425F-A064-20C582858A55}" dt="2021-11-10T07:31:36.529" v="5048" actId="208"/>
          <ac:spMkLst>
            <pc:docMk/>
            <pc:sldMk cId="3325158595" sldId="465"/>
            <ac:spMk id="77" creationId="{1781EBBA-32AA-48EF-A4D6-36ED988736EB}"/>
          </ac:spMkLst>
        </pc:spChg>
        <pc:spChg chg="add mod">
          <ac:chgData name="Jameson Albers" userId="25f9f7969f5465e8" providerId="LiveId" clId="{7C9761CB-3C0F-425F-A064-20C582858A55}" dt="2021-11-10T07:31:36.529" v="5048" actId="208"/>
          <ac:spMkLst>
            <pc:docMk/>
            <pc:sldMk cId="3325158595" sldId="465"/>
            <ac:spMk id="78" creationId="{FEE91C56-E0FC-4D88-A5E0-C5EC6B072BB6}"/>
          </ac:spMkLst>
        </pc:spChg>
        <pc:graphicFrameChg chg="mod ord modGraphic">
          <ac:chgData name="Jameson Albers" userId="25f9f7969f5465e8" providerId="LiveId" clId="{7C9761CB-3C0F-425F-A064-20C582858A55}" dt="2021-11-10T07:29:04.423" v="5017" actId="20577"/>
          <ac:graphicFrameMkLst>
            <pc:docMk/>
            <pc:sldMk cId="3325158595" sldId="465"/>
            <ac:graphicFrameMk id="5" creationId="{FC8C24AC-FA89-48A2-A41C-3B161A1F5927}"/>
          </ac:graphicFrameMkLst>
        </pc:graphicFrameChg>
        <pc:graphicFrameChg chg="modGraphic">
          <ac:chgData name="Jameson Albers" userId="25f9f7969f5465e8" providerId="LiveId" clId="{7C9761CB-3C0F-425F-A064-20C582858A55}" dt="2021-11-10T07:21:47.766" v="4875" actId="20577"/>
          <ac:graphicFrameMkLst>
            <pc:docMk/>
            <pc:sldMk cId="3325158595" sldId="465"/>
            <ac:graphicFrameMk id="6" creationId="{B2627864-D70D-4ADA-AF6E-0746496C8AC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bridge course, you can take your Master’s level courses in any order you’d like. I recommend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Course </a:t>
            </a:r>
            <a:r>
              <a:rPr lang="en-US"/>
              <a:t>-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core or mandated course but highly recommended. </a:t>
            </a:r>
          </a:p>
          <a:p>
            <a:r>
              <a:rPr lang="en-US" dirty="0"/>
              <a:t>Prerequisite is the Project Course</a:t>
            </a:r>
          </a:p>
          <a:p>
            <a:r>
              <a:rPr lang="en-US" dirty="0"/>
              <a:t>Usually taken in your final semester in the program and is presented to an audience of your peers and your faculty upon completion of the Thesis</a:t>
            </a:r>
          </a:p>
          <a:p>
            <a:r>
              <a:rPr lang="en-US" dirty="0"/>
              <a:t>Highly recommended for anyone who is thinking about conducting research in the future, earning a PhD (eventually), or if you’d like to go deeper into a topic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3E4E-4774-E944-990E-761C025100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B9D810-92EF-C14B-9E7C-2B316B3381D6}"/>
              </a:ext>
            </a:extLst>
          </p:cNvPr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14654EC-E0BA-1D4D-8BDE-63E4113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711301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600630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38519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560202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060309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701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41B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2DA85-9E0D-3A43-8244-C947D9F4D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1193" y="1308294"/>
            <a:ext cx="7001808" cy="70018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1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8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6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0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41B2C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2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10876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December 17, 2018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3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853491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4000112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533039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5" y="587061"/>
            <a:ext cx="2628530" cy="54323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262914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Section #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210" y="6505804"/>
            <a:ext cx="49419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05541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05541" y="333801"/>
            <a:ext cx="7457913" cy="3031300"/>
          </a:xfrm>
        </p:spPr>
        <p:txBody>
          <a:bodyPr lIns="0" anchor="t" anchorCtr="0">
            <a:noAutofit/>
          </a:bodyPr>
          <a:lstStyle>
            <a:lvl1pPr algn="l">
              <a:lnSpc>
                <a:spcPts val="5100"/>
              </a:lnSpc>
              <a:defRPr sz="4400" b="1" i="0" spc="50" baseline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5542" y="1629998"/>
            <a:ext cx="7457912" cy="1830500"/>
          </a:xfrm>
        </p:spPr>
        <p:txBody>
          <a:bodyPr lIns="0">
            <a:noAutofit/>
          </a:bodyPr>
          <a:lstStyle>
            <a:lvl1pPr marL="0" indent="0" algn="l">
              <a:lnSpc>
                <a:spcPts val="5100"/>
              </a:lnSpc>
              <a:buNone/>
              <a:defRPr sz="4400" b="0" i="0" cap="all" spc="50" baseline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65016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2" y="2042719"/>
            <a:ext cx="10972799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1638300"/>
            <a:ext cx="10972800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9600" y="16383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3356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09603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9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197600" y="2042719"/>
            <a:ext cx="5384798" cy="4167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96" y="1638300"/>
            <a:ext cx="5384798" cy="404419"/>
          </a:xfrm>
        </p:spPr>
        <p:txBody>
          <a:bodyPr/>
          <a:lstStyle>
            <a:lvl1pPr marL="0" indent="0">
              <a:buNone/>
              <a:defRPr sz="2200" b="1" i="0" cap="none" baseline="0">
                <a:solidFill>
                  <a:srgbClr val="00000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908" y="1302434"/>
            <a:ext cx="6986147" cy="69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2" y="1638301"/>
            <a:ext cx="5384799" cy="4571999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0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/ table / chart / video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7600" y="1638300"/>
            <a:ext cx="5384800" cy="4572000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32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600" y="1638548"/>
            <a:ext cx="5384800" cy="4571752"/>
          </a:xfrm>
        </p:spPr>
        <p:txBody>
          <a:bodyPr/>
          <a:lstStyle>
            <a:lvl2pPr>
              <a:defRPr cap="none" baseline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7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9600" y="1638300"/>
            <a:ext cx="5384800" cy="457200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(tables and charts, images, videos, etc…)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/ table / chart /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9600" y="6092072"/>
            <a:ext cx="7890933" cy="216574"/>
          </a:xfrm>
        </p:spPr>
        <p:txBody>
          <a:bodyPr/>
          <a:lstStyle>
            <a:lvl1pPr marL="0" indent="0">
              <a:buNone/>
              <a:defRPr sz="1100" b="0" i="1" baseline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  <a:lvl3pPr marL="914400" indent="0">
              <a:buNone/>
              <a:defRPr/>
            </a:lvl3pPr>
            <a:lvl5pPr>
              <a:defRPr i="1"/>
            </a:lvl5pPr>
          </a:lstStyle>
          <a:p>
            <a:pPr lvl="0"/>
            <a:r>
              <a:rPr lang="en-US"/>
              <a:t>Image / table / chart / video caption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09600" y="1638300"/>
            <a:ext cx="10972800" cy="4392010"/>
          </a:xfrm>
        </p:spPr>
        <p:txBody>
          <a:bodyPr/>
          <a:lstStyle/>
          <a:p>
            <a:pPr lvl="0"/>
            <a:r>
              <a:rPr lang="en-US"/>
              <a:t>Drag content to placeholder or click icon to add content </a:t>
            </a:r>
            <a:br>
              <a:rPr lang="en-US"/>
            </a:br>
            <a:r>
              <a:rPr lang="en-US"/>
              <a:t>(tables and charts, images, videos, etc…)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8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779" y="468630"/>
            <a:ext cx="3063240" cy="3063240"/>
          </a:xfrm>
          <a:solidFill>
            <a:schemeClr val="bg1">
              <a:alpha val="80000"/>
            </a:schemeClr>
          </a:solidFill>
        </p:spPr>
        <p:txBody>
          <a:bodyPr lIns="201168" tIns="118872" rIns="201168" bIns="118872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 sz="2200" b="0" i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Image caption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59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2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Khoury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723" r:id="rId5"/>
    <p:sldLayoutId id="2147483651" r:id="rId6"/>
    <p:sldLayoutId id="2147483650" r:id="rId7"/>
    <p:sldLayoutId id="2147483667" r:id="rId8"/>
    <p:sldLayoutId id="2147483652" r:id="rId9"/>
    <p:sldLayoutId id="2147483668" r:id="rId10"/>
    <p:sldLayoutId id="2147483692" r:id="rId11"/>
    <p:sldLayoutId id="2147483691" r:id="rId12"/>
    <p:sldLayoutId id="2147483656" r:id="rId13"/>
    <p:sldLayoutId id="2147483675" r:id="rId14"/>
    <p:sldLayoutId id="2147483671" r:id="rId15"/>
    <p:sldLayoutId id="2147483700" r:id="rId16"/>
    <p:sldLayoutId id="2147483698" r:id="rId17"/>
    <p:sldLayoutId id="2147483699" r:id="rId18"/>
    <p:sldLayoutId id="2147483701" r:id="rId19"/>
    <p:sldLayoutId id="2147483693" r:id="rId20"/>
    <p:sldLayoutId id="2147483694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95572"/>
            <a:ext cx="10972800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83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05804"/>
            <a:ext cx="2844800" cy="1269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 b="1" i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fld id="{047BCB4C-105D-604E-8E3C-0814BAC79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599" y="1487672"/>
            <a:ext cx="10972800" cy="0"/>
          </a:xfrm>
          <a:prstGeom prst="line">
            <a:avLst/>
          </a:prstGeom>
          <a:ln w="254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599" y="6511182"/>
            <a:ext cx="6982692" cy="1215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/>
              <a:t>Northeastern University </a:t>
            </a:r>
            <a:r>
              <a:rPr lang="en-US" b="1" err="1">
                <a:latin typeface="Lato Black" charset="0"/>
                <a:ea typeface="Lato Black" charset="0"/>
                <a:cs typeface="Lato Black" charset="0"/>
              </a:rPr>
              <a:t>Khoury</a:t>
            </a:r>
            <a:r>
              <a:rPr lang="en-US" b="1">
                <a:latin typeface="Lato Black" charset="0"/>
                <a:ea typeface="Lato Black" charset="0"/>
                <a:cs typeface="Lato Black" charset="0"/>
              </a:rPr>
              <a:t> College of Computer Sciences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599" y="6407245"/>
            <a:ext cx="10972800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400" b="1" i="0" kern="1200" cap="all" baseline="0">
          <a:solidFill>
            <a:schemeClr val="accent1"/>
          </a:solidFill>
          <a:latin typeface="Lato Black" charset="0"/>
          <a:ea typeface="Lato Black" charset="0"/>
          <a:cs typeface="Lato Black" charset="0"/>
        </a:defRPr>
      </a:lvl1pPr>
    </p:titleStyle>
    <p:bodyStyle>
      <a:lvl1pPr marL="342900" indent="-3429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2200" b="0" i="0" kern="1200" cap="none" baseline="0">
          <a:solidFill>
            <a:srgbClr val="000000"/>
          </a:solidFill>
          <a:latin typeface="Lato" charset="0"/>
          <a:ea typeface="Lato" charset="0"/>
          <a:cs typeface="Lato" charset="0"/>
        </a:defRPr>
      </a:lvl1pPr>
      <a:lvl2pPr marL="742950" indent="-28575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tx1"/>
        </a:buClr>
        <a:buFont typeface="Wingdings" charset="2"/>
        <a:buChar char="§"/>
        <a:defRPr sz="22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2pPr>
      <a:lvl3pPr marL="1143000" indent="-228600" algn="l" defTabSz="457200" rtl="0" eaLnBrk="1" latinLnBrk="0" hangingPunct="1">
        <a:lnSpc>
          <a:spcPct val="104000"/>
        </a:lnSpc>
        <a:spcBef>
          <a:spcPts val="0"/>
        </a:spcBef>
        <a:spcAft>
          <a:spcPts val="400"/>
        </a:spcAft>
        <a:buClr>
          <a:schemeClr val="accent2"/>
        </a:buClr>
        <a:buFont typeface="Wingdings" charset="2"/>
        <a:buChar char="§"/>
        <a:defRPr sz="2300" b="0" i="0" kern="1200">
          <a:solidFill>
            <a:srgbClr val="000000"/>
          </a:solidFill>
          <a:latin typeface="Lato" charset="0"/>
          <a:ea typeface="Lato" charset="0"/>
          <a:cs typeface="Lato" charset="0"/>
        </a:defRPr>
      </a:lvl3pPr>
      <a:lvl4pPr marL="1371600" indent="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orient="horz" pos="4176">
          <p15:clr>
            <a:srgbClr val="F26B43"/>
          </p15:clr>
        </p15:guide>
        <p15:guide id="4" pos="384">
          <p15:clr>
            <a:srgbClr val="F26B43"/>
          </p15:clr>
        </p15:guide>
        <p15:guide id="5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freepngimg.com/png/88434-text-symbol-question-mark-computer-graphics-3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XN5o6HWXB4?feature=oembed" TargetMode="External"/><Relationship Id="rId5" Type="http://schemas.openxmlformats.org/officeDocument/2006/relationships/hyperlink" Target="https://www.youtube.com/watch?v=QXN5o6HWXB4" TargetMode="Externa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bi3ed6ucy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7BE5-DB04-6540-94B4-D598F893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Simplex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92C0-B75E-144B-80C9-0E3191EC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2883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Fall 2021: CS 5800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Hurst Kopp</a:t>
            </a:r>
          </a:p>
          <a:p>
            <a:r>
              <a:rPr lang="en-US" dirty="0">
                <a:latin typeface="Arial"/>
                <a:cs typeface="Arial"/>
              </a:rPr>
              <a:t>Jameson Albers</a:t>
            </a:r>
          </a:p>
          <a:p>
            <a:r>
              <a:rPr lang="en-US" dirty="0">
                <a:latin typeface="Arial"/>
                <a:cs typeface="Arial"/>
              </a:rPr>
              <a:t>JP </a:t>
            </a:r>
            <a:r>
              <a:rPr lang="en-US" dirty="0" err="1">
                <a:latin typeface="Arial"/>
                <a:cs typeface="Arial"/>
              </a:rPr>
              <a:t>Mactal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Komal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4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to Standard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6C89-D199-449C-B227-8AAA4042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Objective Function:</a:t>
            </a:r>
          </a:p>
          <a:p>
            <a:pPr lvl="1"/>
            <a:r>
              <a:rPr lang="en-CA" dirty="0"/>
              <a:t>Set to 0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Inequalities:</a:t>
            </a:r>
          </a:p>
          <a:p>
            <a:pPr lvl="1"/>
            <a:r>
              <a:rPr lang="en-CA" dirty="0"/>
              <a:t>Convert to “less than or equal to”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Variable Constraints</a:t>
            </a:r>
          </a:p>
          <a:p>
            <a:pPr lvl="1"/>
            <a:r>
              <a:rPr lang="en-CA" dirty="0"/>
              <a:t>All variables ≥ 0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E075B-BA68-4ECB-8171-88666869126E}"/>
              </a:ext>
            </a:extLst>
          </p:cNvPr>
          <p:cNvSpPr txBox="1"/>
          <p:nvPr/>
        </p:nvSpPr>
        <p:spPr>
          <a:xfrm>
            <a:off x="6928701" y="1640043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Z – 4x</a:t>
            </a:r>
            <a:r>
              <a:rPr lang="en-CA" sz="2800" baseline="-25000" dirty="0"/>
              <a:t>1</a:t>
            </a:r>
            <a:r>
              <a:rPr lang="en-CA" sz="2800" dirty="0"/>
              <a:t> – 6x</a:t>
            </a:r>
            <a:r>
              <a:rPr lang="en-CA" sz="2800" baseline="-25000" dirty="0"/>
              <a:t>2</a:t>
            </a:r>
            <a:r>
              <a:rPr lang="en-CA" sz="2800" dirty="0"/>
              <a:t> =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20D62B-4A0C-47F4-83FE-DC2381D747F1}"/>
              </a:ext>
            </a:extLst>
          </p:cNvPr>
          <p:cNvCxnSpPr/>
          <p:nvPr/>
        </p:nvCxnSpPr>
        <p:spPr>
          <a:xfrm>
            <a:off x="6768445" y="1627982"/>
            <a:ext cx="0" cy="4659696"/>
          </a:xfrm>
          <a:prstGeom prst="line">
            <a:avLst/>
          </a:prstGeom>
          <a:ln>
            <a:solidFill>
              <a:srgbClr val="E11A2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BB19D5-A183-4E84-9A27-ECFFF302A8F1}"/>
              </a:ext>
            </a:extLst>
          </p:cNvPr>
          <p:cNvSpPr txBox="1"/>
          <p:nvPr/>
        </p:nvSpPr>
        <p:spPr>
          <a:xfrm>
            <a:off x="6928701" y="2871672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-x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≤ 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E7617-3DF6-4831-AB66-518730E8751B}"/>
              </a:ext>
            </a:extLst>
          </p:cNvPr>
          <p:cNvSpPr txBox="1"/>
          <p:nvPr/>
        </p:nvSpPr>
        <p:spPr>
          <a:xfrm>
            <a:off x="6928701" y="3580081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≤ 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FE5A0-8829-4FB8-ACC5-2A6400B03CB8}"/>
              </a:ext>
            </a:extLst>
          </p:cNvPr>
          <p:cNvSpPr txBox="1"/>
          <p:nvPr/>
        </p:nvSpPr>
        <p:spPr>
          <a:xfrm>
            <a:off x="6928701" y="4288490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2x</a:t>
            </a:r>
            <a:r>
              <a:rPr lang="en-CA" sz="2800" baseline="-25000" dirty="0"/>
              <a:t>1</a:t>
            </a:r>
            <a:r>
              <a:rPr lang="en-CA" sz="2800" dirty="0"/>
              <a:t> + 5x</a:t>
            </a:r>
            <a:r>
              <a:rPr lang="en-CA" sz="2800" baseline="-25000" dirty="0"/>
              <a:t>2</a:t>
            </a:r>
            <a:r>
              <a:rPr lang="en-CA" sz="2800" dirty="0"/>
              <a:t> ≤ 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2DD-3FB0-4B30-9D0A-4E8BE122C877}"/>
              </a:ext>
            </a:extLst>
          </p:cNvPr>
          <p:cNvSpPr txBox="1"/>
          <p:nvPr/>
        </p:nvSpPr>
        <p:spPr>
          <a:xfrm>
            <a:off x="6928701" y="5165914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, x</a:t>
            </a:r>
            <a:r>
              <a:rPr lang="en-CA" sz="2800" baseline="-25000" dirty="0"/>
              <a:t>2</a:t>
            </a:r>
            <a:r>
              <a:rPr lang="en-CA" sz="2800" dirty="0"/>
              <a:t> ≥ 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78C89-BCD8-4AAA-AD54-3438037897DB}"/>
              </a:ext>
            </a:extLst>
          </p:cNvPr>
          <p:cNvSpPr/>
          <p:nvPr/>
        </p:nvSpPr>
        <p:spPr>
          <a:xfrm>
            <a:off x="6941599" y="3541280"/>
            <a:ext cx="2724537" cy="590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/>
              <a:t>-1x(-x</a:t>
            </a:r>
            <a:r>
              <a:rPr lang="en-CA" sz="2800" baseline="-25000" dirty="0"/>
              <a:t>1</a:t>
            </a:r>
            <a:r>
              <a:rPr lang="en-CA" sz="2800" dirty="0"/>
              <a:t> – x</a:t>
            </a:r>
            <a:r>
              <a:rPr lang="en-CA" sz="2800" baseline="-25000" dirty="0"/>
              <a:t>2</a:t>
            </a:r>
            <a:r>
              <a:rPr lang="en-CA" sz="2800" dirty="0"/>
              <a:t> ≥ -27)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95249-D2EA-4508-A2D8-808350300DE9}"/>
              </a:ext>
            </a:extLst>
          </p:cNvPr>
          <p:cNvSpPr/>
          <p:nvPr/>
        </p:nvSpPr>
        <p:spPr>
          <a:xfrm>
            <a:off x="6935150" y="3531859"/>
            <a:ext cx="2724537" cy="590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dirty="0"/>
              <a:t>-x</a:t>
            </a:r>
            <a:r>
              <a:rPr lang="en-CA" sz="2800" baseline="-25000" dirty="0"/>
              <a:t>1</a:t>
            </a:r>
            <a:r>
              <a:rPr lang="en-CA" sz="2800" dirty="0"/>
              <a:t> – x</a:t>
            </a:r>
            <a:r>
              <a:rPr lang="en-CA" sz="2800" baseline="-25000" dirty="0"/>
              <a:t>2</a:t>
            </a:r>
            <a:r>
              <a:rPr lang="en-CA" sz="2800" dirty="0"/>
              <a:t> ≥ -27</a:t>
            </a:r>
          </a:p>
        </p:txBody>
      </p:sp>
    </p:spTree>
    <p:extLst>
      <p:ext uri="{BB962C8B-B14F-4D97-AF65-F5344CB8AC3E}">
        <p14:creationId xmlns:p14="http://schemas.microsoft.com/office/powerpoint/2010/main" val="7528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12" grpId="0"/>
      <p:bldP spid="7" grpId="0" animBg="1"/>
      <p:bldP spid="7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Slack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6C89-D199-449C-B227-8AAA4042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/>
              <a:t>Converts inequality statements to equality statements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E075B-BA68-4ECB-8171-88666869126E}"/>
              </a:ext>
            </a:extLst>
          </p:cNvPr>
          <p:cNvSpPr txBox="1"/>
          <p:nvPr/>
        </p:nvSpPr>
        <p:spPr>
          <a:xfrm>
            <a:off x="2138108" y="2307261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Z – 4x</a:t>
            </a:r>
            <a:r>
              <a:rPr lang="en-CA" sz="2800" baseline="-25000" dirty="0"/>
              <a:t>1</a:t>
            </a:r>
            <a:r>
              <a:rPr lang="en-CA" sz="2800" dirty="0"/>
              <a:t> – 6x</a:t>
            </a:r>
            <a:r>
              <a:rPr lang="en-CA" sz="2800" baseline="-25000" dirty="0"/>
              <a:t>2</a:t>
            </a:r>
            <a:r>
              <a:rPr lang="en-CA" sz="2800" dirty="0"/>
              <a:t>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B19D5-A183-4E84-9A27-ECFFF302A8F1}"/>
              </a:ext>
            </a:extLst>
          </p:cNvPr>
          <p:cNvSpPr txBox="1"/>
          <p:nvPr/>
        </p:nvSpPr>
        <p:spPr>
          <a:xfrm>
            <a:off x="2138108" y="3538890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-x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≤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FE5A0-8829-4FB8-ACC5-2A6400B03CB8}"/>
              </a:ext>
            </a:extLst>
          </p:cNvPr>
          <p:cNvSpPr txBox="1"/>
          <p:nvPr/>
        </p:nvSpPr>
        <p:spPr>
          <a:xfrm>
            <a:off x="2138108" y="4955708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2x</a:t>
            </a:r>
            <a:r>
              <a:rPr lang="en-CA" sz="2800" baseline="-25000" dirty="0"/>
              <a:t>1</a:t>
            </a:r>
            <a:r>
              <a:rPr lang="en-CA" sz="2800" dirty="0"/>
              <a:t> + 5x</a:t>
            </a:r>
            <a:r>
              <a:rPr lang="en-CA" sz="2800" baseline="-25000" dirty="0"/>
              <a:t>2</a:t>
            </a:r>
            <a:r>
              <a:rPr lang="en-CA" sz="2800" dirty="0"/>
              <a:t> ≤ 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A2DD-3FB0-4B30-9D0A-4E8BE122C877}"/>
              </a:ext>
            </a:extLst>
          </p:cNvPr>
          <p:cNvSpPr txBox="1"/>
          <p:nvPr/>
        </p:nvSpPr>
        <p:spPr>
          <a:xfrm>
            <a:off x="2138108" y="5833132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, x</a:t>
            </a:r>
            <a:r>
              <a:rPr lang="en-CA" sz="2800" baseline="-25000" dirty="0"/>
              <a:t>2</a:t>
            </a:r>
            <a:r>
              <a:rPr lang="en-CA" sz="2800" dirty="0"/>
              <a:t> ≥ 0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95249-D2EA-4508-A2D8-808350300DE9}"/>
              </a:ext>
            </a:extLst>
          </p:cNvPr>
          <p:cNvSpPr/>
          <p:nvPr/>
        </p:nvSpPr>
        <p:spPr>
          <a:xfrm>
            <a:off x="2242799" y="4248815"/>
            <a:ext cx="2724537" cy="590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≤ 27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DA7616-9424-4C35-839F-4664C3A5F1FC}"/>
              </a:ext>
            </a:extLst>
          </p:cNvPr>
          <p:cNvCxnSpPr>
            <a:cxnSpLocks/>
          </p:cNvCxnSpPr>
          <p:nvPr/>
        </p:nvCxnSpPr>
        <p:spPr>
          <a:xfrm>
            <a:off x="6096000" y="2198304"/>
            <a:ext cx="0" cy="4417100"/>
          </a:xfrm>
          <a:prstGeom prst="line">
            <a:avLst/>
          </a:prstGeom>
          <a:ln>
            <a:solidFill>
              <a:srgbClr val="E11A2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9DD5CCFE-6F1A-4CD3-9FDC-0D85AEF0B3CD}"/>
              </a:ext>
            </a:extLst>
          </p:cNvPr>
          <p:cNvSpPr/>
          <p:nvPr/>
        </p:nvSpPr>
        <p:spPr>
          <a:xfrm>
            <a:off x="4631163" y="2352044"/>
            <a:ext cx="475862" cy="471911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22B68-80CB-4F63-89CF-35477B997A46}"/>
              </a:ext>
            </a:extLst>
          </p:cNvPr>
          <p:cNvSpPr txBox="1"/>
          <p:nvPr/>
        </p:nvSpPr>
        <p:spPr>
          <a:xfrm>
            <a:off x="7345051" y="2307261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Z – 4x</a:t>
            </a:r>
            <a:r>
              <a:rPr lang="en-CA" sz="2800" baseline="-25000" dirty="0"/>
              <a:t>1</a:t>
            </a:r>
            <a:r>
              <a:rPr lang="en-CA" sz="2800" dirty="0"/>
              <a:t> – 6x</a:t>
            </a:r>
            <a:r>
              <a:rPr lang="en-CA" sz="2800" baseline="-25000" dirty="0"/>
              <a:t>2</a:t>
            </a:r>
            <a:r>
              <a:rPr lang="en-CA" sz="2800" dirty="0"/>
              <a:t> = 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3C20DE-7998-44F7-B1B4-DB41040189A0}"/>
              </a:ext>
            </a:extLst>
          </p:cNvPr>
          <p:cNvSpPr/>
          <p:nvPr/>
        </p:nvSpPr>
        <p:spPr>
          <a:xfrm>
            <a:off x="5387962" y="2404481"/>
            <a:ext cx="1383420" cy="32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126AB-9697-4270-A257-95171F20255B}"/>
              </a:ext>
            </a:extLst>
          </p:cNvPr>
          <p:cNvSpPr txBox="1"/>
          <p:nvPr/>
        </p:nvSpPr>
        <p:spPr>
          <a:xfrm>
            <a:off x="4469432" y="3500089"/>
            <a:ext cx="130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+ s</a:t>
            </a:r>
            <a:r>
              <a:rPr lang="en-CA" sz="2800" baseline="-25000" dirty="0">
                <a:solidFill>
                  <a:srgbClr val="FF0000"/>
                </a:solidFill>
              </a:rPr>
              <a:t>1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DA672F-8120-4512-9493-84E4146BE223}"/>
              </a:ext>
            </a:extLst>
          </p:cNvPr>
          <p:cNvSpPr/>
          <p:nvPr/>
        </p:nvSpPr>
        <p:spPr>
          <a:xfrm>
            <a:off x="5387962" y="3659467"/>
            <a:ext cx="1383420" cy="32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F1D05-E7B2-4ABE-8FB6-B76DF2FDD220}"/>
              </a:ext>
            </a:extLst>
          </p:cNvPr>
          <p:cNvSpPr txBox="1"/>
          <p:nvPr/>
        </p:nvSpPr>
        <p:spPr>
          <a:xfrm>
            <a:off x="7345051" y="3538890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-x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+ s</a:t>
            </a:r>
            <a:r>
              <a:rPr lang="en-CA" sz="2800" baseline="-25000" dirty="0"/>
              <a:t>1 </a:t>
            </a:r>
            <a:r>
              <a:rPr lang="en-CA" sz="2800" dirty="0"/>
              <a:t>= 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D5F88-727C-44A5-9031-35B3262F6717}"/>
              </a:ext>
            </a:extLst>
          </p:cNvPr>
          <p:cNvSpPr txBox="1"/>
          <p:nvPr/>
        </p:nvSpPr>
        <p:spPr>
          <a:xfrm>
            <a:off x="4469432" y="4230963"/>
            <a:ext cx="130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+ s</a:t>
            </a:r>
            <a:r>
              <a:rPr lang="en-CA" sz="2800" baseline="-25000" dirty="0">
                <a:solidFill>
                  <a:srgbClr val="FF0000"/>
                </a:solidFill>
              </a:rPr>
              <a:t>2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B09C260-72C7-418E-B0E3-280E2F28475E}"/>
              </a:ext>
            </a:extLst>
          </p:cNvPr>
          <p:cNvSpPr/>
          <p:nvPr/>
        </p:nvSpPr>
        <p:spPr>
          <a:xfrm>
            <a:off x="5404290" y="4343419"/>
            <a:ext cx="1383420" cy="32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E9B5E-51D8-49AB-8490-419BD2C016FB}"/>
              </a:ext>
            </a:extLst>
          </p:cNvPr>
          <p:cNvSpPr/>
          <p:nvPr/>
        </p:nvSpPr>
        <p:spPr>
          <a:xfrm>
            <a:off x="7345051" y="4191202"/>
            <a:ext cx="2724537" cy="590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+ x</a:t>
            </a:r>
            <a:r>
              <a:rPr lang="en-CA" sz="2800" baseline="-25000" dirty="0"/>
              <a:t>2</a:t>
            </a:r>
            <a:r>
              <a:rPr lang="en-CA" sz="2800" dirty="0"/>
              <a:t> + s</a:t>
            </a:r>
            <a:r>
              <a:rPr lang="en-CA" sz="2800" baseline="-25000" dirty="0"/>
              <a:t>2</a:t>
            </a:r>
            <a:r>
              <a:rPr lang="en-CA" sz="2800" dirty="0"/>
              <a:t> =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3226B-0309-40AA-87C8-F4ABF79CEE76}"/>
              </a:ext>
            </a:extLst>
          </p:cNvPr>
          <p:cNvSpPr txBox="1"/>
          <p:nvPr/>
        </p:nvSpPr>
        <p:spPr>
          <a:xfrm>
            <a:off x="4469432" y="4952337"/>
            <a:ext cx="130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+ s</a:t>
            </a:r>
            <a:r>
              <a:rPr lang="en-CA" sz="2800" baseline="-25000" dirty="0">
                <a:solidFill>
                  <a:srgbClr val="FF0000"/>
                </a:solidFill>
              </a:rPr>
              <a:t>3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0E81CD4-E7FC-4202-A097-BEA6AF0DC721}"/>
              </a:ext>
            </a:extLst>
          </p:cNvPr>
          <p:cNvSpPr/>
          <p:nvPr/>
        </p:nvSpPr>
        <p:spPr>
          <a:xfrm>
            <a:off x="5408077" y="5055899"/>
            <a:ext cx="1383420" cy="32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FF23F-3B34-4D17-9E70-3685E56DB760}"/>
              </a:ext>
            </a:extLst>
          </p:cNvPr>
          <p:cNvSpPr txBox="1"/>
          <p:nvPr/>
        </p:nvSpPr>
        <p:spPr>
          <a:xfrm>
            <a:off x="7340684" y="4946877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2x</a:t>
            </a:r>
            <a:r>
              <a:rPr lang="en-CA" sz="2800" baseline="-25000" dirty="0"/>
              <a:t>1</a:t>
            </a:r>
            <a:r>
              <a:rPr lang="en-CA" sz="2800" dirty="0"/>
              <a:t> + 5x</a:t>
            </a:r>
            <a:r>
              <a:rPr lang="en-CA" sz="2800" baseline="-25000" dirty="0"/>
              <a:t>2</a:t>
            </a:r>
            <a:r>
              <a:rPr lang="en-CA" sz="2800" dirty="0"/>
              <a:t> + s</a:t>
            </a:r>
            <a:r>
              <a:rPr lang="en-CA" sz="2800" baseline="-25000" dirty="0"/>
              <a:t>3</a:t>
            </a:r>
            <a:r>
              <a:rPr lang="en-CA" sz="2800" dirty="0"/>
              <a:t> = 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A1821B-C019-4CC5-A75F-ACB4961CC8DD}"/>
              </a:ext>
            </a:extLst>
          </p:cNvPr>
          <p:cNvSpPr txBox="1"/>
          <p:nvPr/>
        </p:nvSpPr>
        <p:spPr>
          <a:xfrm>
            <a:off x="3898744" y="5783415"/>
            <a:ext cx="146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s</a:t>
            </a:r>
            <a:r>
              <a:rPr lang="en-CA" sz="2800" baseline="-25000" dirty="0">
                <a:solidFill>
                  <a:srgbClr val="FF0000"/>
                </a:solidFill>
              </a:rPr>
              <a:t>1</a:t>
            </a:r>
            <a:r>
              <a:rPr lang="en-CA" sz="2800" dirty="0">
                <a:solidFill>
                  <a:srgbClr val="FF0000"/>
                </a:solidFill>
              </a:rPr>
              <a:t>, s</a:t>
            </a:r>
            <a:r>
              <a:rPr lang="en-CA" sz="2800" baseline="-25000" dirty="0">
                <a:solidFill>
                  <a:srgbClr val="FF0000"/>
                </a:solidFill>
              </a:rPr>
              <a:t>2</a:t>
            </a:r>
            <a:r>
              <a:rPr lang="en-CA" sz="2800" dirty="0">
                <a:solidFill>
                  <a:srgbClr val="FF0000"/>
                </a:solidFill>
              </a:rPr>
              <a:t>, s</a:t>
            </a:r>
            <a:r>
              <a:rPr lang="en-CA" sz="2800" baseline="-25000" dirty="0">
                <a:solidFill>
                  <a:srgbClr val="FF0000"/>
                </a:solidFill>
              </a:rPr>
              <a:t>3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BD5A496-25CF-4DCF-AA9A-58677C6095A9}"/>
              </a:ext>
            </a:extLst>
          </p:cNvPr>
          <p:cNvSpPr/>
          <p:nvPr/>
        </p:nvSpPr>
        <p:spPr>
          <a:xfrm>
            <a:off x="5404290" y="5890781"/>
            <a:ext cx="1383420" cy="32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012CB-C4AC-4434-92EB-68A356C1AE4A}"/>
              </a:ext>
            </a:extLst>
          </p:cNvPr>
          <p:cNvSpPr txBox="1"/>
          <p:nvPr/>
        </p:nvSpPr>
        <p:spPr>
          <a:xfrm>
            <a:off x="7345051" y="5781654"/>
            <a:ext cx="44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, x</a:t>
            </a:r>
            <a:r>
              <a:rPr lang="en-CA" sz="2800" baseline="-25000" dirty="0"/>
              <a:t>2</a:t>
            </a:r>
            <a:r>
              <a:rPr lang="en-CA" sz="2800" dirty="0"/>
              <a:t>, s</a:t>
            </a:r>
            <a:r>
              <a:rPr lang="en-CA" sz="2800" baseline="-25000" dirty="0"/>
              <a:t>1</a:t>
            </a:r>
            <a:r>
              <a:rPr lang="en-CA" sz="2800" dirty="0"/>
              <a:t>, s</a:t>
            </a:r>
            <a:r>
              <a:rPr lang="en-CA" sz="2800" baseline="-25000" dirty="0"/>
              <a:t>2</a:t>
            </a:r>
            <a:r>
              <a:rPr lang="en-CA" sz="2800" dirty="0"/>
              <a:t>, s</a:t>
            </a:r>
            <a:r>
              <a:rPr lang="en-CA" sz="2800" baseline="-25000" dirty="0"/>
              <a:t>3</a:t>
            </a:r>
            <a:r>
              <a:rPr lang="en-CA" sz="2800" dirty="0"/>
              <a:t> ≥ 0 </a:t>
            </a:r>
          </a:p>
        </p:txBody>
      </p:sp>
    </p:spTree>
    <p:extLst>
      <p:ext uri="{BB962C8B-B14F-4D97-AF65-F5344CB8AC3E}">
        <p14:creationId xmlns:p14="http://schemas.microsoft.com/office/powerpoint/2010/main" val="36481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  <p:bldP spid="13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8A7A0B-1C63-4E48-B691-01348B85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4: Set Up 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EA24-B7A1-442D-9CDB-4DA7F706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C24AC-FA89-48A2-A41C-3B161A1F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21648"/>
              </p:ext>
            </p:extLst>
          </p:nvPr>
        </p:nvGraphicFramePr>
        <p:xfrm>
          <a:off x="2295328" y="2365100"/>
          <a:ext cx="7601344" cy="3114320"/>
        </p:xfrm>
        <a:graphic>
          <a:graphicData uri="http://schemas.openxmlformats.org/drawingml/2006/table">
            <a:tbl>
              <a:tblPr/>
              <a:tblGrid>
                <a:gridCol w="950168">
                  <a:extLst>
                    <a:ext uri="{9D8B030D-6E8A-4147-A177-3AD203B41FA5}">
                      <a16:colId xmlns:a16="http://schemas.microsoft.com/office/drawing/2014/main" val="323810588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3450263371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568303712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073989527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97949890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40526179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855453566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219680671"/>
                    </a:ext>
                  </a:extLst>
                </a:gridCol>
              </a:tblGrid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939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707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0056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418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05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6B7CB2-07B8-4E69-82B5-A0CE5DBD9677}"/>
              </a:ext>
            </a:extLst>
          </p:cNvPr>
          <p:cNvSpPr txBox="1"/>
          <p:nvPr/>
        </p:nvSpPr>
        <p:spPr>
          <a:xfrm>
            <a:off x="4438267" y="1426811"/>
            <a:ext cx="632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Columns for each variable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9209A58-198B-48DA-9E24-7222911BC631}"/>
              </a:ext>
            </a:extLst>
          </p:cNvPr>
          <p:cNvSpPr/>
          <p:nvPr/>
        </p:nvSpPr>
        <p:spPr>
          <a:xfrm>
            <a:off x="3489648" y="2056980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EFDE721-A47F-440D-866D-D139F1FBCF61}"/>
              </a:ext>
            </a:extLst>
          </p:cNvPr>
          <p:cNvSpPr/>
          <p:nvPr/>
        </p:nvSpPr>
        <p:spPr>
          <a:xfrm>
            <a:off x="4416494" y="2050455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428CEC-B8F1-4D5B-A344-0C87DAD9C58F}"/>
              </a:ext>
            </a:extLst>
          </p:cNvPr>
          <p:cNvSpPr/>
          <p:nvPr/>
        </p:nvSpPr>
        <p:spPr>
          <a:xfrm>
            <a:off x="5408649" y="2051595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D0507A7-E7EC-4A2B-B3B0-48277EFA1E60}"/>
              </a:ext>
            </a:extLst>
          </p:cNvPr>
          <p:cNvSpPr/>
          <p:nvPr/>
        </p:nvSpPr>
        <p:spPr>
          <a:xfrm>
            <a:off x="6357258" y="2051595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3BC9C-7836-4A2B-A9B4-ADEEF0CBEF7F}"/>
              </a:ext>
            </a:extLst>
          </p:cNvPr>
          <p:cNvSpPr/>
          <p:nvPr/>
        </p:nvSpPr>
        <p:spPr>
          <a:xfrm>
            <a:off x="7284104" y="2051895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AE988C-0B41-4BE8-82F6-5A2FA75FC796}"/>
              </a:ext>
            </a:extLst>
          </p:cNvPr>
          <p:cNvSpPr/>
          <p:nvPr/>
        </p:nvSpPr>
        <p:spPr>
          <a:xfrm>
            <a:off x="8232713" y="2056980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77D345-65D7-4592-A607-FADECCA731D1}"/>
              </a:ext>
            </a:extLst>
          </p:cNvPr>
          <p:cNvSpPr/>
          <p:nvPr/>
        </p:nvSpPr>
        <p:spPr>
          <a:xfrm>
            <a:off x="9181322" y="2056980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76E32-9481-4DEA-A277-223D36245771}"/>
              </a:ext>
            </a:extLst>
          </p:cNvPr>
          <p:cNvSpPr/>
          <p:nvPr/>
        </p:nvSpPr>
        <p:spPr>
          <a:xfrm>
            <a:off x="3247053" y="2486188"/>
            <a:ext cx="6512767" cy="5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87FB7-0582-470E-B3BF-053052B44FFF}"/>
              </a:ext>
            </a:extLst>
          </p:cNvPr>
          <p:cNvSpPr/>
          <p:nvPr/>
        </p:nvSpPr>
        <p:spPr>
          <a:xfrm>
            <a:off x="3247053" y="2985796"/>
            <a:ext cx="6649619" cy="250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BD4BBF9-AB4A-49C5-845F-26F90051677F}"/>
              </a:ext>
            </a:extLst>
          </p:cNvPr>
          <p:cNvSpPr/>
          <p:nvPr/>
        </p:nvSpPr>
        <p:spPr>
          <a:xfrm rot="16200000">
            <a:off x="1803916" y="3734312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B7AC442-46D8-402F-96D0-7EA199847564}"/>
              </a:ext>
            </a:extLst>
          </p:cNvPr>
          <p:cNvSpPr/>
          <p:nvPr/>
        </p:nvSpPr>
        <p:spPr>
          <a:xfrm rot="16200000">
            <a:off x="1803915" y="4359243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0A97FE9-43D1-46B0-85B9-227BE46733C9}"/>
              </a:ext>
            </a:extLst>
          </p:cNvPr>
          <p:cNvSpPr/>
          <p:nvPr/>
        </p:nvSpPr>
        <p:spPr>
          <a:xfrm rot="16200000">
            <a:off x="1803915" y="5010831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FCFCCA7-90E8-4E8C-81F4-4A8745205181}"/>
              </a:ext>
            </a:extLst>
          </p:cNvPr>
          <p:cNvSpPr/>
          <p:nvPr/>
        </p:nvSpPr>
        <p:spPr>
          <a:xfrm rot="16200000">
            <a:off x="1788360" y="3055776"/>
            <a:ext cx="317241" cy="429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E4857-2E47-41A6-BE0C-7310AA49225D}"/>
              </a:ext>
            </a:extLst>
          </p:cNvPr>
          <p:cNvSpPr txBox="1"/>
          <p:nvPr/>
        </p:nvSpPr>
        <p:spPr>
          <a:xfrm>
            <a:off x="74640" y="3543372"/>
            <a:ext cx="1744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Row for each statement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45BC7C-64A1-49F3-8C99-01EAB3E9F300}"/>
              </a:ext>
            </a:extLst>
          </p:cNvPr>
          <p:cNvSpPr/>
          <p:nvPr/>
        </p:nvSpPr>
        <p:spPr>
          <a:xfrm>
            <a:off x="2295328" y="2985796"/>
            <a:ext cx="1054362" cy="250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E5975-673B-4854-8AC8-BBE310051C47}"/>
              </a:ext>
            </a:extLst>
          </p:cNvPr>
          <p:cNvSpPr txBox="1"/>
          <p:nvPr/>
        </p:nvSpPr>
        <p:spPr>
          <a:xfrm>
            <a:off x="4139686" y="5693318"/>
            <a:ext cx="692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Fill tableau with coefficients</a:t>
            </a:r>
          </a:p>
        </p:txBody>
      </p:sp>
    </p:spTree>
    <p:extLst>
      <p:ext uri="{BB962C8B-B14F-4D97-AF65-F5344CB8AC3E}">
        <p14:creationId xmlns:p14="http://schemas.microsoft.com/office/powerpoint/2010/main" val="2864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8A7A0B-1C63-4E48-B691-01348B85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5: Check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EA24-B7A1-442D-9CDB-4DA7F706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C24AC-FA89-48A2-A41C-3B161A1F5927}"/>
              </a:ext>
            </a:extLst>
          </p:cNvPr>
          <p:cNvGraphicFramePr>
            <a:graphicFrameLocks noGrp="1"/>
          </p:cNvGraphicFramePr>
          <p:nvPr/>
        </p:nvGraphicFramePr>
        <p:xfrm>
          <a:off x="2295328" y="2365100"/>
          <a:ext cx="7601344" cy="3114320"/>
        </p:xfrm>
        <a:graphic>
          <a:graphicData uri="http://schemas.openxmlformats.org/drawingml/2006/table">
            <a:tbl>
              <a:tblPr/>
              <a:tblGrid>
                <a:gridCol w="950168">
                  <a:extLst>
                    <a:ext uri="{9D8B030D-6E8A-4147-A177-3AD203B41FA5}">
                      <a16:colId xmlns:a16="http://schemas.microsoft.com/office/drawing/2014/main" val="323810588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3450263371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568303712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073989527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97949890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40526179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855453566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219680671"/>
                    </a:ext>
                  </a:extLst>
                </a:gridCol>
              </a:tblGrid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939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707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0056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418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0518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F94605DF-2C22-412B-8DC3-993BD7E45613}"/>
              </a:ext>
            </a:extLst>
          </p:cNvPr>
          <p:cNvSpPr/>
          <p:nvPr/>
        </p:nvSpPr>
        <p:spPr>
          <a:xfrm rot="16200000">
            <a:off x="1237084" y="2610238"/>
            <a:ext cx="541177" cy="13389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4F57E-6B10-48FB-B218-1655C471DFB9}"/>
              </a:ext>
            </a:extLst>
          </p:cNvPr>
          <p:cNvSpPr txBox="1"/>
          <p:nvPr/>
        </p:nvSpPr>
        <p:spPr>
          <a:xfrm>
            <a:off x="838200" y="1557302"/>
            <a:ext cx="982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Objective Function is Optimized When Its Row Contains No Negative Values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3D974-B176-40ED-B08D-E915E4AE1F72}"/>
              </a:ext>
            </a:extLst>
          </p:cNvPr>
          <p:cNvSpPr/>
          <p:nvPr/>
        </p:nvSpPr>
        <p:spPr>
          <a:xfrm>
            <a:off x="4180114" y="3009122"/>
            <a:ext cx="1915886" cy="61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6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C68A4-97DA-4A21-9F28-DE9BB43CC497}"/>
              </a:ext>
            </a:extLst>
          </p:cNvPr>
          <p:cNvSpPr/>
          <p:nvPr/>
        </p:nvSpPr>
        <p:spPr>
          <a:xfrm>
            <a:off x="10524931" y="5514392"/>
            <a:ext cx="1235269" cy="865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A7A0B-1C63-4E48-B691-01348B85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5: Identify Pivot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EA24-B7A1-442D-9CDB-4DA7F706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C24AC-FA89-48A2-A41C-3B161A1F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45154"/>
              </p:ext>
            </p:extLst>
          </p:nvPr>
        </p:nvGraphicFramePr>
        <p:xfrm>
          <a:off x="12307075" y="1450699"/>
          <a:ext cx="7601344" cy="3114320"/>
        </p:xfrm>
        <a:graphic>
          <a:graphicData uri="http://schemas.openxmlformats.org/drawingml/2006/table">
            <a:tbl>
              <a:tblPr/>
              <a:tblGrid>
                <a:gridCol w="950168">
                  <a:extLst>
                    <a:ext uri="{9D8B030D-6E8A-4147-A177-3AD203B41FA5}">
                      <a16:colId xmlns:a16="http://schemas.microsoft.com/office/drawing/2014/main" val="323810588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3450263371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568303712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073989527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97949890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40526179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855453566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219680671"/>
                    </a:ext>
                  </a:extLst>
                </a:gridCol>
              </a:tblGrid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939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707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0056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418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051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627864-D70D-4ADA-AF6E-0746496C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10071"/>
              </p:ext>
            </p:extLst>
          </p:nvPr>
        </p:nvGraphicFramePr>
        <p:xfrm>
          <a:off x="838200" y="2891145"/>
          <a:ext cx="10463770" cy="3488322"/>
        </p:xfrm>
        <a:graphic>
          <a:graphicData uri="http://schemas.openxmlformats.org/drawingml/2006/table">
            <a:tbl>
              <a:tblPr/>
              <a:tblGrid>
                <a:gridCol w="1104974">
                  <a:extLst>
                    <a:ext uri="{9D8B030D-6E8A-4147-A177-3AD203B41FA5}">
                      <a16:colId xmlns:a16="http://schemas.microsoft.com/office/drawing/2014/main" val="2805599809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12005599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1519033585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625766230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904125425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2158572556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4042244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559390651"/>
                    </a:ext>
                  </a:extLst>
                </a:gridCol>
                <a:gridCol w="1573752">
                  <a:extLst>
                    <a:ext uri="{9D8B030D-6E8A-4147-A177-3AD203B41FA5}">
                      <a16:colId xmlns:a16="http://schemas.microsoft.com/office/drawing/2014/main" val="4262842778"/>
                    </a:ext>
                  </a:extLst>
                </a:gridCol>
              </a:tblGrid>
              <a:tr h="6442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2432"/>
                  </a:ext>
                </a:extLst>
              </a:tr>
              <a:tr h="4363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86542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 = 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07666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27/1 = 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46854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90/5 = 18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331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5CB0AF-6E26-4C59-82C1-AB81DA5C32C1}"/>
              </a:ext>
            </a:extLst>
          </p:cNvPr>
          <p:cNvSpPr txBox="1"/>
          <p:nvPr/>
        </p:nvSpPr>
        <p:spPr>
          <a:xfrm>
            <a:off x="1014060" y="1510223"/>
            <a:ext cx="102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Select Pivot Column With Smallest Value in Objective Function 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20021-A7B8-409D-8A6F-A3301473D3CD}"/>
              </a:ext>
            </a:extLst>
          </p:cNvPr>
          <p:cNvSpPr/>
          <p:nvPr/>
        </p:nvSpPr>
        <p:spPr>
          <a:xfrm>
            <a:off x="9722498" y="4056673"/>
            <a:ext cx="1579472" cy="2415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5725B-1F79-4CDA-A8BE-6D4DC2776CA5}"/>
              </a:ext>
            </a:extLst>
          </p:cNvPr>
          <p:cNvSpPr/>
          <p:nvPr/>
        </p:nvSpPr>
        <p:spPr>
          <a:xfrm>
            <a:off x="4189446" y="3007859"/>
            <a:ext cx="1073020" cy="3206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A0144-09D5-4BB2-8636-06D6CCA07530}"/>
              </a:ext>
            </a:extLst>
          </p:cNvPr>
          <p:cNvSpPr txBox="1"/>
          <p:nvPr/>
        </p:nvSpPr>
        <p:spPr>
          <a:xfrm>
            <a:off x="1014060" y="1510223"/>
            <a:ext cx="102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Calculate Indicator for Each 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816C0-4387-4757-A1A3-57E96D27C519}"/>
              </a:ext>
            </a:extLst>
          </p:cNvPr>
          <p:cNvSpPr txBox="1"/>
          <p:nvPr/>
        </p:nvSpPr>
        <p:spPr>
          <a:xfrm>
            <a:off x="1014060" y="1510223"/>
            <a:ext cx="102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Select Pivot Row with Smallest Non-Negative Indicator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96A0D-6DFF-4DAA-B511-771637AF7775}"/>
              </a:ext>
            </a:extLst>
          </p:cNvPr>
          <p:cNvSpPr/>
          <p:nvPr/>
        </p:nvSpPr>
        <p:spPr>
          <a:xfrm>
            <a:off x="838199" y="4152122"/>
            <a:ext cx="1046377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0E1C5-AD35-40DE-B05D-861D8939F1F8}"/>
              </a:ext>
            </a:extLst>
          </p:cNvPr>
          <p:cNvSpPr txBox="1"/>
          <p:nvPr/>
        </p:nvSpPr>
        <p:spPr>
          <a:xfrm>
            <a:off x="1014060" y="1510223"/>
            <a:ext cx="102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Pivot Value Identified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A2B45-519A-4D29-AD43-64AAF9548F46}"/>
              </a:ext>
            </a:extLst>
          </p:cNvPr>
          <p:cNvSpPr/>
          <p:nvPr/>
        </p:nvSpPr>
        <p:spPr>
          <a:xfrm>
            <a:off x="4189446" y="4152122"/>
            <a:ext cx="107302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4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0" grpId="1" animBg="1"/>
      <p:bldP spid="13" grpId="0"/>
      <p:bldP spid="13" grpId="1"/>
      <p:bldP spid="14" grpId="0"/>
      <p:bldP spid="14" grpId="1"/>
      <p:bldP spid="11" grpId="0" animBg="1"/>
      <p:bldP spid="11" grpId="1" animBg="1"/>
      <p:bldP spid="16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D797DC4-E159-45A4-B08F-E7883F720012}"/>
              </a:ext>
            </a:extLst>
          </p:cNvPr>
          <p:cNvSpPr txBox="1"/>
          <p:nvPr/>
        </p:nvSpPr>
        <p:spPr>
          <a:xfrm>
            <a:off x="2835030" y="1826999"/>
            <a:ext cx="65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Change Row Basic Variable to Pivot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C68A4-97DA-4A21-9F28-DE9BB43CC497}"/>
              </a:ext>
            </a:extLst>
          </p:cNvPr>
          <p:cNvSpPr/>
          <p:nvPr/>
        </p:nvSpPr>
        <p:spPr>
          <a:xfrm>
            <a:off x="10524931" y="5514392"/>
            <a:ext cx="1235269" cy="865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A7A0B-1C63-4E48-B691-01348B85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6: Create New 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EA24-B7A1-442D-9CDB-4DA7F706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C24AC-FA89-48A2-A41C-3B161A1F5927}"/>
              </a:ext>
            </a:extLst>
          </p:cNvPr>
          <p:cNvGraphicFramePr>
            <a:graphicFrameLocks noGrp="1"/>
          </p:cNvGraphicFramePr>
          <p:nvPr/>
        </p:nvGraphicFramePr>
        <p:xfrm>
          <a:off x="12307075" y="1450699"/>
          <a:ext cx="7601344" cy="3114320"/>
        </p:xfrm>
        <a:graphic>
          <a:graphicData uri="http://schemas.openxmlformats.org/drawingml/2006/table">
            <a:tbl>
              <a:tblPr/>
              <a:tblGrid>
                <a:gridCol w="950168">
                  <a:extLst>
                    <a:ext uri="{9D8B030D-6E8A-4147-A177-3AD203B41FA5}">
                      <a16:colId xmlns:a16="http://schemas.microsoft.com/office/drawing/2014/main" val="323810588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3450263371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568303712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073989527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97949890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40526179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855453566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219680671"/>
                    </a:ext>
                  </a:extLst>
                </a:gridCol>
              </a:tblGrid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939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707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0056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418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051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627864-D70D-4ADA-AF6E-0746496C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10700"/>
              </p:ext>
            </p:extLst>
          </p:nvPr>
        </p:nvGraphicFramePr>
        <p:xfrm>
          <a:off x="1202094" y="2572250"/>
          <a:ext cx="10463770" cy="3488322"/>
        </p:xfrm>
        <a:graphic>
          <a:graphicData uri="http://schemas.openxmlformats.org/drawingml/2006/table">
            <a:tbl>
              <a:tblPr/>
              <a:tblGrid>
                <a:gridCol w="1104974">
                  <a:extLst>
                    <a:ext uri="{9D8B030D-6E8A-4147-A177-3AD203B41FA5}">
                      <a16:colId xmlns:a16="http://schemas.microsoft.com/office/drawing/2014/main" val="2805599809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12005599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1519033585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625766230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904125425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2158572556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4042244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559390651"/>
                    </a:ext>
                  </a:extLst>
                </a:gridCol>
                <a:gridCol w="1573752">
                  <a:extLst>
                    <a:ext uri="{9D8B030D-6E8A-4147-A177-3AD203B41FA5}">
                      <a16:colId xmlns:a16="http://schemas.microsoft.com/office/drawing/2014/main" val="4262842778"/>
                    </a:ext>
                  </a:extLst>
                </a:gridCol>
              </a:tblGrid>
              <a:tr h="6442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2432"/>
                  </a:ext>
                </a:extLst>
              </a:tr>
              <a:tr h="4363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86542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07666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46854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3311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EA2B45-519A-4D29-AD43-64AAF9548F46}"/>
              </a:ext>
            </a:extLst>
          </p:cNvPr>
          <p:cNvSpPr/>
          <p:nvPr/>
        </p:nvSpPr>
        <p:spPr>
          <a:xfrm>
            <a:off x="4553340" y="3833227"/>
            <a:ext cx="107302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57180-4495-4463-B661-2E9690147193}"/>
              </a:ext>
            </a:extLst>
          </p:cNvPr>
          <p:cNvSpPr/>
          <p:nvPr/>
        </p:nvSpPr>
        <p:spPr>
          <a:xfrm>
            <a:off x="10084836" y="2743255"/>
            <a:ext cx="1810139" cy="346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44D7F-673A-4F42-A9B4-C24076F4B7CF}"/>
              </a:ext>
            </a:extLst>
          </p:cNvPr>
          <p:cNvSpPr txBox="1"/>
          <p:nvPr/>
        </p:nvSpPr>
        <p:spPr>
          <a:xfrm>
            <a:off x="2721890" y="1826999"/>
            <a:ext cx="676595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800" dirty="0"/>
              <a:t>Divide Each Value in Pivot Row by Pivot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B7D97-E365-4941-939A-293EE14FB3C5}"/>
              </a:ext>
            </a:extLst>
          </p:cNvPr>
          <p:cNvSpPr txBox="1"/>
          <p:nvPr/>
        </p:nvSpPr>
        <p:spPr>
          <a:xfrm>
            <a:off x="2835216" y="380827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08317-FB8F-43E4-9B40-269B933DD482}"/>
              </a:ext>
            </a:extLst>
          </p:cNvPr>
          <p:cNvSpPr txBox="1"/>
          <p:nvPr/>
        </p:nvSpPr>
        <p:spPr>
          <a:xfrm>
            <a:off x="3973602" y="380827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EA6C-B649-44BF-B629-AB9B724F7D0F}"/>
              </a:ext>
            </a:extLst>
          </p:cNvPr>
          <p:cNvSpPr txBox="1"/>
          <p:nvPr/>
        </p:nvSpPr>
        <p:spPr>
          <a:xfrm>
            <a:off x="5035419" y="3783314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718F0-A6A1-4155-AC22-2D5FA18C5BEC}"/>
              </a:ext>
            </a:extLst>
          </p:cNvPr>
          <p:cNvSpPr txBox="1"/>
          <p:nvPr/>
        </p:nvSpPr>
        <p:spPr>
          <a:xfrm>
            <a:off x="6169405" y="379319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DF04C-4151-4680-BA39-F3986E5547FA}"/>
              </a:ext>
            </a:extLst>
          </p:cNvPr>
          <p:cNvSpPr txBox="1"/>
          <p:nvPr/>
        </p:nvSpPr>
        <p:spPr>
          <a:xfrm>
            <a:off x="7262640" y="379319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1EE0E-1B3F-476B-8374-22BA06020DC8}"/>
              </a:ext>
            </a:extLst>
          </p:cNvPr>
          <p:cNvSpPr txBox="1"/>
          <p:nvPr/>
        </p:nvSpPr>
        <p:spPr>
          <a:xfrm>
            <a:off x="8372984" y="379319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6D700-DB74-48FE-B15D-A22F78E20032}"/>
              </a:ext>
            </a:extLst>
          </p:cNvPr>
          <p:cNvSpPr txBox="1"/>
          <p:nvPr/>
        </p:nvSpPr>
        <p:spPr>
          <a:xfrm>
            <a:off x="9581299" y="3793191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AB1F2-3460-4A81-A23B-606BA767DD6A}"/>
              </a:ext>
            </a:extLst>
          </p:cNvPr>
          <p:cNvSpPr txBox="1"/>
          <p:nvPr/>
        </p:nvSpPr>
        <p:spPr>
          <a:xfrm>
            <a:off x="2616541" y="1611556"/>
            <a:ext cx="697665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Subtract Multiple of Pivot Row from Each Row </a:t>
            </a:r>
          </a:p>
          <a:p>
            <a:pPr algn="ctr"/>
            <a:r>
              <a:rPr lang="en-CA" sz="2800" dirty="0"/>
              <a:t>to Make Value in Pivot Column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EE0B9-90EF-4273-BEC6-F61914EECDAA}"/>
              </a:ext>
            </a:extLst>
          </p:cNvPr>
          <p:cNvSpPr txBox="1"/>
          <p:nvPr/>
        </p:nvSpPr>
        <p:spPr>
          <a:xfrm>
            <a:off x="1275996" y="316739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46BD6-859C-4F09-A8F5-FEEE010F3F88}"/>
              </a:ext>
            </a:extLst>
          </p:cNvPr>
          <p:cNvSpPr txBox="1"/>
          <p:nvPr/>
        </p:nvSpPr>
        <p:spPr>
          <a:xfrm>
            <a:off x="2831735" y="316739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5FA1B-CE21-4F05-AAE1-FDA1E207B62A}"/>
              </a:ext>
            </a:extLst>
          </p:cNvPr>
          <p:cNvSpPr txBox="1"/>
          <p:nvPr/>
        </p:nvSpPr>
        <p:spPr>
          <a:xfrm>
            <a:off x="3998744" y="3174760"/>
            <a:ext cx="15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-(-6)(-1)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492D3-82E1-4BB6-8EF4-34A715A583B8}"/>
              </a:ext>
            </a:extLst>
          </p:cNvPr>
          <p:cNvSpPr txBox="1"/>
          <p:nvPr/>
        </p:nvSpPr>
        <p:spPr>
          <a:xfrm>
            <a:off x="5132777" y="3184092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1D354-08AF-4257-8766-B9E52B57D431}"/>
              </a:ext>
            </a:extLst>
          </p:cNvPr>
          <p:cNvSpPr txBox="1"/>
          <p:nvPr/>
        </p:nvSpPr>
        <p:spPr>
          <a:xfrm>
            <a:off x="6191912" y="316739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C6997-32E7-43C0-8C6F-481E79E3C4D8}"/>
              </a:ext>
            </a:extLst>
          </p:cNvPr>
          <p:cNvSpPr txBox="1"/>
          <p:nvPr/>
        </p:nvSpPr>
        <p:spPr>
          <a:xfrm>
            <a:off x="7307246" y="316739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D80F3-8B85-469D-B7AE-153F3452DA4A}"/>
              </a:ext>
            </a:extLst>
          </p:cNvPr>
          <p:cNvSpPr txBox="1"/>
          <p:nvPr/>
        </p:nvSpPr>
        <p:spPr>
          <a:xfrm>
            <a:off x="8405610" y="315035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02CBBE-F28A-4B91-9E0F-F308E8958F3F}"/>
              </a:ext>
            </a:extLst>
          </p:cNvPr>
          <p:cNvSpPr txBox="1"/>
          <p:nvPr/>
        </p:nvSpPr>
        <p:spPr>
          <a:xfrm>
            <a:off x="9515423" y="3145896"/>
            <a:ext cx="117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-(-6)11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A8B95A-DAD0-41CC-AC8B-198E06F1A3F4}"/>
              </a:ext>
            </a:extLst>
          </p:cNvPr>
          <p:cNvSpPr/>
          <p:nvPr/>
        </p:nvSpPr>
        <p:spPr>
          <a:xfrm>
            <a:off x="3473265" y="3242447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-10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FCF847-85BC-4356-904E-EB2D29CA8393}"/>
              </a:ext>
            </a:extLst>
          </p:cNvPr>
          <p:cNvSpPr/>
          <p:nvPr/>
        </p:nvSpPr>
        <p:spPr>
          <a:xfrm>
            <a:off x="4600119" y="3245553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181564-BBDB-499D-B292-73AADAE40FB2}"/>
              </a:ext>
            </a:extLst>
          </p:cNvPr>
          <p:cNvSpPr/>
          <p:nvPr/>
        </p:nvSpPr>
        <p:spPr>
          <a:xfrm>
            <a:off x="5676036" y="3245608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97B537-2502-4004-8C58-75EF32E6F6DB}"/>
              </a:ext>
            </a:extLst>
          </p:cNvPr>
          <p:cNvSpPr/>
          <p:nvPr/>
        </p:nvSpPr>
        <p:spPr>
          <a:xfrm>
            <a:off x="6774400" y="3253846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E20033-33DA-4DB9-9139-5B7D683434B4}"/>
              </a:ext>
            </a:extLst>
          </p:cNvPr>
          <p:cNvSpPr/>
          <p:nvPr/>
        </p:nvSpPr>
        <p:spPr>
          <a:xfrm>
            <a:off x="7878154" y="3245553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E185CC-26A2-47D0-9D33-848B020683D6}"/>
              </a:ext>
            </a:extLst>
          </p:cNvPr>
          <p:cNvSpPr/>
          <p:nvPr/>
        </p:nvSpPr>
        <p:spPr>
          <a:xfrm>
            <a:off x="8996601" y="3253846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E8524-9103-4F01-B267-B869A3FD98D0}"/>
              </a:ext>
            </a:extLst>
          </p:cNvPr>
          <p:cNvSpPr/>
          <p:nvPr/>
        </p:nvSpPr>
        <p:spPr>
          <a:xfrm>
            <a:off x="2334879" y="3245553"/>
            <a:ext cx="1000673" cy="3668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765B5-71AE-4252-8AAD-688F1631DF2D}"/>
              </a:ext>
            </a:extLst>
          </p:cNvPr>
          <p:cNvSpPr txBox="1"/>
          <p:nvPr/>
        </p:nvSpPr>
        <p:spPr>
          <a:xfrm>
            <a:off x="747969" y="4641772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EC4CE-663C-49F2-90CE-A94364B4A151}"/>
              </a:ext>
            </a:extLst>
          </p:cNvPr>
          <p:cNvSpPr txBox="1"/>
          <p:nvPr/>
        </p:nvSpPr>
        <p:spPr>
          <a:xfrm>
            <a:off x="2831736" y="4581393"/>
            <a:ext cx="69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6341ED-173A-4222-9765-2374F1AE63B3}"/>
              </a:ext>
            </a:extLst>
          </p:cNvPr>
          <p:cNvSpPr txBox="1"/>
          <p:nvPr/>
        </p:nvSpPr>
        <p:spPr>
          <a:xfrm>
            <a:off x="3954891" y="4575442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-(-1)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0BAB5B-AFD2-4973-AEF0-14D8D50BCB5F}"/>
              </a:ext>
            </a:extLst>
          </p:cNvPr>
          <p:cNvSpPr txBox="1"/>
          <p:nvPr/>
        </p:nvSpPr>
        <p:spPr>
          <a:xfrm>
            <a:off x="6207118" y="4602491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345DA1-C8BC-4E89-9053-3668270CDD0A}"/>
              </a:ext>
            </a:extLst>
          </p:cNvPr>
          <p:cNvSpPr txBox="1"/>
          <p:nvPr/>
        </p:nvSpPr>
        <p:spPr>
          <a:xfrm>
            <a:off x="5066365" y="4575442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8C337-CAC6-4B6B-991D-114F28281B14}"/>
              </a:ext>
            </a:extLst>
          </p:cNvPr>
          <p:cNvSpPr txBox="1"/>
          <p:nvPr/>
        </p:nvSpPr>
        <p:spPr>
          <a:xfrm>
            <a:off x="8415258" y="4602491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761CB2-4E0A-4BF2-B2B1-28EED01E6D1E}"/>
              </a:ext>
            </a:extLst>
          </p:cNvPr>
          <p:cNvSpPr txBox="1"/>
          <p:nvPr/>
        </p:nvSpPr>
        <p:spPr>
          <a:xfrm>
            <a:off x="7283684" y="4605933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64BCE-D470-44E8-9127-EF7E0F3972DB}"/>
              </a:ext>
            </a:extLst>
          </p:cNvPr>
          <p:cNvSpPr txBox="1"/>
          <p:nvPr/>
        </p:nvSpPr>
        <p:spPr>
          <a:xfrm>
            <a:off x="9593984" y="4575442"/>
            <a:ext cx="8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778BCF-B209-4D2F-BC65-B5603DF99DFF}"/>
              </a:ext>
            </a:extLst>
          </p:cNvPr>
          <p:cNvSpPr/>
          <p:nvPr/>
        </p:nvSpPr>
        <p:spPr>
          <a:xfrm>
            <a:off x="2313239" y="4710634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9BA236-D667-478C-905B-92C2EC6C9296}"/>
              </a:ext>
            </a:extLst>
          </p:cNvPr>
          <p:cNvSpPr/>
          <p:nvPr/>
        </p:nvSpPr>
        <p:spPr>
          <a:xfrm>
            <a:off x="3436395" y="4710634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E37AF-84ED-4ED1-BC3E-C924F9A9CE70}"/>
              </a:ext>
            </a:extLst>
          </p:cNvPr>
          <p:cNvSpPr/>
          <p:nvPr/>
        </p:nvSpPr>
        <p:spPr>
          <a:xfrm>
            <a:off x="4574796" y="4714782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475903-6AC4-4AB7-8909-79C93635D54F}"/>
              </a:ext>
            </a:extLst>
          </p:cNvPr>
          <p:cNvSpPr/>
          <p:nvPr/>
        </p:nvSpPr>
        <p:spPr>
          <a:xfrm>
            <a:off x="5657877" y="4710633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B7C09-96F7-41C5-8DEE-07863D36B812}"/>
              </a:ext>
            </a:extLst>
          </p:cNvPr>
          <p:cNvSpPr/>
          <p:nvPr/>
        </p:nvSpPr>
        <p:spPr>
          <a:xfrm>
            <a:off x="6764961" y="4710633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3541E0-1EF9-4A97-BE61-F01D74E2DE18}"/>
              </a:ext>
            </a:extLst>
          </p:cNvPr>
          <p:cNvSpPr/>
          <p:nvPr/>
        </p:nvSpPr>
        <p:spPr>
          <a:xfrm>
            <a:off x="7849358" y="4710632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3526DD-EBBC-4A16-9132-F52C2DD5116D}"/>
              </a:ext>
            </a:extLst>
          </p:cNvPr>
          <p:cNvSpPr/>
          <p:nvPr/>
        </p:nvSpPr>
        <p:spPr>
          <a:xfrm>
            <a:off x="8953373" y="4704683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688817-1FD5-473C-9184-44E8F88CE629}"/>
              </a:ext>
            </a:extLst>
          </p:cNvPr>
          <p:cNvSpPr txBox="1"/>
          <p:nvPr/>
        </p:nvSpPr>
        <p:spPr>
          <a:xfrm>
            <a:off x="753334" y="5423632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F9D071-C0B5-4BC1-9E51-ACB28016395D}"/>
              </a:ext>
            </a:extLst>
          </p:cNvPr>
          <p:cNvSpPr txBox="1"/>
          <p:nvPr/>
        </p:nvSpPr>
        <p:spPr>
          <a:xfrm>
            <a:off x="2831735" y="5397718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C8BD62-9C76-422F-B32A-9449BF4D7FA7}"/>
              </a:ext>
            </a:extLst>
          </p:cNvPr>
          <p:cNvSpPr txBox="1"/>
          <p:nvPr/>
        </p:nvSpPr>
        <p:spPr>
          <a:xfrm>
            <a:off x="3963198" y="5408530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-5(-1)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7E2AD0-71D3-4D66-A2F0-B2D7ABE8EF52}"/>
              </a:ext>
            </a:extLst>
          </p:cNvPr>
          <p:cNvSpPr txBox="1"/>
          <p:nvPr/>
        </p:nvSpPr>
        <p:spPr>
          <a:xfrm>
            <a:off x="5066559" y="5390356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BC9C25-1835-40E7-92A6-8D27F4391024}"/>
              </a:ext>
            </a:extLst>
          </p:cNvPr>
          <p:cNvSpPr txBox="1"/>
          <p:nvPr/>
        </p:nvSpPr>
        <p:spPr>
          <a:xfrm>
            <a:off x="6158213" y="5384504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5EF119-1AE6-4CAC-A1C6-F5714B58DB67}"/>
              </a:ext>
            </a:extLst>
          </p:cNvPr>
          <p:cNvSpPr txBox="1"/>
          <p:nvPr/>
        </p:nvSpPr>
        <p:spPr>
          <a:xfrm>
            <a:off x="7290211" y="5375814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91B8CD-BA4B-4D67-808A-79351A156E9F}"/>
              </a:ext>
            </a:extLst>
          </p:cNvPr>
          <p:cNvSpPr txBox="1"/>
          <p:nvPr/>
        </p:nvSpPr>
        <p:spPr>
          <a:xfrm>
            <a:off x="8363779" y="5384504"/>
            <a:ext cx="100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8B0EF-514C-46AE-878A-8AFAE79E7565}"/>
              </a:ext>
            </a:extLst>
          </p:cNvPr>
          <p:cNvSpPr txBox="1"/>
          <p:nvPr/>
        </p:nvSpPr>
        <p:spPr>
          <a:xfrm>
            <a:off x="9590964" y="5406640"/>
            <a:ext cx="123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-5(11)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6C6463-D43E-479A-B356-36660F9758CB}"/>
              </a:ext>
            </a:extLst>
          </p:cNvPr>
          <p:cNvSpPr/>
          <p:nvPr/>
        </p:nvSpPr>
        <p:spPr>
          <a:xfrm>
            <a:off x="2325127" y="5506176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FB340-CD61-4F99-A5CE-3B73583B645F}"/>
              </a:ext>
            </a:extLst>
          </p:cNvPr>
          <p:cNvSpPr/>
          <p:nvPr/>
        </p:nvSpPr>
        <p:spPr>
          <a:xfrm>
            <a:off x="3448283" y="5506176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BF2F44-CA87-4130-A4DE-1503B0A77B13}"/>
              </a:ext>
            </a:extLst>
          </p:cNvPr>
          <p:cNvSpPr/>
          <p:nvPr/>
        </p:nvSpPr>
        <p:spPr>
          <a:xfrm>
            <a:off x="4586684" y="5510324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69F073-147C-4498-BC74-A333CA095BB1}"/>
              </a:ext>
            </a:extLst>
          </p:cNvPr>
          <p:cNvSpPr/>
          <p:nvPr/>
        </p:nvSpPr>
        <p:spPr>
          <a:xfrm>
            <a:off x="5669765" y="5506175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CF97D5-BB12-465D-9BAF-AEC8EC13866D}"/>
              </a:ext>
            </a:extLst>
          </p:cNvPr>
          <p:cNvSpPr/>
          <p:nvPr/>
        </p:nvSpPr>
        <p:spPr>
          <a:xfrm>
            <a:off x="6776849" y="5506175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B8AE1A-C3F1-455D-8F48-EFD3C41F9037}"/>
              </a:ext>
            </a:extLst>
          </p:cNvPr>
          <p:cNvSpPr/>
          <p:nvPr/>
        </p:nvSpPr>
        <p:spPr>
          <a:xfrm>
            <a:off x="7861246" y="5506174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093A4A-B81D-4B3C-8332-DEB5C9DDB208}"/>
              </a:ext>
            </a:extLst>
          </p:cNvPr>
          <p:cNvSpPr/>
          <p:nvPr/>
        </p:nvSpPr>
        <p:spPr>
          <a:xfrm>
            <a:off x="8965261" y="5500225"/>
            <a:ext cx="1000673" cy="36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BB0D9C-4EC1-4F8D-B450-50899161603C}"/>
              </a:ext>
            </a:extLst>
          </p:cNvPr>
          <p:cNvSpPr/>
          <p:nvPr/>
        </p:nvSpPr>
        <p:spPr>
          <a:xfrm>
            <a:off x="1426298" y="3833227"/>
            <a:ext cx="587828" cy="47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x</a:t>
            </a:r>
            <a:r>
              <a:rPr lang="en-CA" sz="2800" b="1" baseline="-25000" dirty="0">
                <a:solidFill>
                  <a:schemeClr val="tx1"/>
                </a:solidFill>
              </a:rPr>
              <a:t>2</a:t>
            </a:r>
            <a:endParaRPr lang="en-C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 animBg="1"/>
      <p:bldP spid="25" grpId="0"/>
      <p:bldP spid="25" grpId="1"/>
      <p:bldP spid="25" grpId="2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2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C68A4-97DA-4A21-9F28-DE9BB43CC497}"/>
              </a:ext>
            </a:extLst>
          </p:cNvPr>
          <p:cNvSpPr/>
          <p:nvPr/>
        </p:nvSpPr>
        <p:spPr>
          <a:xfrm>
            <a:off x="10524931" y="5514392"/>
            <a:ext cx="1235269" cy="865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A7A0B-1C63-4E48-B691-01348B85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7: 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EA24-B7A1-442D-9CDB-4DA7F706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627864-D70D-4ADA-AF6E-0746496C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44892"/>
              </p:ext>
            </p:extLst>
          </p:nvPr>
        </p:nvGraphicFramePr>
        <p:xfrm>
          <a:off x="1202094" y="2572250"/>
          <a:ext cx="10463770" cy="3488322"/>
        </p:xfrm>
        <a:graphic>
          <a:graphicData uri="http://schemas.openxmlformats.org/drawingml/2006/table">
            <a:tbl>
              <a:tblPr/>
              <a:tblGrid>
                <a:gridCol w="1104974">
                  <a:extLst>
                    <a:ext uri="{9D8B030D-6E8A-4147-A177-3AD203B41FA5}">
                      <a16:colId xmlns:a16="http://schemas.microsoft.com/office/drawing/2014/main" val="2805599809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12005599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1519033585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625766230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904125425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2158572556"/>
                    </a:ext>
                  </a:extLst>
                </a:gridCol>
                <a:gridCol w="1104974">
                  <a:extLst>
                    <a:ext uri="{9D8B030D-6E8A-4147-A177-3AD203B41FA5}">
                      <a16:colId xmlns:a16="http://schemas.microsoft.com/office/drawing/2014/main" val="140422440"/>
                    </a:ext>
                  </a:extLst>
                </a:gridCol>
                <a:gridCol w="1121716">
                  <a:extLst>
                    <a:ext uri="{9D8B030D-6E8A-4147-A177-3AD203B41FA5}">
                      <a16:colId xmlns:a16="http://schemas.microsoft.com/office/drawing/2014/main" val="3559390651"/>
                    </a:ext>
                  </a:extLst>
                </a:gridCol>
                <a:gridCol w="1573752">
                  <a:extLst>
                    <a:ext uri="{9D8B030D-6E8A-4147-A177-3AD203B41FA5}">
                      <a16:colId xmlns:a16="http://schemas.microsoft.com/office/drawing/2014/main" val="4262842778"/>
                    </a:ext>
                  </a:extLst>
                </a:gridCol>
              </a:tblGrid>
              <a:tr h="6442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2432"/>
                  </a:ext>
                </a:extLst>
              </a:tr>
              <a:tr h="4363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86542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07666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46854"/>
                  </a:ext>
                </a:extLst>
              </a:tr>
              <a:tr h="7956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4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3311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A57180-4495-4463-B661-2E9690147193}"/>
              </a:ext>
            </a:extLst>
          </p:cNvPr>
          <p:cNvSpPr/>
          <p:nvPr/>
        </p:nvSpPr>
        <p:spPr>
          <a:xfrm>
            <a:off x="10084836" y="2743255"/>
            <a:ext cx="1810139" cy="346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AB1F2-3460-4A81-A23B-606BA767DD6A}"/>
              </a:ext>
            </a:extLst>
          </p:cNvPr>
          <p:cNvSpPr txBox="1"/>
          <p:nvPr/>
        </p:nvSpPr>
        <p:spPr>
          <a:xfrm>
            <a:off x="1891195" y="1470253"/>
            <a:ext cx="840961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800" dirty="0"/>
              <a:t>Repeat the Pivot/Create Tableau Steps Until No Negative</a:t>
            </a:r>
          </a:p>
          <a:p>
            <a:pPr algn="ctr"/>
            <a:r>
              <a:rPr lang="en-CA" sz="2800" dirty="0"/>
              <a:t>Values Remain in the Objective Function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11A35-09F9-4DAC-A230-7F67EBCA679B}"/>
              </a:ext>
            </a:extLst>
          </p:cNvPr>
          <p:cNvSpPr/>
          <p:nvPr/>
        </p:nvSpPr>
        <p:spPr>
          <a:xfrm>
            <a:off x="972983" y="2595365"/>
            <a:ext cx="9322837" cy="3784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C24AC-FA89-48A2-A41C-3B161A1F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16239"/>
              </p:ext>
            </p:extLst>
          </p:nvPr>
        </p:nvGraphicFramePr>
        <p:xfrm>
          <a:off x="2254381" y="2720140"/>
          <a:ext cx="7601344" cy="3114320"/>
        </p:xfrm>
        <a:graphic>
          <a:graphicData uri="http://schemas.openxmlformats.org/drawingml/2006/table">
            <a:tbl>
              <a:tblPr/>
              <a:tblGrid>
                <a:gridCol w="950168">
                  <a:extLst>
                    <a:ext uri="{9D8B030D-6E8A-4147-A177-3AD203B41FA5}">
                      <a16:colId xmlns:a16="http://schemas.microsoft.com/office/drawing/2014/main" val="323810588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3450263371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568303712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073989527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97949890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1405261798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855453566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219680671"/>
                    </a:ext>
                  </a:extLst>
                </a:gridCol>
              </a:tblGrid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939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Z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70723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0056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28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418"/>
                  </a:ext>
                </a:extLst>
              </a:tr>
              <a:tr h="6228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IN" sz="2800" b="1" i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0 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-1/3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0518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1F74BFF-23F8-4FEE-B526-D5557EF2BF5B}"/>
              </a:ext>
            </a:extLst>
          </p:cNvPr>
          <p:cNvSpPr txBox="1"/>
          <p:nvPr/>
        </p:nvSpPr>
        <p:spPr>
          <a:xfrm>
            <a:off x="2802566" y="1470253"/>
            <a:ext cx="658686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800" dirty="0"/>
              <a:t>Basic Variables Correspond to the Value in 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31008D-9043-4C83-A251-5B307D8AFE8B}"/>
              </a:ext>
            </a:extLst>
          </p:cNvPr>
          <p:cNvSpPr/>
          <p:nvPr/>
        </p:nvSpPr>
        <p:spPr>
          <a:xfrm>
            <a:off x="3241873" y="3368628"/>
            <a:ext cx="5626359" cy="611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B8E0CAF-247E-4D8F-9D52-7151C8BFBEB8}"/>
              </a:ext>
            </a:extLst>
          </p:cNvPr>
          <p:cNvSpPr/>
          <p:nvPr/>
        </p:nvSpPr>
        <p:spPr>
          <a:xfrm>
            <a:off x="3241872" y="3987222"/>
            <a:ext cx="5626359" cy="611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1781EBBA-32AA-48EF-A4D6-36ED988736EB}"/>
              </a:ext>
            </a:extLst>
          </p:cNvPr>
          <p:cNvSpPr/>
          <p:nvPr/>
        </p:nvSpPr>
        <p:spPr>
          <a:xfrm>
            <a:off x="3241872" y="4592466"/>
            <a:ext cx="5626359" cy="611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EE91C56-E0FC-4D88-A5E0-C5EC6B072BB6}"/>
              </a:ext>
            </a:extLst>
          </p:cNvPr>
          <p:cNvSpPr/>
          <p:nvPr/>
        </p:nvSpPr>
        <p:spPr>
          <a:xfrm>
            <a:off x="3241871" y="5217882"/>
            <a:ext cx="5626359" cy="611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06A02-0B0F-4385-9BB3-2366FEC60C91}"/>
              </a:ext>
            </a:extLst>
          </p:cNvPr>
          <p:cNvSpPr txBox="1"/>
          <p:nvPr/>
        </p:nvSpPr>
        <p:spPr>
          <a:xfrm>
            <a:off x="1985531" y="2313565"/>
            <a:ext cx="84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x</a:t>
            </a:r>
            <a:r>
              <a:rPr lang="en-CA" sz="2800" b="1" baseline="-25000" dirty="0">
                <a:solidFill>
                  <a:srgbClr val="FF0000"/>
                </a:solidFill>
              </a:rPr>
              <a:t>1</a:t>
            </a:r>
            <a:r>
              <a:rPr lang="en-CA" sz="2800" b="1" dirty="0">
                <a:solidFill>
                  <a:srgbClr val="FF0000"/>
                </a:solidFill>
              </a:rPr>
              <a:t> = 15, x</a:t>
            </a:r>
            <a:r>
              <a:rPr lang="en-CA" sz="2800" b="1" baseline="-25000" dirty="0">
                <a:solidFill>
                  <a:srgbClr val="FF0000"/>
                </a:solidFill>
              </a:rPr>
              <a:t>2</a:t>
            </a:r>
            <a:r>
              <a:rPr lang="en-CA" sz="2800" b="1" dirty="0">
                <a:solidFill>
                  <a:srgbClr val="FF0000"/>
                </a:solidFill>
              </a:rPr>
              <a:t> = 12, s</a:t>
            </a:r>
            <a:r>
              <a:rPr lang="en-CA" sz="2800" b="1" baseline="-25000" dirty="0">
                <a:solidFill>
                  <a:srgbClr val="FF0000"/>
                </a:solidFill>
              </a:rPr>
              <a:t>1</a:t>
            </a:r>
            <a:r>
              <a:rPr lang="en-CA" sz="2800" b="1" dirty="0">
                <a:solidFill>
                  <a:srgbClr val="FF0000"/>
                </a:solidFill>
              </a:rPr>
              <a:t> = 14, Z=132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4288B-21F6-4F3E-AE0E-A6689361A5BC}"/>
              </a:ext>
            </a:extLst>
          </p:cNvPr>
          <p:cNvSpPr txBox="1"/>
          <p:nvPr/>
        </p:nvSpPr>
        <p:spPr>
          <a:xfrm>
            <a:off x="526136" y="2313565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Jameson should make 15 small NFTs and 12 NFTs to earn 132 </a:t>
            </a:r>
            <a:r>
              <a:rPr lang="en-CA" sz="2800" b="1" dirty="0" err="1"/>
              <a:t>HoshinoCoin</a:t>
            </a:r>
            <a:endParaRPr lang="en-CA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109E2-0D93-4DD7-AD33-8D859943D061}"/>
              </a:ext>
            </a:extLst>
          </p:cNvPr>
          <p:cNvSpPr txBox="1"/>
          <p:nvPr/>
        </p:nvSpPr>
        <p:spPr>
          <a:xfrm>
            <a:off x="1985531" y="2313565"/>
            <a:ext cx="84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4(15) + 6(12) = 132</a:t>
            </a:r>
          </a:p>
        </p:txBody>
      </p:sp>
    </p:spTree>
    <p:extLst>
      <p:ext uri="{BB962C8B-B14F-4D97-AF65-F5344CB8AC3E}">
        <p14:creationId xmlns:p14="http://schemas.microsoft.com/office/powerpoint/2010/main" val="33251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8" grpId="0" animBg="1"/>
      <p:bldP spid="75" grpId="0" animBg="1"/>
      <p:bldP spid="9" grpId="0" animBg="1"/>
      <p:bldP spid="76" grpId="0" animBg="1"/>
      <p:bldP spid="77" grpId="0" animBg="1"/>
      <p:bldP spid="78" grpId="0" animBg="1"/>
      <p:bldP spid="10" grpId="0"/>
      <p:bldP spid="10" grpId="1"/>
      <p:bldP spid="11" grpId="0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ECB97-AD13-4507-87BE-56758448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Invented by George Danzig during World War II</a:t>
            </a:r>
          </a:p>
          <a:p>
            <a:endParaRPr lang="en-CA" dirty="0"/>
          </a:p>
          <a:p>
            <a:r>
              <a:rPr lang="en-CA" dirty="0"/>
              <a:t>Optimizes the Objective Function of a Linear Program</a:t>
            </a:r>
          </a:p>
          <a:p>
            <a:endParaRPr lang="en-CA" dirty="0"/>
          </a:p>
          <a:p>
            <a:r>
              <a:rPr lang="en-CA" dirty="0"/>
              <a:t>Greedy – Selects the Highest Rate of Improvement</a:t>
            </a:r>
          </a:p>
          <a:p>
            <a:endParaRPr lang="en-CA" dirty="0"/>
          </a:p>
          <a:p>
            <a:r>
              <a:rPr lang="en-CA" dirty="0"/>
              <a:t>Averages Polynomial Runtime for Most Problems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73FCA-480C-4327-B2AB-C518566B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Simplex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4FD-02D0-427B-9E57-1F23AA571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42166"/>
            <a:ext cx="5824589" cy="2852737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32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5BCAB-3579-AA4E-9D14-F3CDF19B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6309049" cy="504483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Grab a paper and pencil</a:t>
            </a:r>
          </a:p>
          <a:p>
            <a:endParaRPr lang="en-US" sz="3200" dirty="0"/>
          </a:p>
          <a:p>
            <a:r>
              <a:rPr lang="en-US" sz="3200" dirty="0"/>
              <a:t>Draw square or cube</a:t>
            </a:r>
          </a:p>
          <a:p>
            <a:endParaRPr lang="en-US" sz="3200" dirty="0"/>
          </a:p>
          <a:p>
            <a:r>
              <a:rPr lang="en-US" sz="3200" dirty="0"/>
              <a:t>Maximize your score</a:t>
            </a:r>
            <a:endParaRPr lang="en-US" sz="2100" dirty="0"/>
          </a:p>
          <a:p>
            <a:pPr lvl="1"/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A7001-F69C-F145-A7BA-BEE470BC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FC6A-47EB-2F47-8BCA-4959E7C97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CCBED-9A5C-4A9C-9574-1947C4A0B8DF}"/>
              </a:ext>
            </a:extLst>
          </p:cNvPr>
          <p:cNvSpPr/>
          <p:nvPr/>
        </p:nvSpPr>
        <p:spPr>
          <a:xfrm>
            <a:off x="7046538" y="1923068"/>
            <a:ext cx="1522428" cy="1429696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0D481-10CA-4F0A-A5BB-E3ECE5FAFF55}"/>
              </a:ext>
            </a:extLst>
          </p:cNvPr>
          <p:cNvSpPr/>
          <p:nvPr/>
        </p:nvSpPr>
        <p:spPr>
          <a:xfrm>
            <a:off x="8700940" y="3912106"/>
            <a:ext cx="1522428" cy="136420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4579F-83FC-454A-B897-CB6F03674710}"/>
              </a:ext>
            </a:extLst>
          </p:cNvPr>
          <p:cNvSpPr/>
          <p:nvPr/>
        </p:nvSpPr>
        <p:spPr>
          <a:xfrm>
            <a:off x="8086629" y="4471448"/>
            <a:ext cx="1522428" cy="132556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59559A-EAD0-4128-90AE-64740D4D263A}"/>
              </a:ext>
            </a:extLst>
          </p:cNvPr>
          <p:cNvCxnSpPr/>
          <p:nvPr/>
        </p:nvCxnSpPr>
        <p:spPr>
          <a:xfrm flipV="1">
            <a:off x="8066284" y="3912106"/>
            <a:ext cx="614311" cy="5593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DBB333-F073-4609-86D0-568F74EBA0D6}"/>
              </a:ext>
            </a:extLst>
          </p:cNvPr>
          <p:cNvCxnSpPr/>
          <p:nvPr/>
        </p:nvCxnSpPr>
        <p:spPr>
          <a:xfrm flipV="1">
            <a:off x="8086629" y="5237668"/>
            <a:ext cx="614311" cy="5593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8C3335-CCFD-43E2-B39D-DD2DEB91BDBC}"/>
              </a:ext>
            </a:extLst>
          </p:cNvPr>
          <p:cNvCxnSpPr/>
          <p:nvPr/>
        </p:nvCxnSpPr>
        <p:spPr>
          <a:xfrm flipV="1">
            <a:off x="9599630" y="3912106"/>
            <a:ext cx="614311" cy="5593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DA7037-2020-459F-8393-2E81EFB31332}"/>
              </a:ext>
            </a:extLst>
          </p:cNvPr>
          <p:cNvCxnSpPr/>
          <p:nvPr/>
        </p:nvCxnSpPr>
        <p:spPr>
          <a:xfrm flipV="1">
            <a:off x="9609057" y="5237668"/>
            <a:ext cx="614311" cy="5593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694592-7FD4-492D-8B16-3E8315E6EAB9}"/>
              </a:ext>
            </a:extLst>
          </p:cNvPr>
          <p:cNvSpPr txBox="1"/>
          <p:nvPr/>
        </p:nvSpPr>
        <p:spPr>
          <a:xfrm>
            <a:off x="7147249" y="1510748"/>
            <a:ext cx="13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 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3E440-2FBB-4D6D-B371-1A8DBCB7E19F}"/>
              </a:ext>
            </a:extLst>
          </p:cNvPr>
          <p:cNvSpPr txBox="1"/>
          <p:nvPr/>
        </p:nvSpPr>
        <p:spPr>
          <a:xfrm>
            <a:off x="8895920" y="3447769"/>
            <a:ext cx="13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 Points</a:t>
            </a:r>
          </a:p>
        </p:txBody>
      </p:sp>
    </p:spTree>
    <p:extLst>
      <p:ext uri="{BB962C8B-B14F-4D97-AF65-F5344CB8AC3E}">
        <p14:creationId xmlns:p14="http://schemas.microsoft.com/office/powerpoint/2010/main" val="40447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61E55-7022-7149-97B5-D59A4115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112" y="1579416"/>
            <a:ext cx="6103776" cy="6830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15 Seconds… GO!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1C06-2EF8-9F46-BCE9-AFFEF1EA8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AF432E-F90A-0E47-BB86-825FAB6B7132}"/>
              </a:ext>
            </a:extLst>
          </p:cNvPr>
          <p:cNvSpPr txBox="1">
            <a:spLocks/>
          </p:cNvSpPr>
          <p:nvPr/>
        </p:nvSpPr>
        <p:spPr>
          <a:xfrm>
            <a:off x="397565" y="305639"/>
            <a:ext cx="10297676" cy="127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Activity (cont.)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75A14-0A3E-4918-AC76-84318673CFA4}"/>
              </a:ext>
            </a:extLst>
          </p:cNvPr>
          <p:cNvSpPr/>
          <p:nvPr/>
        </p:nvSpPr>
        <p:spPr>
          <a:xfrm>
            <a:off x="3739299" y="2209906"/>
            <a:ext cx="4713402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90B10-003F-4B64-85AE-E494FC5CB498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5FC5C-A282-4F82-9C95-994D800AFD63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37748D-0739-4E5D-9E69-73D9DA923862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D4763-9E24-40D0-8CBB-DED575AF3409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E82D1-645B-460C-A12A-EFA8E0806A45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9AB34-22FD-4572-9E99-866C6FE8F1E5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FED86-6926-414A-A1C6-D1C62DB1BCB7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228EC-F78F-47EE-BC5E-018DE1EDDC19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4B183-2E6E-4876-8F03-EC15D5750040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F80C2-F9A6-4C25-AC57-0A1678039377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AA9476-0BC5-45EF-98CF-58F417650AC7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2BEE2-A391-4A2B-B94D-561086898A8B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96EF17-7BB6-40BC-B110-AA4F0E3D414F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878771-F566-49A2-9E9E-4CAF69D23EA0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77AA6-2FDF-4BD9-A684-8A195C034EDE}"/>
              </a:ext>
            </a:extLst>
          </p:cNvPr>
          <p:cNvSpPr/>
          <p:nvPr/>
        </p:nvSpPr>
        <p:spPr>
          <a:xfrm>
            <a:off x="4187072" y="2209906"/>
            <a:ext cx="3817856" cy="3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0E3C4-7767-4F90-B5B8-AA7C142FBFB8}"/>
              </a:ext>
            </a:extLst>
          </p:cNvPr>
          <p:cNvSpPr txBox="1"/>
          <p:nvPr/>
        </p:nvSpPr>
        <p:spPr>
          <a:xfrm>
            <a:off x="2528596" y="5094514"/>
            <a:ext cx="759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Post Your Score in the Chat!</a:t>
            </a:r>
          </a:p>
        </p:txBody>
      </p:sp>
    </p:spTree>
    <p:extLst>
      <p:ext uri="{BB962C8B-B14F-4D97-AF65-F5344CB8AC3E}">
        <p14:creationId xmlns:p14="http://schemas.microsoft.com/office/powerpoint/2010/main" val="22037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13F83-5B46-F749-BC58-E4C50176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934597"/>
            <a:ext cx="5693229" cy="4351338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Maximization Problem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of Constraints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What’s the Optimal Score?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4AE8-320D-284F-890D-B725DEE3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3E3C-B6C6-584B-BFF7-5F7EC87CD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A2DF9-DF84-435A-A6B0-F294B7FAE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044346" y="2221942"/>
            <a:ext cx="3150854" cy="315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3997F-7446-42F2-A811-0506041076AE}"/>
              </a:ext>
            </a:extLst>
          </p:cNvPr>
          <p:cNvSpPr txBox="1"/>
          <p:nvPr/>
        </p:nvSpPr>
        <p:spPr>
          <a:xfrm>
            <a:off x="8044346" y="5372796"/>
            <a:ext cx="3150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4" tooltip="https://freepngimg.com/png/88434-text-symbol-question-mark-computer-graphics-3d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5" tooltip="https://creativecommons.org/licenses/by-nc/3.0/"/>
              </a:rPr>
              <a:t>CC BY-NC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16018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&amp; Simplex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Online Media 10" title="Simplex Method - Presentation">
            <a:hlinkClick r:id="" action="ppaction://media"/>
            <a:extLst>
              <a:ext uri="{FF2B5EF4-FFF2-40B4-BE49-F238E27FC236}">
                <a16:creationId xmlns:a16="http://schemas.microsoft.com/office/drawing/2014/main" id="{2F21D32C-FD2F-4923-9054-3F7887FA2E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8540" y="1461614"/>
            <a:ext cx="8474919" cy="4788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CDD805-CA0C-4FE0-B7EF-1CCD4E66B217}"/>
              </a:ext>
            </a:extLst>
          </p:cNvPr>
          <p:cNvSpPr txBox="1"/>
          <p:nvPr/>
        </p:nvSpPr>
        <p:spPr>
          <a:xfrm>
            <a:off x="1898248" y="6356352"/>
            <a:ext cx="84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/>
              </a:rPr>
              <a:t>https://www.youtube.com/watch?v=QXN5o6HWXB4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09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164EE-BF2E-4E08-8137-80B86DB8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01"/>
            <a:ext cx="5581261" cy="4351338"/>
          </a:xfrm>
        </p:spPr>
        <p:txBody>
          <a:bodyPr/>
          <a:lstStyle/>
          <a:p>
            <a:r>
              <a:rPr lang="en-CA" dirty="0"/>
              <a:t>Purpose: Linear Programming</a:t>
            </a:r>
          </a:p>
          <a:p>
            <a:endParaRPr lang="en-CA" dirty="0"/>
          </a:p>
          <a:p>
            <a:r>
              <a:rPr lang="en-CA" dirty="0"/>
              <a:t>Algorithm Type: Greedy</a:t>
            </a:r>
          </a:p>
          <a:p>
            <a:endParaRPr lang="en-CA" dirty="0"/>
          </a:p>
          <a:p>
            <a:r>
              <a:rPr lang="en-CA" dirty="0"/>
              <a:t>Average Runtime: O(</a:t>
            </a:r>
            <a:r>
              <a:rPr lang="en-CA" dirty="0" err="1"/>
              <a:t>n</a:t>
            </a:r>
            <a:r>
              <a:rPr lang="en-CA" baseline="30000" dirty="0" err="1"/>
              <a:t>k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Worst-Case Runtime: O(2</a:t>
            </a:r>
            <a:r>
              <a:rPr lang="en-CA" baseline="30000" dirty="0"/>
              <a:t>n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768B4-FD9C-4E0C-A89A-72BA4218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Simplex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A512-35EE-4A21-A649-561007BDC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D845A-F54B-4410-89E9-70508E73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48" y="1838130"/>
            <a:ext cx="3563369" cy="3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863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F1A07-C245-44BE-A59B-75F58D3B4C77}"/>
              </a:ext>
            </a:extLst>
          </p:cNvPr>
          <p:cNvSpPr txBox="1"/>
          <p:nvPr/>
        </p:nvSpPr>
        <p:spPr>
          <a:xfrm>
            <a:off x="838200" y="1412111"/>
            <a:ext cx="96368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Jameson makes NFTs for rich people who are bored, don’t have anything better to spend money on, and don’t know how screenshots work. He makes two kinds of NFTs: small and large. He sells the small NFTs for 4 </a:t>
            </a:r>
            <a:r>
              <a:rPr lang="en-CA" sz="2400" dirty="0" err="1"/>
              <a:t>HoshinoCoin</a:t>
            </a:r>
            <a:r>
              <a:rPr lang="en-CA" sz="2400" dirty="0"/>
              <a:t>, and the large NFTs for 6 </a:t>
            </a:r>
            <a:r>
              <a:rPr lang="en-CA" sz="2400" dirty="0" err="1"/>
              <a:t>HoshinoCoin</a:t>
            </a:r>
            <a:r>
              <a:rPr lang="en-CA" sz="2400" dirty="0"/>
              <a:t>. His hosting site only allows him to upload 11 large NFTs at once; however, for each small NFT he uploads, he is allowed to upload an additional large NFT. Because he has a basic account, each small and large NFT counts against his 27 NFT cap. As a starving blockchain artist, he is willing to work up to 90 hours on a batch of NFTs; it takes 2 hours for him to make a small NFT and 5 hours to make a large one.</a:t>
            </a:r>
          </a:p>
          <a:p>
            <a:endParaRPr lang="en-CA" sz="2400" dirty="0"/>
          </a:p>
          <a:p>
            <a:r>
              <a:rPr lang="en-CA" sz="2400" dirty="0"/>
              <a:t>How many of each NFT should Jameson make to maximize the amount of </a:t>
            </a:r>
            <a:r>
              <a:rPr lang="en-CA" sz="2400" dirty="0" err="1"/>
              <a:t>HoshinoCoin</a:t>
            </a:r>
            <a:r>
              <a:rPr lang="en-CA" sz="2400" dirty="0"/>
              <a:t> he will receive?</a:t>
            </a:r>
          </a:p>
        </p:txBody>
      </p:sp>
    </p:spTree>
    <p:extLst>
      <p:ext uri="{BB962C8B-B14F-4D97-AF65-F5344CB8AC3E}">
        <p14:creationId xmlns:p14="http://schemas.microsoft.com/office/powerpoint/2010/main" val="102549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2FCF2-6055-CD48-8888-644172BF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497" y="997210"/>
            <a:ext cx="3263096" cy="4863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Maximize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Z = 4x</a:t>
            </a:r>
            <a:r>
              <a:rPr lang="en-US" baseline="-25000" dirty="0"/>
              <a:t>1</a:t>
            </a:r>
            <a:r>
              <a:rPr lang="en-US" dirty="0"/>
              <a:t> + 6x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Subject to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IN" dirty="0"/>
              <a:t>-x</a:t>
            </a:r>
            <a:r>
              <a:rPr lang="en-IN" baseline="-25000" dirty="0"/>
              <a:t>1</a:t>
            </a:r>
            <a:r>
              <a:rPr lang="en-IN" dirty="0"/>
              <a:t> + x</a:t>
            </a:r>
            <a:r>
              <a:rPr lang="en-IN" baseline="-25000" dirty="0"/>
              <a:t>2</a:t>
            </a:r>
            <a:r>
              <a:rPr lang="en-IN" dirty="0"/>
              <a:t> ≤ 11 </a:t>
            </a:r>
          </a:p>
          <a:p>
            <a:pPr marL="0" indent="0" fontAlgn="base">
              <a:buNone/>
            </a:pPr>
            <a:r>
              <a:rPr lang="en-IN" dirty="0"/>
              <a:t>-x</a:t>
            </a:r>
            <a:r>
              <a:rPr lang="en-IN" baseline="-25000" dirty="0"/>
              <a:t>1</a:t>
            </a:r>
            <a:r>
              <a:rPr lang="en-IN" dirty="0"/>
              <a:t> – x</a:t>
            </a:r>
            <a:r>
              <a:rPr lang="en-IN" baseline="-25000" dirty="0"/>
              <a:t>2</a:t>
            </a:r>
            <a:r>
              <a:rPr lang="en-IN" dirty="0"/>
              <a:t> ≥ -27 </a:t>
            </a:r>
          </a:p>
          <a:p>
            <a:pPr marL="0" indent="0" fontAlgn="base">
              <a:buNone/>
            </a:pPr>
            <a:r>
              <a:rPr lang="en-IN" dirty="0"/>
              <a:t>2x</a:t>
            </a:r>
            <a:r>
              <a:rPr lang="en-IN" baseline="-25000" dirty="0"/>
              <a:t>1</a:t>
            </a:r>
            <a:r>
              <a:rPr lang="en-IN" dirty="0"/>
              <a:t> + 5x</a:t>
            </a:r>
            <a:r>
              <a:rPr lang="en-IN" baseline="-25000" dirty="0"/>
              <a:t>2</a:t>
            </a:r>
            <a:r>
              <a:rPr lang="en-IN" dirty="0"/>
              <a:t> ≤ 90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to Inequalities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BC748-FF33-49D5-8700-3783769F4E14}"/>
              </a:ext>
            </a:extLst>
          </p:cNvPr>
          <p:cNvSpPr/>
          <p:nvPr/>
        </p:nvSpPr>
        <p:spPr>
          <a:xfrm>
            <a:off x="835144" y="1627982"/>
            <a:ext cx="7102033" cy="42866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4000" dirty="0"/>
              <a:t>As a starving blockchain artist, he is willing to work up to 90 hours on a batch of NFTs; it takes 2 hours for him to make a small NFT and 5 hours to make a large one.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AE26F-B188-4461-8F87-3077E640B5FE}"/>
              </a:ext>
            </a:extLst>
          </p:cNvPr>
          <p:cNvSpPr/>
          <p:nvPr/>
        </p:nvSpPr>
        <p:spPr>
          <a:xfrm>
            <a:off x="835144" y="1627982"/>
            <a:ext cx="7102033" cy="42866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4000" dirty="0"/>
              <a:t>Because he has a basic account, each small and large NFT counts against his 27 NFT cap.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181AF-6C52-47FD-93F1-8387447F3832}"/>
              </a:ext>
            </a:extLst>
          </p:cNvPr>
          <p:cNvSpPr/>
          <p:nvPr/>
        </p:nvSpPr>
        <p:spPr>
          <a:xfrm>
            <a:off x="8368497" y="5034987"/>
            <a:ext cx="234966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497DD-487A-4CCF-805E-0C07A87D9754}"/>
              </a:ext>
            </a:extLst>
          </p:cNvPr>
          <p:cNvSpPr/>
          <p:nvPr/>
        </p:nvSpPr>
        <p:spPr>
          <a:xfrm>
            <a:off x="8368497" y="4539425"/>
            <a:ext cx="234966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06AE3-180D-4B65-8EAC-83DAA08DE416}"/>
              </a:ext>
            </a:extLst>
          </p:cNvPr>
          <p:cNvSpPr/>
          <p:nvPr/>
        </p:nvSpPr>
        <p:spPr>
          <a:xfrm>
            <a:off x="835144" y="1627982"/>
            <a:ext cx="7102033" cy="42866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4000" dirty="0"/>
              <a:t>His hosting site only allows him to upload 11 large NFTs at once; however, for each small NFT he uploads, he is allowed to upload an additional large NFT.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CC5713-C7BB-4261-9E10-261307EB1A4B}"/>
              </a:ext>
            </a:extLst>
          </p:cNvPr>
          <p:cNvSpPr/>
          <p:nvPr/>
        </p:nvSpPr>
        <p:spPr>
          <a:xfrm>
            <a:off x="835144" y="1627982"/>
            <a:ext cx="7102033" cy="42866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4000" dirty="0"/>
              <a:t>He sells the small NFTs for 4 </a:t>
            </a:r>
            <a:r>
              <a:rPr lang="en-CA" sz="4000" dirty="0" err="1"/>
              <a:t>HoshinoCoin</a:t>
            </a:r>
            <a:r>
              <a:rPr lang="en-CA" sz="4000" dirty="0"/>
              <a:t>, and the large NFTs for 6 </a:t>
            </a:r>
            <a:r>
              <a:rPr lang="en-CA" sz="4000" dirty="0" err="1"/>
              <a:t>HoshinoCoin</a:t>
            </a:r>
            <a:r>
              <a:rPr lang="en-CA" sz="40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51F82-D4DF-45A8-9248-93CF8B35C885}"/>
              </a:ext>
            </a:extLst>
          </p:cNvPr>
          <p:cNvSpPr/>
          <p:nvPr/>
        </p:nvSpPr>
        <p:spPr>
          <a:xfrm>
            <a:off x="8368497" y="4030139"/>
            <a:ext cx="234966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F9B8A-3730-407C-852D-F001BB5CADA2}"/>
              </a:ext>
            </a:extLst>
          </p:cNvPr>
          <p:cNvSpPr/>
          <p:nvPr/>
        </p:nvSpPr>
        <p:spPr>
          <a:xfrm>
            <a:off x="835144" y="1627982"/>
            <a:ext cx="7102033" cy="42866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4000" dirty="0"/>
              <a:t>How many of each NFT should Jameson make to maximize the amount of </a:t>
            </a:r>
            <a:r>
              <a:rPr lang="en-CA" sz="4000" dirty="0" err="1"/>
              <a:t>HoshinoCoin</a:t>
            </a:r>
            <a:r>
              <a:rPr lang="en-CA" sz="4000" dirty="0"/>
              <a:t> he will receive?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15442-EE2A-4253-B635-51C52CFBAB58}"/>
              </a:ext>
            </a:extLst>
          </p:cNvPr>
          <p:cNvSpPr/>
          <p:nvPr/>
        </p:nvSpPr>
        <p:spPr>
          <a:xfrm>
            <a:off x="8368495" y="2457912"/>
            <a:ext cx="2349660" cy="50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2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FA513E-AF0B-1441-A91D-F3CC2DE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Graph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18F-259F-924F-BBAD-9D88CB0D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6C89-D199-449C-B227-8AAA4042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dirty="0">
                <a:hlinkClick r:id="rId3"/>
              </a:rPr>
              <a:t>https://www.desmos.com/calculator/bi3ed6ucya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059194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2.xml><?xml version="1.0" encoding="utf-8"?>
<a:theme xmlns:a="http://schemas.openxmlformats.org/drawingml/2006/main" name="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3.xml><?xml version="1.0" encoding="utf-8"?>
<a:theme xmlns:a="http://schemas.openxmlformats.org/drawingml/2006/main" name="1_Office Theme">
  <a:themeElements>
    <a:clrScheme name="Khoury College 1">
      <a:dk1>
        <a:srgbClr val="A19994"/>
      </a:dk1>
      <a:lt1>
        <a:srgbClr val="FFFFFF"/>
      </a:lt1>
      <a:dk2>
        <a:srgbClr val="A19994"/>
      </a:dk2>
      <a:lt2>
        <a:srgbClr val="CFC7BF"/>
      </a:lt2>
      <a:accent1>
        <a:srgbClr val="D41B2C"/>
      </a:accent1>
      <a:accent2>
        <a:srgbClr val="FFBF3D"/>
      </a:accent2>
      <a:accent3>
        <a:srgbClr val="A19994"/>
      </a:accent3>
      <a:accent4>
        <a:srgbClr val="CFC7BF"/>
      </a:accent4>
      <a:accent5>
        <a:srgbClr val="D41B2C"/>
      </a:accent5>
      <a:accent6>
        <a:srgbClr val="FFBF3D"/>
      </a:accent6>
      <a:hlink>
        <a:srgbClr val="CC0000"/>
      </a:hlink>
      <a:folHlink>
        <a:srgbClr val="FFBF3D"/>
      </a:folHlink>
    </a:clrScheme>
    <a:fontScheme name="CCI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6"/>
        </a:solidFill>
        <a:ln>
          <a:solidFill>
            <a:schemeClr val="accent6"/>
          </a:solidFill>
        </a:ln>
      </a:spPr>
      <a:bodyPr wrap="square" rtlCol="0">
        <a:spAutoFit/>
      </a:bodyPr>
      <a:lstStyle>
        <a:defPPr algn="ctr">
          <a:defRPr sz="4000" b="1" dirty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S_7487_PPT_Presentation_Template_Widescreen_BOSTON.potx  -  Read-Only" id="{4A1F6399-2B34-423F-A1D0-7B2C7857CCF5}" vid="{0CA95EF8-192B-46EA-93A7-57A16268B8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E18A58C469A4FA251DC62535A30A0" ma:contentTypeVersion="4" ma:contentTypeDescription="Create a new document." ma:contentTypeScope="" ma:versionID="dba41efbf77cd8e45f0e4f481e5f72f9">
  <xsd:schema xmlns:xsd="http://www.w3.org/2001/XMLSchema" xmlns:xs="http://www.w3.org/2001/XMLSchema" xmlns:p="http://schemas.microsoft.com/office/2006/metadata/properties" xmlns:ns2="220310cd-6774-4929-94b5-39a853033f5b" xmlns:ns3="80c958f4-bd55-422e-a6ef-b1a2d8b5228e" targetNamespace="http://schemas.microsoft.com/office/2006/metadata/properties" ma:root="true" ma:fieldsID="481eaa35bb53b1d56e6d97917eaf463b" ns2:_="" ns3:_="">
    <xsd:import namespace="220310cd-6774-4929-94b5-39a853033f5b"/>
    <xsd:import namespace="80c958f4-bd55-422e-a6ef-b1a2d8b52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310cd-6774-4929-94b5-39a853033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958f4-bd55-422e-a6ef-b1a2d8b522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32DB1-B4BE-4FAF-A8E4-5FAD44508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20689-940A-47BD-BC86-59B2DF552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2357E8-BD2C-4872-8D66-14D6C6CE1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310cd-6774-4929-94b5-39a853033f5b"/>
    <ds:schemaRef ds:uri="80c958f4-bd55-422e-a6ef-b1a2d8b52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1796</Words>
  <Application>Microsoft Office PowerPoint</Application>
  <PresentationFormat>Widescreen</PresentationFormat>
  <Paragraphs>577</Paragraphs>
  <Slides>18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Real Head Pro</vt:lpstr>
      <vt:lpstr>Real Text Pro</vt:lpstr>
      <vt:lpstr>Arial</vt:lpstr>
      <vt:lpstr>Calibri</vt:lpstr>
      <vt:lpstr>Helvetica</vt:lpstr>
      <vt:lpstr>Lato</vt:lpstr>
      <vt:lpstr>Lato Black</vt:lpstr>
      <vt:lpstr>Wingdings</vt:lpstr>
      <vt:lpstr>Northeastern Brand Theme</vt:lpstr>
      <vt:lpstr>Office Theme</vt:lpstr>
      <vt:lpstr>1_Office Theme</vt:lpstr>
      <vt:lpstr>Simplex Algorithm</vt:lpstr>
      <vt:lpstr>Activity!</vt:lpstr>
      <vt:lpstr>PowerPoint Presentation</vt:lpstr>
      <vt:lpstr>What Was That?</vt:lpstr>
      <vt:lpstr>Linear Programming &amp; Simplex</vt:lpstr>
      <vt:lpstr>Simplex Algorithm</vt:lpstr>
      <vt:lpstr>Example</vt:lpstr>
      <vt:lpstr>Step 1: Convert to Inequalities</vt:lpstr>
      <vt:lpstr>Detour: Graph Explanation</vt:lpstr>
      <vt:lpstr>Step 2: Convert to Standard Form</vt:lpstr>
      <vt:lpstr>Step 3: Add Slack Variables</vt:lpstr>
      <vt:lpstr>Step 4: Set Up Tableau</vt:lpstr>
      <vt:lpstr>Step 5: Check Optimality</vt:lpstr>
      <vt:lpstr>Step 5: Identify Pivot Variable</vt:lpstr>
      <vt:lpstr>Step 6: Create New Tableau</vt:lpstr>
      <vt:lpstr>Step 7: Repeat</vt:lpstr>
      <vt:lpstr>Review of Simplex Algorithm</vt:lpstr>
      <vt:lpstr>Thank You! 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Jameson Albers</cp:lastModifiedBy>
  <cp:revision>80</cp:revision>
  <cp:lastPrinted>2019-07-26T19:52:48Z</cp:lastPrinted>
  <dcterms:created xsi:type="dcterms:W3CDTF">2019-07-11T18:23:01Z</dcterms:created>
  <dcterms:modified xsi:type="dcterms:W3CDTF">2021-11-11T02:38:29Z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0x010100336E18A58C469A4FA251DC62535A30A0</vt:lpwstr>
  </property>
</Properties>
</file>