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312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454A-99E8-4972-A2E3-9E8F439F2C7E}" type="datetimeFigureOut">
              <a:rPr lang="pt-BR" smtClean="0"/>
              <a:t>28/10/2015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F0A8-DE81-46D4-8742-178A15169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84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454A-99E8-4972-A2E3-9E8F439F2C7E}" type="datetimeFigureOut">
              <a:rPr lang="pt-BR" smtClean="0"/>
              <a:t>28/10/2015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F0A8-DE81-46D4-8742-178A15169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20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454A-99E8-4972-A2E3-9E8F439F2C7E}" type="datetimeFigureOut">
              <a:rPr lang="pt-BR" smtClean="0"/>
              <a:t>28/10/2015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F0A8-DE81-46D4-8742-178A15169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50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454A-99E8-4972-A2E3-9E8F439F2C7E}" type="datetimeFigureOut">
              <a:rPr lang="pt-BR" smtClean="0"/>
              <a:t>28/10/2015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F0A8-DE81-46D4-8742-178A15169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77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454A-99E8-4972-A2E3-9E8F439F2C7E}" type="datetimeFigureOut">
              <a:rPr lang="pt-BR" smtClean="0"/>
              <a:t>28/10/2015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F0A8-DE81-46D4-8742-178A15169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175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454A-99E8-4972-A2E3-9E8F439F2C7E}" type="datetimeFigureOut">
              <a:rPr lang="pt-BR" smtClean="0"/>
              <a:t>28/10/2015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F0A8-DE81-46D4-8742-178A15169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54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454A-99E8-4972-A2E3-9E8F439F2C7E}" type="datetimeFigureOut">
              <a:rPr lang="pt-BR" smtClean="0"/>
              <a:t>28/10/2015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F0A8-DE81-46D4-8742-178A15169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99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454A-99E8-4972-A2E3-9E8F439F2C7E}" type="datetimeFigureOut">
              <a:rPr lang="pt-BR" smtClean="0"/>
              <a:t>28/10/2015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F0A8-DE81-46D4-8742-178A15169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85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454A-99E8-4972-A2E3-9E8F439F2C7E}" type="datetimeFigureOut">
              <a:rPr lang="pt-BR" smtClean="0"/>
              <a:t>28/10/2015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F0A8-DE81-46D4-8742-178A15169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78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454A-99E8-4972-A2E3-9E8F439F2C7E}" type="datetimeFigureOut">
              <a:rPr lang="pt-BR" smtClean="0"/>
              <a:t>28/10/2015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F0A8-DE81-46D4-8742-178A15169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27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454A-99E8-4972-A2E3-9E8F439F2C7E}" type="datetimeFigureOut">
              <a:rPr lang="pt-BR" smtClean="0"/>
              <a:t>28/10/2015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F0A8-DE81-46D4-8742-178A15169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24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A454A-99E8-4972-A2E3-9E8F439F2C7E}" type="datetimeFigureOut">
              <a:rPr lang="pt-BR" smtClean="0"/>
              <a:t>28/10/2015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0F0A8-DE81-46D4-8742-178A15169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2424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Linguagem de Programação </a:t>
            </a:r>
            <a:r>
              <a:rPr lang="pt-BR" dirty="0" err="1" smtClean="0"/>
              <a:t>Minimal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Prof.: João Luiz de Almeida Filho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424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Linguagem de Programação </a:t>
            </a:r>
            <a:r>
              <a:rPr lang="pt-BR" dirty="0" err="1" smtClean="0"/>
              <a:t>Minimal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Comandos: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943663" y="2276872"/>
            <a:ext cx="38164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pt-BR" sz="3200" dirty="0" smtClean="0"/>
              <a:t>Z &lt;- 0;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3200" dirty="0" smtClean="0"/>
              <a:t>X &lt;- Y;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3200" dirty="0" smtClean="0"/>
              <a:t>X &lt;- X+1;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3200" dirty="0" smtClean="0"/>
              <a:t>loop X;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3200" dirty="0" smtClean="0"/>
              <a:t>...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3200" dirty="0" err="1" smtClean="0"/>
              <a:t>end</a:t>
            </a:r>
            <a:r>
              <a:rPr lang="pt-BR" sz="3200" dirty="0" smtClean="0"/>
              <a:t>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3200" dirty="0" smtClean="0"/>
              <a:t>goto L;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3200" dirty="0" err="1" smtClean="0"/>
              <a:t>read</a:t>
            </a:r>
            <a:r>
              <a:rPr lang="pt-BR" sz="3200" dirty="0" smtClean="0"/>
              <a:t>(X);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3200" dirty="0" err="1" smtClean="0"/>
              <a:t>write</a:t>
            </a:r>
            <a:r>
              <a:rPr lang="pt-BR" sz="3200" dirty="0" smtClean="0"/>
              <a:t>(X);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313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Linguagem de Programação </a:t>
            </a:r>
            <a:r>
              <a:rPr lang="pt-BR" dirty="0" err="1" smtClean="0"/>
              <a:t>Minimal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699792" y="1916832"/>
            <a:ext cx="539769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 smtClean="0">
                <a:solidFill>
                  <a:srgbClr val="FFFFFF"/>
                </a:solidFill>
              </a:rPr>
              <a:t>program</a:t>
            </a:r>
            <a:r>
              <a:rPr lang="pt-BR" sz="2800" dirty="0" smtClean="0">
                <a:solidFill>
                  <a:srgbClr val="FFFFFF"/>
                </a:solidFill>
              </a:rPr>
              <a:t> </a:t>
            </a:r>
            <a:r>
              <a:rPr lang="pt-BR" sz="2800" dirty="0" smtClean="0">
                <a:solidFill>
                  <a:srgbClr val="FF0000"/>
                </a:solidFill>
              </a:rPr>
              <a:t>SOMA_DE_X _</a:t>
            </a:r>
            <a:r>
              <a:rPr lang="pt-BR" sz="2800" dirty="0" err="1" smtClean="0">
                <a:solidFill>
                  <a:srgbClr val="FF0000"/>
                </a:solidFill>
              </a:rPr>
              <a:t>e_Y</a:t>
            </a:r>
            <a:r>
              <a:rPr lang="pt-BR" sz="2800" dirty="0" smtClean="0"/>
              <a:t>;</a:t>
            </a:r>
          </a:p>
          <a:p>
            <a:r>
              <a:rPr lang="pt-BR" sz="2800" dirty="0" smtClean="0">
                <a:solidFill>
                  <a:srgbClr val="FFFFFF"/>
                </a:solidFill>
              </a:rPr>
              <a:t>var</a:t>
            </a:r>
          </a:p>
          <a:p>
            <a:r>
              <a:rPr lang="pt-BR" sz="2800" dirty="0" smtClean="0"/>
              <a:t>	z:</a:t>
            </a:r>
            <a:r>
              <a:rPr lang="pt-BR" sz="2800" dirty="0" smtClean="0">
                <a:solidFill>
                  <a:srgbClr val="FF0000"/>
                </a:solidFill>
              </a:rPr>
              <a:t>integer</a:t>
            </a:r>
            <a:r>
              <a:rPr lang="pt-BR" sz="2800" dirty="0" smtClean="0"/>
              <a:t>; x:</a:t>
            </a:r>
            <a:r>
              <a:rPr lang="pt-BR" sz="2800" dirty="0" smtClean="0">
                <a:solidFill>
                  <a:srgbClr val="FF0000"/>
                </a:solidFill>
              </a:rPr>
              <a:t>integer</a:t>
            </a:r>
            <a:r>
              <a:rPr lang="pt-BR" sz="2800" dirty="0"/>
              <a:t>;</a:t>
            </a:r>
            <a:r>
              <a:rPr lang="pt-BR" sz="2800" dirty="0" smtClean="0"/>
              <a:t> y:</a:t>
            </a:r>
            <a:r>
              <a:rPr lang="pt-BR" sz="2800" dirty="0" smtClean="0">
                <a:solidFill>
                  <a:srgbClr val="FF0000"/>
                </a:solidFill>
              </a:rPr>
              <a:t>integer</a:t>
            </a:r>
            <a:r>
              <a:rPr lang="pt-BR" sz="2800" dirty="0" smtClean="0"/>
              <a:t>;</a:t>
            </a:r>
          </a:p>
          <a:p>
            <a:r>
              <a:rPr lang="pt-BR" sz="2800" dirty="0" smtClean="0">
                <a:solidFill>
                  <a:srgbClr val="FFFFFF"/>
                </a:solidFill>
              </a:rPr>
              <a:t>Begin</a:t>
            </a:r>
          </a:p>
          <a:p>
            <a:r>
              <a:rPr lang="pt-BR" sz="2800" dirty="0">
                <a:solidFill>
                  <a:srgbClr val="FFFFFF"/>
                </a:solidFill>
              </a:rPr>
              <a:t>	</a:t>
            </a:r>
            <a:r>
              <a:rPr lang="pt-BR" sz="2800" dirty="0" err="1" smtClean="0">
                <a:solidFill>
                  <a:srgbClr val="92D050"/>
                </a:solidFill>
              </a:rPr>
              <a:t>read</a:t>
            </a:r>
            <a:r>
              <a:rPr lang="pt-BR" sz="2800" dirty="0" smtClean="0">
                <a:solidFill>
                  <a:srgbClr val="92D050"/>
                </a:solidFill>
              </a:rPr>
              <a:t>(x);</a:t>
            </a:r>
          </a:p>
          <a:p>
            <a:r>
              <a:rPr lang="pt-BR" sz="2800" dirty="0">
                <a:solidFill>
                  <a:srgbClr val="92D050"/>
                </a:solidFill>
              </a:rPr>
              <a:t>	</a:t>
            </a:r>
            <a:r>
              <a:rPr lang="pt-BR" sz="2800" dirty="0" err="1" smtClean="0">
                <a:solidFill>
                  <a:srgbClr val="92D050"/>
                </a:solidFill>
              </a:rPr>
              <a:t>read</a:t>
            </a:r>
            <a:r>
              <a:rPr lang="pt-BR" sz="2800" dirty="0" smtClean="0">
                <a:solidFill>
                  <a:srgbClr val="92D050"/>
                </a:solidFill>
              </a:rPr>
              <a:t>(y);</a:t>
            </a:r>
          </a:p>
          <a:p>
            <a:r>
              <a:rPr lang="pt-BR" sz="2800" dirty="0"/>
              <a:t>	</a:t>
            </a:r>
            <a:r>
              <a:rPr lang="pt-BR" sz="2800" dirty="0" smtClean="0"/>
              <a:t>z&lt;-x;</a:t>
            </a:r>
          </a:p>
          <a:p>
            <a:r>
              <a:rPr lang="pt-BR" sz="2800" dirty="0"/>
              <a:t>	</a:t>
            </a:r>
            <a:r>
              <a:rPr lang="pt-BR" sz="2800" dirty="0" smtClean="0">
                <a:solidFill>
                  <a:srgbClr val="FFFFFF"/>
                </a:solidFill>
              </a:rPr>
              <a:t>loop</a:t>
            </a:r>
            <a:r>
              <a:rPr lang="pt-BR" sz="2800" dirty="0" smtClean="0"/>
              <a:t> y;</a:t>
            </a:r>
          </a:p>
          <a:p>
            <a:r>
              <a:rPr lang="pt-BR" sz="2800" dirty="0"/>
              <a:t>	</a:t>
            </a:r>
            <a:r>
              <a:rPr lang="pt-BR" sz="2800" dirty="0" smtClean="0"/>
              <a:t>	z &lt;- z+1;</a:t>
            </a:r>
          </a:p>
          <a:p>
            <a:r>
              <a:rPr lang="pt-BR" sz="2800" dirty="0"/>
              <a:t>	</a:t>
            </a:r>
            <a:r>
              <a:rPr lang="pt-BR" sz="2800" dirty="0" err="1" smtClean="0">
                <a:solidFill>
                  <a:srgbClr val="FFFFFF"/>
                </a:solidFill>
              </a:rPr>
              <a:t>end</a:t>
            </a:r>
            <a:r>
              <a:rPr lang="pt-BR" sz="2800" dirty="0" smtClean="0"/>
              <a:t>;</a:t>
            </a:r>
          </a:p>
          <a:p>
            <a:r>
              <a:rPr lang="pt-BR" sz="2800" dirty="0" err="1">
                <a:solidFill>
                  <a:srgbClr val="FFFFFF"/>
                </a:solidFill>
              </a:rPr>
              <a:t>e</a:t>
            </a:r>
            <a:r>
              <a:rPr lang="pt-BR" sz="2800" dirty="0" err="1" smtClean="0">
                <a:solidFill>
                  <a:srgbClr val="FFFFFF"/>
                </a:solidFill>
              </a:rPr>
              <a:t>nd</a:t>
            </a:r>
            <a:r>
              <a:rPr lang="pt-BR" sz="2800" dirty="0" smtClean="0"/>
              <a:t>;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6925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Gramatica LPM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sz="2400" dirty="0" smtClean="0"/>
              <a:t>PROGRAMA -&gt; </a:t>
            </a:r>
            <a:r>
              <a:rPr lang="pt-BR" sz="2400" dirty="0" err="1" smtClean="0"/>
              <a:t>program</a:t>
            </a:r>
            <a:r>
              <a:rPr lang="pt-BR" sz="2400" dirty="0" smtClean="0"/>
              <a:t> NOME; DECL_VAR DECL_FUNCOES </a:t>
            </a:r>
            <a:r>
              <a:rPr lang="pt-BR" sz="2400" dirty="0" smtClean="0"/>
              <a:t>BLOCO</a:t>
            </a:r>
            <a:endParaRPr lang="pt-BR" sz="2400" dirty="0" smtClean="0"/>
          </a:p>
          <a:p>
            <a:r>
              <a:rPr lang="pt-BR" sz="2400" dirty="0" smtClean="0"/>
              <a:t>NOME -&gt; </a:t>
            </a:r>
            <a:r>
              <a:rPr lang="pt-BR" sz="2400" dirty="0" smtClean="0"/>
              <a:t>CHAR </a:t>
            </a:r>
            <a:r>
              <a:rPr lang="pt-BR" sz="2400" dirty="0" smtClean="0"/>
              <a:t>NOME</a:t>
            </a:r>
          </a:p>
          <a:p>
            <a:r>
              <a:rPr lang="pt-BR" sz="2400" dirty="0" smtClean="0"/>
              <a:t>             -&gt;  CHAR</a:t>
            </a:r>
          </a:p>
          <a:p>
            <a:r>
              <a:rPr lang="pt-BR" sz="2400" smtClean="0"/>
              <a:t>CHAR -&gt; [A-Z]</a:t>
            </a:r>
            <a:endParaRPr lang="pt-BR" sz="2400" dirty="0" smtClean="0"/>
          </a:p>
          <a:p>
            <a:pPr marL="363538" indent="-363538"/>
            <a:r>
              <a:rPr lang="pt-BR" sz="2400" dirty="0" smtClean="0"/>
              <a:t>DECL_VAR </a:t>
            </a:r>
            <a:r>
              <a:rPr lang="pt-BR" sz="2400" dirty="0" smtClean="0"/>
              <a:t>-&gt; var VARIAVEIS</a:t>
            </a:r>
          </a:p>
          <a:p>
            <a:pPr marL="363538" indent="-363538"/>
            <a:r>
              <a:rPr lang="pt-BR" sz="2400" dirty="0" smtClean="0"/>
              <a:t>VARIAVEIS -&gt; </a:t>
            </a:r>
            <a:r>
              <a:rPr lang="pt-BR" sz="2400" dirty="0" err="1" smtClean="0"/>
              <a:t>NOME:integer</a:t>
            </a:r>
            <a:r>
              <a:rPr lang="pt-BR" sz="2400" dirty="0"/>
              <a:t>;</a:t>
            </a:r>
            <a:r>
              <a:rPr lang="pt-BR" sz="2400" dirty="0" smtClean="0"/>
              <a:t> VARIAVEIS</a:t>
            </a:r>
          </a:p>
          <a:p>
            <a:pPr marL="363538" lvl="4" indent="-363538">
              <a:buNone/>
            </a:pPr>
            <a:r>
              <a:rPr lang="pt-BR" sz="2400" dirty="0" smtClean="0"/>
              <a:t>           	        -&gt; </a:t>
            </a:r>
            <a:r>
              <a:rPr lang="pt-BR" sz="2400" dirty="0" err="1" smtClean="0"/>
              <a:t>NOME:real</a:t>
            </a:r>
            <a:r>
              <a:rPr lang="pt-BR" sz="2400" dirty="0" smtClean="0"/>
              <a:t>;</a:t>
            </a:r>
          </a:p>
          <a:p>
            <a:pPr marL="363538" lvl="4" indent="-363538">
              <a:buNone/>
            </a:pPr>
            <a:r>
              <a:rPr lang="pt-BR" sz="2400" dirty="0" smtClean="0"/>
              <a:t>                           -&gt;Ɛ</a:t>
            </a:r>
          </a:p>
          <a:p>
            <a:pPr marL="363538" indent="-363538"/>
            <a:r>
              <a:rPr lang="pt-BR" sz="2400" dirty="0" smtClean="0"/>
              <a:t>DECL_FUNCOES -&gt; </a:t>
            </a:r>
            <a:r>
              <a:rPr lang="pt-BR" sz="2400" dirty="0" err="1" smtClean="0"/>
              <a:t>function</a:t>
            </a:r>
            <a:r>
              <a:rPr lang="pt-BR" sz="2400" dirty="0" smtClean="0"/>
              <a:t> FUNCOES</a:t>
            </a:r>
          </a:p>
          <a:p>
            <a:pPr marL="363538" lvl="4" indent="-363538">
              <a:buNone/>
            </a:pPr>
            <a:endParaRPr lang="pt-BR" sz="2400" dirty="0" smtClean="0"/>
          </a:p>
          <a:p>
            <a:pPr marL="363538" indent="-363538"/>
            <a:r>
              <a:rPr lang="pt-BR" sz="2400" dirty="0" smtClean="0"/>
              <a:t>FUNCOES -&gt; </a:t>
            </a:r>
            <a:r>
              <a:rPr lang="pt-BR" sz="2400" dirty="0" err="1" smtClean="0"/>
              <a:t>integer</a:t>
            </a:r>
            <a:r>
              <a:rPr lang="pt-BR" sz="2400" dirty="0" smtClean="0"/>
              <a:t> NOME; DECL_VARIAVEIS BLOCO FUNCOES</a:t>
            </a:r>
          </a:p>
          <a:p>
            <a:pPr marL="363538" lvl="4" indent="-363538">
              <a:buNone/>
            </a:pPr>
            <a:r>
              <a:rPr lang="pt-BR" sz="2400" dirty="0"/>
              <a:t> </a:t>
            </a:r>
            <a:r>
              <a:rPr lang="pt-BR" sz="2400" dirty="0" smtClean="0"/>
              <a:t>		       -&gt;  real NOME; DECL_VARIAVEIS BLOCO FUNCOES</a:t>
            </a:r>
          </a:p>
          <a:p>
            <a:pPr marL="363538" lvl="3" indent="-363538">
              <a:buNone/>
            </a:pPr>
            <a:r>
              <a:rPr lang="pt-BR" sz="2400" dirty="0" smtClean="0"/>
              <a:t>	                   -&gt;Ɛ</a:t>
            </a:r>
          </a:p>
          <a:p>
            <a:pPr marL="363538" indent="-363538"/>
            <a:r>
              <a:rPr lang="pt-BR" sz="2400" dirty="0" smtClean="0"/>
              <a:t>BLOCO -&gt; </a:t>
            </a:r>
            <a:r>
              <a:rPr lang="pt-BR" sz="2400" dirty="0" err="1" smtClean="0"/>
              <a:t>begin</a:t>
            </a:r>
            <a:r>
              <a:rPr lang="pt-BR" sz="2400" dirty="0" smtClean="0"/>
              <a:t> COMANDOS </a:t>
            </a:r>
            <a:r>
              <a:rPr lang="pt-BR" sz="2400" dirty="0" err="1" smtClean="0"/>
              <a:t>end</a:t>
            </a:r>
            <a:r>
              <a:rPr lang="pt-BR" sz="2400" dirty="0" smtClean="0"/>
              <a:t>;</a:t>
            </a:r>
          </a:p>
          <a:p>
            <a:pPr marL="363538" indent="-363538"/>
            <a:r>
              <a:rPr lang="pt-BR" sz="2400" dirty="0" smtClean="0"/>
              <a:t>COMANDOS -&gt; COMANDO COMANODOS</a:t>
            </a:r>
          </a:p>
          <a:p>
            <a:pPr marL="363538" lvl="4" indent="-363538">
              <a:buNone/>
            </a:pPr>
            <a:r>
              <a:rPr lang="pt-BR" sz="2400" dirty="0"/>
              <a:t> </a:t>
            </a:r>
            <a:r>
              <a:rPr lang="pt-BR" sz="2400" dirty="0" smtClean="0"/>
              <a:t>                            -&gt;  COMANDO</a:t>
            </a:r>
          </a:p>
          <a:p>
            <a:pPr marL="11430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99315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Gramatica LPM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COMANDO -&gt; NOME &lt;- 0; </a:t>
            </a:r>
          </a:p>
          <a:p>
            <a:pPr marL="2171700" lvl="5" indent="0">
              <a:buNone/>
            </a:pPr>
            <a:r>
              <a:rPr lang="pt-BR" sz="2800" dirty="0" smtClean="0"/>
              <a:t>-&gt;NOME &lt;- 0;</a:t>
            </a:r>
          </a:p>
          <a:p>
            <a:pPr marL="2171700" lvl="5" indent="0">
              <a:buNone/>
            </a:pPr>
            <a:r>
              <a:rPr lang="pt-BR" sz="2800" dirty="0" smtClean="0"/>
              <a:t>-&gt; NOME &lt;- NOME+1;</a:t>
            </a:r>
          </a:p>
          <a:p>
            <a:pPr marL="2171700" lvl="5" indent="0">
              <a:buNone/>
            </a:pPr>
            <a:r>
              <a:rPr lang="pt-BR" sz="2800" dirty="0" smtClean="0"/>
              <a:t>-&gt; goto NOME;</a:t>
            </a:r>
          </a:p>
          <a:p>
            <a:pPr marL="2171700" lvl="5" indent="0">
              <a:buNone/>
            </a:pPr>
            <a:r>
              <a:rPr lang="pt-BR" sz="2800" dirty="0" smtClean="0"/>
              <a:t>-&gt; loop COMANDOS </a:t>
            </a:r>
            <a:r>
              <a:rPr lang="pt-BR" sz="2800" dirty="0" err="1" smtClean="0"/>
              <a:t>end</a:t>
            </a:r>
            <a:r>
              <a:rPr lang="pt-BR" sz="2800" dirty="0" smtClean="0"/>
              <a:t>;</a:t>
            </a:r>
          </a:p>
          <a:p>
            <a:pPr marL="2171700" lvl="5" indent="0">
              <a:buNone/>
            </a:pPr>
            <a:r>
              <a:rPr lang="pt-BR" sz="2800" dirty="0" smtClean="0"/>
              <a:t>-&gt; </a:t>
            </a:r>
            <a:r>
              <a:rPr lang="pt-BR" sz="2800" dirty="0" err="1" smtClean="0"/>
              <a:t>read</a:t>
            </a:r>
            <a:r>
              <a:rPr lang="pt-BR" sz="2800" dirty="0" smtClean="0"/>
              <a:t>(NOME);</a:t>
            </a:r>
          </a:p>
          <a:p>
            <a:pPr marL="2171700" lvl="5" indent="0">
              <a:buNone/>
            </a:pPr>
            <a:r>
              <a:rPr lang="pt-BR" sz="2800" dirty="0" smtClean="0"/>
              <a:t>-&gt; </a:t>
            </a:r>
            <a:r>
              <a:rPr lang="pt-BR" sz="2800" dirty="0" err="1" smtClean="0"/>
              <a:t>write</a:t>
            </a:r>
            <a:r>
              <a:rPr lang="pt-BR" sz="2800" dirty="0" smtClean="0"/>
              <a:t>(NOME);</a:t>
            </a:r>
          </a:p>
          <a:p>
            <a:pPr marL="2171700" lvl="5" indent="0">
              <a:buNone/>
            </a:pPr>
            <a:r>
              <a:rPr lang="pt-BR" sz="2800" dirty="0" smtClean="0"/>
              <a:t>-&gt; </a:t>
            </a:r>
            <a:r>
              <a:rPr lang="pt-BR" sz="2800" dirty="0" err="1" smtClean="0"/>
              <a:t>nome:COMANDO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1614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Analisador Léxico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Usar conteúdo da disciplina de compiladores.</a:t>
            </a:r>
          </a:p>
          <a:p>
            <a:r>
              <a:rPr lang="pt-BR" dirty="0" smtClean="0"/>
              <a:t>Valor: 1/4 da P3</a:t>
            </a:r>
          </a:p>
          <a:p>
            <a:r>
              <a:rPr lang="pt-BR" dirty="0" smtClean="0"/>
              <a:t>Decréscimo </a:t>
            </a:r>
            <a:r>
              <a:rPr lang="pt-BR" smtClean="0"/>
              <a:t>de </a:t>
            </a:r>
            <a:r>
              <a:rPr lang="pt-BR" smtClean="0">
                <a:solidFill>
                  <a:srgbClr val="FF0000"/>
                </a:solidFill>
              </a:rPr>
              <a:t>0,5</a:t>
            </a:r>
            <a:r>
              <a:rPr lang="pt-BR" smtClean="0"/>
              <a:t> </a:t>
            </a:r>
            <a:r>
              <a:rPr lang="pt-BR" dirty="0" err="1" smtClean="0"/>
              <a:t>pts</a:t>
            </a:r>
            <a:r>
              <a:rPr lang="pt-BR" dirty="0" smtClean="0"/>
              <a:t> por dia de atraso.</a:t>
            </a:r>
          </a:p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0,2</a:t>
            </a:r>
            <a:r>
              <a:rPr lang="pt-BR" dirty="0" smtClean="0"/>
              <a:t> extra se com cada </a:t>
            </a:r>
            <a:r>
              <a:rPr lang="pt-BR" dirty="0" err="1" smtClean="0"/>
              <a:t>token</a:t>
            </a:r>
            <a:r>
              <a:rPr lang="pt-BR" dirty="0" smtClean="0"/>
              <a:t> armazenar linha e coluna.</a:t>
            </a:r>
          </a:p>
          <a:p>
            <a:r>
              <a:rPr lang="pt-BR" dirty="0" smtClean="0"/>
              <a:t>Prazo de entrega: </a:t>
            </a:r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09/11/2015 </a:t>
            </a:r>
          </a:p>
          <a:p>
            <a:r>
              <a:rPr lang="pt-BR" dirty="0" smtClean="0">
                <a:solidFill>
                  <a:schemeClr val="tx1">
                    <a:lumMod val="50000"/>
                  </a:schemeClr>
                </a:solidFill>
              </a:rPr>
              <a:t>Apresentação</a:t>
            </a:r>
          </a:p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 participação de cada aluno será avaliada através da atividade no </a:t>
            </a:r>
            <a:r>
              <a:rPr lang="pt-BR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github</a:t>
            </a:r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187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Analisador Léxico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3068960"/>
            <a:ext cx="6851104" cy="532656"/>
          </a:xfrm>
        </p:spPr>
        <p:txBody>
          <a:bodyPr>
            <a:normAutofit lnSpcReduction="10000"/>
          </a:bodyPr>
          <a:lstStyle/>
          <a:p>
            <a:pPr algn="ctr"/>
            <a:r>
              <a:rPr lang="pt-BR" dirty="0" smtClean="0"/>
              <a:t>https://github.com/jlalmeidaf/analex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07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ysClr val="windowText" lastClr="000000"/>
      </a:dk1>
      <a:lt1>
        <a:srgbClr val="52FD23"/>
      </a:lt1>
      <a:dk2>
        <a:srgbClr val="1F497D"/>
      </a:dk2>
      <a:lt2>
        <a:srgbClr val="FFFF00"/>
      </a:lt2>
      <a:accent1>
        <a:srgbClr val="4F81BD"/>
      </a:accent1>
      <a:accent2>
        <a:srgbClr val="C0504D"/>
      </a:accent2>
      <a:accent3>
        <a:srgbClr val="FFFF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179</Words>
  <Application>Microsoft Office PowerPoint</Application>
  <PresentationFormat>Apresentação na tela (4:3)</PresentationFormat>
  <Paragraphs>63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Linguagem de Programação Minimal</vt:lpstr>
      <vt:lpstr>Linguagem de Programação Minimal</vt:lpstr>
      <vt:lpstr>Linguagem de Programação Minimal</vt:lpstr>
      <vt:lpstr>Gramatica LPM</vt:lpstr>
      <vt:lpstr>Gramatica LPM</vt:lpstr>
      <vt:lpstr>Analisador Léxico</vt:lpstr>
      <vt:lpstr>Analisador Léxico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Minimal</dc:title>
  <dc:creator>Joao Luiz</dc:creator>
  <cp:lastModifiedBy>Joao Luiz</cp:lastModifiedBy>
  <cp:revision>13</cp:revision>
  <dcterms:created xsi:type="dcterms:W3CDTF">2015-10-26T13:35:36Z</dcterms:created>
  <dcterms:modified xsi:type="dcterms:W3CDTF">2015-10-28T18:03:23Z</dcterms:modified>
</cp:coreProperties>
</file>