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Hosting your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have your website available on the internet, we need a place to host it.</a:t>
            </a:r>
          </a:p>
          <a:p>
            <a:r>
              <a:rPr lang="en-CA" dirty="0"/>
              <a:t>There are many hosting companies available, they will lend you server space and allow your website to be seen by others. </a:t>
            </a:r>
          </a:p>
          <a:p>
            <a:pPr lvl="1"/>
            <a:r>
              <a:rPr lang="en-CA" dirty="0"/>
              <a:t>Most hosting web hosting providers will include other services (based on how much you pay):</a:t>
            </a:r>
          </a:p>
          <a:p>
            <a:pPr lvl="2"/>
            <a:r>
              <a:rPr lang="en-CA" dirty="0"/>
              <a:t>Firewall</a:t>
            </a:r>
          </a:p>
          <a:p>
            <a:pPr lvl="2"/>
            <a:r>
              <a:rPr lang="en-CA" dirty="0"/>
              <a:t>Technical Assistance</a:t>
            </a:r>
          </a:p>
          <a:p>
            <a:pPr lvl="2"/>
            <a:r>
              <a:rPr lang="en-CA" dirty="0"/>
              <a:t>Email services</a:t>
            </a:r>
          </a:p>
          <a:p>
            <a:pPr lvl="2"/>
            <a:r>
              <a:rPr lang="en-CA" dirty="0"/>
              <a:t>Website templates</a:t>
            </a:r>
          </a:p>
        </p:txBody>
      </p:sp>
    </p:spTree>
    <p:extLst>
      <p:ext uri="{BB962C8B-B14F-4D97-AF65-F5344CB8AC3E}">
        <p14:creationId xmlns:p14="http://schemas.microsoft.com/office/powerpoint/2010/main" val="281251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Once, you’ve verified your school email, register an account.</a:t>
            </a:r>
          </a:p>
          <a:p>
            <a:r>
              <a:rPr lang="en-CA" dirty="0"/>
              <a:t>Now, once you go to namecheap.com and log in, your new domain should appear.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9" y="3839447"/>
            <a:ext cx="10229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on </a:t>
            </a:r>
            <a:r>
              <a:rPr lang="en-CA" dirty="0" err="1"/>
              <a:t>Heroku</a:t>
            </a:r>
            <a:r>
              <a:rPr lang="en-CA" dirty="0"/>
              <a:t>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 settings, go to Domains, and click on “Add Domain”</a:t>
            </a:r>
          </a:p>
        </p:txBody>
      </p:sp>
    </p:spTree>
    <p:extLst>
      <p:ext uri="{BB962C8B-B14F-4D97-AF65-F5344CB8AC3E}">
        <p14:creationId xmlns:p14="http://schemas.microsoft.com/office/powerpoint/2010/main" val="143014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https://namecheap.simplekb.com/SiteContents/2-7C22D5236A4543EB827F3BD8936E153E/media/im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04" y="173951"/>
            <a:ext cx="8984262" cy="65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the name of your domain.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" y="3457575"/>
            <a:ext cx="11763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94407"/>
            <a:ext cx="8825659" cy="3416300"/>
          </a:xfrm>
        </p:spPr>
        <p:txBody>
          <a:bodyPr/>
          <a:lstStyle/>
          <a:p>
            <a:r>
              <a:rPr lang="en-CA" dirty="0"/>
              <a:t>Go to </a:t>
            </a:r>
            <a:r>
              <a:rPr lang="en-CA" dirty="0" err="1"/>
              <a:t>namecheap</a:t>
            </a:r>
            <a:r>
              <a:rPr lang="en-CA" dirty="0"/>
              <a:t> and go to your Domain List tab. </a:t>
            </a:r>
          </a:p>
          <a:p>
            <a:r>
              <a:rPr lang="en-CA" dirty="0"/>
              <a:t>Click on Advanced DNS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1" y="3193944"/>
            <a:ext cx="11818696" cy="40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22" y="4213360"/>
            <a:ext cx="8825659" cy="3416300"/>
          </a:xfrm>
        </p:spPr>
        <p:txBody>
          <a:bodyPr/>
          <a:lstStyle/>
          <a:p>
            <a:r>
              <a:rPr lang="en-CA" dirty="0"/>
              <a:t> To use </a:t>
            </a:r>
            <a:r>
              <a:rPr lang="en-CA" i="1" dirty="0"/>
              <a:t>your custom domain</a:t>
            </a:r>
            <a:r>
              <a:rPr lang="en-CA" dirty="0"/>
              <a:t>, the following host records should be created:</a:t>
            </a:r>
            <a:br>
              <a:rPr lang="en-CA" dirty="0"/>
            </a:br>
            <a:endParaRPr lang="en-CA" dirty="0"/>
          </a:p>
          <a:p>
            <a:r>
              <a:rPr lang="en-CA" dirty="0"/>
              <a:t>URL Redirect Record for </a:t>
            </a:r>
            <a:r>
              <a:rPr lang="en-CA" b="1" dirty="0"/>
              <a:t>@</a:t>
            </a:r>
            <a:r>
              <a:rPr lang="en-CA" dirty="0"/>
              <a:t> to forward to http://www.[yourdomain.me]</a:t>
            </a:r>
          </a:p>
          <a:p>
            <a:br>
              <a:rPr lang="en-CA" dirty="0"/>
            </a:br>
            <a:r>
              <a:rPr lang="en-CA" dirty="0"/>
              <a:t>CNAME Record for </a:t>
            </a:r>
            <a:r>
              <a:rPr lang="en-CA" b="1" dirty="0"/>
              <a:t>www </a:t>
            </a:r>
            <a:r>
              <a:rPr lang="en-CA" dirty="0"/>
              <a:t>mapped to your </a:t>
            </a:r>
            <a:r>
              <a:rPr lang="en-CA" dirty="0" err="1"/>
              <a:t>Heroku</a:t>
            </a:r>
            <a:r>
              <a:rPr lang="en-CA" dirty="0"/>
              <a:t> Domain [name of app].herokuapp.com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" y="705855"/>
            <a:ext cx="10229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1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done now. It may take as long as 30 minutes for your custom domain to take affect. </a:t>
            </a:r>
          </a:p>
        </p:txBody>
      </p:sp>
    </p:spTree>
    <p:extLst>
      <p:ext uri="{BB962C8B-B14F-4D97-AF65-F5344CB8AC3E}">
        <p14:creationId xmlns:p14="http://schemas.microsoft.com/office/powerpoint/2010/main" val="384742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92843" cy="3416300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Heroku</a:t>
            </a:r>
            <a:r>
              <a:rPr lang="en-CA" dirty="0"/>
              <a:t> is a hosting platform that focuses on hosting and deploying web applications</a:t>
            </a:r>
          </a:p>
          <a:p>
            <a:pPr lvl="1"/>
            <a:r>
              <a:rPr lang="en-CA" dirty="0"/>
              <a:t>You can make scalable web applications in Ruby on Rails, Python, Node.js and others</a:t>
            </a:r>
          </a:p>
          <a:p>
            <a:r>
              <a:rPr lang="en-CA" dirty="0"/>
              <a:t>You do not have to worry about setting up and maintaining the server, </a:t>
            </a:r>
            <a:r>
              <a:rPr lang="en-CA" dirty="0" err="1"/>
              <a:t>Heroku</a:t>
            </a:r>
            <a:r>
              <a:rPr lang="en-CA" dirty="0"/>
              <a:t> will do that for you.</a:t>
            </a:r>
          </a:p>
          <a:p>
            <a:r>
              <a:rPr lang="en-CA" dirty="0" err="1"/>
              <a:t>Heroku’s</a:t>
            </a:r>
            <a:r>
              <a:rPr lang="en-CA" dirty="0"/>
              <a:t> functionalities include:</a:t>
            </a:r>
          </a:p>
          <a:p>
            <a:pPr lvl="1"/>
            <a:r>
              <a:rPr lang="en-CA" dirty="0"/>
              <a:t>Instant Deployment with Git push</a:t>
            </a:r>
          </a:p>
          <a:p>
            <a:pPr lvl="1"/>
            <a:r>
              <a:rPr lang="en-CA" dirty="0"/>
              <a:t>Processes scaling</a:t>
            </a:r>
          </a:p>
          <a:p>
            <a:r>
              <a:rPr lang="en-CA" dirty="0" err="1"/>
              <a:t>Heroku</a:t>
            </a:r>
            <a:r>
              <a:rPr lang="en-CA" dirty="0"/>
              <a:t> is relatively expensive compared to other hosts because of their added functionality, but you can make free apps with limited features.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5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Heroku</a:t>
            </a:r>
            <a:r>
              <a:rPr lang="en-CA" dirty="0"/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Sign up on Heroku.com</a:t>
            </a:r>
          </a:p>
          <a:p>
            <a:endParaRPr lang="en-CA" dirty="0"/>
          </a:p>
          <a:p>
            <a:r>
              <a:rPr lang="en-CA" dirty="0"/>
              <a:t>Click on “Create New App”</a:t>
            </a:r>
          </a:p>
          <a:p>
            <a:pPr lvl="1"/>
            <a:r>
              <a:rPr lang="en-CA" dirty="0"/>
              <a:t>Name it whatever you want</a:t>
            </a:r>
          </a:p>
          <a:p>
            <a:pPr lvl="1"/>
            <a:r>
              <a:rPr lang="en-CA" dirty="0"/>
              <a:t>Create the app</a:t>
            </a:r>
          </a:p>
        </p:txBody>
      </p:sp>
    </p:spTree>
    <p:extLst>
      <p:ext uri="{BB962C8B-B14F-4D97-AF65-F5344CB8AC3E}">
        <p14:creationId xmlns:p14="http://schemas.microsoft.com/office/powerpoint/2010/main" val="265203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on </a:t>
            </a:r>
            <a:r>
              <a:rPr lang="en-CA" dirty="0" err="1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Deploy on your </a:t>
            </a:r>
            <a:r>
              <a:rPr lang="en-CA" dirty="0" err="1"/>
              <a:t>Heroku</a:t>
            </a:r>
            <a:r>
              <a:rPr lang="en-CA" dirty="0"/>
              <a:t> dashboard.</a:t>
            </a:r>
          </a:p>
          <a:p>
            <a:pPr lvl="1"/>
            <a:r>
              <a:rPr lang="en-CA" dirty="0"/>
              <a:t>In Deployment Method, select GitHub, and link your GitHub account.</a:t>
            </a:r>
          </a:p>
          <a:p>
            <a:pPr lvl="1"/>
            <a:r>
              <a:rPr lang="en-CA" dirty="0"/>
              <a:t> Search for your </a:t>
            </a:r>
            <a:r>
              <a:rPr lang="en-CA" dirty="0" err="1"/>
              <a:t>github</a:t>
            </a:r>
            <a:r>
              <a:rPr lang="en-CA" dirty="0"/>
              <a:t> repo, and connect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8" y="3924300"/>
            <a:ext cx="11563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1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your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 Manual deploy, click on “Deploy Branch”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162232"/>
            <a:ext cx="11668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website is now successfully deployed!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click on “Open App” in the top right corner or type in the </a:t>
            </a:r>
            <a:r>
              <a:rPr lang="en-CA" dirty="0" err="1"/>
              <a:t>url</a:t>
            </a:r>
            <a:r>
              <a:rPr lang="en-CA" dirty="0"/>
              <a:t> to access your website.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Now, time to get your custom domain name!</a:t>
            </a:r>
          </a:p>
        </p:txBody>
      </p:sp>
    </p:spTree>
    <p:extLst>
      <p:ext uri="{BB962C8B-B14F-4D97-AF65-F5344CB8AC3E}">
        <p14:creationId xmlns:p14="http://schemas.microsoft.com/office/powerpoint/2010/main" val="29531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50" y="780485"/>
            <a:ext cx="8761413" cy="706964"/>
          </a:xfrm>
        </p:spPr>
        <p:txBody>
          <a:bodyPr/>
          <a:lstStyle/>
          <a:p>
            <a:r>
              <a:rPr lang="en-CA" dirty="0"/>
              <a:t>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2927649" cy="3416300"/>
          </a:xfrm>
        </p:spPr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offers a free .me domain name for students.</a:t>
            </a:r>
          </a:p>
          <a:p>
            <a:r>
              <a:rPr lang="en-CA" dirty="0"/>
              <a:t>Go to </a:t>
            </a:r>
            <a:r>
              <a:rPr lang="en-CA" b="1" dirty="0"/>
              <a:t>nc.me</a:t>
            </a:r>
            <a:r>
              <a:rPr lang="en-CA" dirty="0"/>
              <a:t> to claim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80" y="1619250"/>
            <a:ext cx="76581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2405801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you’ve selected your domain, register with your student email.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73" y="3349581"/>
            <a:ext cx="754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2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397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Hosting your website</vt:lpstr>
      <vt:lpstr>Heroku</vt:lpstr>
      <vt:lpstr>Create a Heroku Account</vt:lpstr>
      <vt:lpstr>Deploy on Heroku</vt:lpstr>
      <vt:lpstr>Deploy your Website</vt:lpstr>
      <vt:lpstr>Your website is now successfully deployed!</vt:lpstr>
      <vt:lpstr>Domain Name</vt:lpstr>
      <vt:lpstr>nc.me</vt:lpstr>
      <vt:lpstr>nc.me</vt:lpstr>
      <vt:lpstr>nc.me</vt:lpstr>
      <vt:lpstr>Configuring on Heroku side</vt:lpstr>
      <vt:lpstr>PowerPoint Presentation</vt:lpstr>
      <vt:lpstr>PowerPoint Presentation</vt:lpstr>
      <vt:lpstr>Namecheap side:</vt:lpstr>
      <vt:lpstr>PowerPoint Presentation</vt:lpstr>
      <vt:lpstr>Namecheap side: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Zilin Xie</dc:creator>
  <cp:lastModifiedBy>Zilin Xie</cp:lastModifiedBy>
  <cp:revision>59</cp:revision>
  <dcterms:created xsi:type="dcterms:W3CDTF">2016-10-01T16:44:38Z</dcterms:created>
  <dcterms:modified xsi:type="dcterms:W3CDTF">2016-10-03T21:32:46Z</dcterms:modified>
</cp:coreProperties>
</file>