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fully trained network is one parameterization of a network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smaller parameterization that through some function can map to this larger parameterization.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allow our function to be more complex, we can perhaps use an even smaller parameterization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 is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736698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736698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73669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73669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736698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736698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736698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736698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736698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736698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9cffb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9cffb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736698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736698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736698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736698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736698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736698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uber-research/intrinsic-dimen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804.08838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eople.eecs.berkeley.edu/~brecht/papers/07.rah.rec.nips.pdf" TargetMode="External"/><Relationship Id="rId4" Type="http://schemas.openxmlformats.org/officeDocument/2006/relationships/hyperlink" Target="https://people.eecs.berkeley.edu/~bmild/fourfe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BM Plex Sans"/>
                <a:ea typeface="IBM Plex Sans"/>
                <a:cs typeface="IBM Plex Sans"/>
                <a:sym typeface="IBM Plex Sans"/>
              </a:rPr>
              <a:t>Nonlinear projections</a:t>
            </a:r>
            <a:endParaRPr sz="4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BM Plex Sans"/>
                <a:ea typeface="IBM Plex Sans"/>
                <a:cs typeface="IBM Plex Sans"/>
                <a:sym typeface="IBM Plex Sans"/>
              </a:rPr>
              <a:t>of intrinsic dimension weights</a:t>
            </a:r>
            <a:endParaRPr sz="4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BM Plex Sans"/>
                <a:ea typeface="IBM Plex Sans"/>
                <a:cs typeface="IBM Plex Sans"/>
                <a:sym typeface="IBM Plex Sans"/>
              </a:rPr>
              <a:t>onto model weights</a:t>
            </a:r>
            <a:endParaRPr sz="4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5800" y="352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Jonathan Lam, Richard Lee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Progress / Next steps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Forked </a:t>
            </a: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repo from GitHub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, got base model to work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Able to recreate default MNIST model using example in GitHub README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MNIST FC ~1M params (direct) → FC 1K intrinsic params w/ 94% accuracy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Easily able to get &gt;80% in 100 epochs w/ only 150 params on MNIST CONV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Uses Python 2/TF 1.7 ⇒ might want to upgrade/simplify model for our needs (Lots of general boilerplate code -- need to fully understand more of it)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Need to start rewriting keras layer to use this special optimization method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Preliminary directions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Midterm project: Recreating MobileNets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Continue in some form of compression/model optimization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Knowledge distillation? Low-rank approximations of matrices?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Estimating computation based on some measure of “complexity”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“Measuring the Intrinsic Dimension of Objective Landscapes”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Is the minimal description of a neural network the set of all its weights?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Is the complexity of a problem determined by the number of weights?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If not, how can we find the number of weights in the problem?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(See toy problem)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arXiv:1804.08838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General idea of intrinsic dimension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D = d_int + 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D model weights (Dimension) = intrinsic dimension + degrees of freedom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General idea: only train d_int “psuedo-weights,” use some sort of (random) mapping/projection to map them onto the set of all D model weights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General idea of intrinsic dimension, cont’d.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theta^D = theta_0^D + P * theta_int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P is a random matrix ⇒ random linear mapping; authors state that how to choose the mapping is amenable to further research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each weight in theta = (some random offset) + (a random linear combination over theta_int)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only theta_int gets trained, everything else is fixed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model doesn’t change, inference doesn’t change -- only training is different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5" y="152400"/>
            <a:ext cx="1003050" cy="452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213" y="103353"/>
            <a:ext cx="1680538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750" y="184812"/>
            <a:ext cx="2169950" cy="47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475" y="751550"/>
            <a:ext cx="1147250" cy="30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352425" y="2323050"/>
            <a:ext cx="357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685925" y="2323050"/>
            <a:ext cx="357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002175" y="2350950"/>
            <a:ext cx="357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Why this business? Why not just shrink/change the model?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network architectures (and especially convolution structure) and size are useful, don’t want to arbitrarily change the network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more like we’re attempting to encode redundancies in the extra degrees of freedom in the projection function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Intrinsic dimension for compression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Model is totally defined by its structure and weights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Weights (D weights) are totally defined by the initial biases (random seed to generate theta_0), projection function/matrix (random seed to generate P), and intrinsic dimension psuedo-weights (d weights)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Relative space is d/D (can be in the factors of hundreds)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(Note: does not reduce computation, only storage/representation size)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What we would experiment with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Change projection function from a simple linear projection (i.e., matrix multiply) to more complex nonlinear relationship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Goal: see if we can further reduce intrinsic dimension (also might expose interesting redundancies between model weights)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Random Fourier Features (</a:t>
            </a: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original report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interesting application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): learn multi-frequency relationships easily; apply cosines to products of pseudo-weights with random “frequencies”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Also possible: arbitrary polynomials &amp; other cheap nonlinear functions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