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918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CB354-8203-1BFA-770F-77FB871EE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3E258A-0532-7CD2-643B-5AE6B1B9B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3036F9-F484-0806-E9B1-5CB54C31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81C-7C80-4E23-91E4-78EC2E85B7B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4D7E3C-9AB5-FA41-F84B-29EE9940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667D24-75D7-C62A-7A31-932A61A1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E59-93AA-4C75-83EC-4D31594BF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51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B7FE0-4009-71EA-A591-DEB37F59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9C6766-8C14-396F-2BBA-EEFD065E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FF5EF0-EC89-2F57-5FD4-B4034BCF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81C-7C80-4E23-91E4-78EC2E85B7B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E08BBF-D17F-1F98-456D-2C98EE50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6D3D97-2262-0D32-A6ED-C8F53B01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E59-93AA-4C75-83EC-4D31594BF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66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834B99-B0CB-A6AE-C3B7-A24D83FD0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D1B256-32FD-B4C7-DA40-B9C18CC5C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CFDCD-2A4E-0E0A-6D92-E051C7D8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81C-7C80-4E23-91E4-78EC2E85B7B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8F3685-EFE5-1687-C94F-B5DF705D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71B48-3693-3096-5BA3-305B5927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E59-93AA-4C75-83EC-4D31594BF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35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58B05-48D5-7A7C-CFD3-CCCA8114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56A3D-648D-660D-59B3-CEC1488BC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DA454F-6A9C-EE08-BF20-6881A05F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81C-7C80-4E23-91E4-78EC2E85B7B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B39FB3-261A-AC3A-D4B9-192D3793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9C7020-7767-41B2-79E5-52B759F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E59-93AA-4C75-83EC-4D31594BF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25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F8320-00B6-EF7D-C62B-9C2D5F20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72A24E-CE21-0F53-CD1C-A00CF77CB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F94424-577B-ED27-1433-3A7660F1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81C-7C80-4E23-91E4-78EC2E85B7B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191FB9-B086-BECA-537B-4CB6AF42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4F2616-7CA2-B258-7E26-462D5993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E59-93AA-4C75-83EC-4D31594BF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71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E36AE-0E93-AA05-A8A3-5455CCC0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954F69-8908-349A-243B-FF2428C57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2C0604-F331-52D1-5292-841C27A53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B619D3-3B4C-5DC6-5B3C-05A2F265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81C-7C80-4E23-91E4-78EC2E85B7B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418AE5-36A0-0C66-0772-EDEC7874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4ACB7A-9FDF-5FA6-7218-39DF8743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E59-93AA-4C75-83EC-4D31594BF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3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06140-6701-75A3-7B7A-01C464B9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4FEACC-295A-4143-479B-7E8EA390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E2C1F8-40DB-1944-26B3-F3BC24AD1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BC9CA6B-D9BE-F8FC-CFD3-DD9BC8FB7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863CB8-774A-BA04-0494-DBF0E4B51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CFAABD-DF6E-091A-7F4C-2FB750C6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81C-7C80-4E23-91E4-78EC2E85B7B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E6F670-AC14-7BB0-1882-453E2660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066154-4447-29A1-A6CF-145533C3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E59-93AA-4C75-83EC-4D31594BF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66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9AC43-12DC-A07E-3FC1-66ECA65E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E6483A-A777-674E-605F-A8226A1A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81C-7C80-4E23-91E4-78EC2E85B7B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73E496-1989-6C3F-5006-14E653AD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8DBAC1-2AB1-02DD-520A-4EFBE600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E59-93AA-4C75-83EC-4D31594BF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8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03E0EB-30A5-E23A-D245-01418707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81C-7C80-4E23-91E4-78EC2E85B7B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619D6A-960A-1195-6EFB-102E0538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50211-AA46-E067-9173-ED091376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E59-93AA-4C75-83EC-4D31594BF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A202F-4FF7-FB36-E7A3-92E5EFD4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694F5-5DD0-DB1B-0B7A-8FF9667D0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5A9823-A1E0-5E68-A0D4-5A5188693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1989F6-D00F-5435-757B-B2F881C2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81C-7C80-4E23-91E4-78EC2E85B7B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6D2D46-B1AD-481E-CC11-60E6A7A3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DDBE19-3F72-F869-FEAC-33D184D6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E59-93AA-4C75-83EC-4D31594BF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98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1DEA4-E5E7-3BE5-9560-19BE24749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1DBAA4-0F65-11F9-92D0-EFE151E8B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87C284-448E-1B87-3D2A-F64202486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A227C9-5966-BED0-5C77-856A7D22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781C-7C80-4E23-91E4-78EC2E85B7B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90BB42-EAFA-DA08-7236-9F89808F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28DBAB-A871-F91C-D793-60522E7E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DBE59-93AA-4C75-83EC-4D31594BF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70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E00926-C3C8-DC5C-9218-4C331218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8B5A14-E7DC-20BE-4571-DB89A0B3A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2A3936-F63A-06C5-A3E1-37C82FA33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781C-7C80-4E23-91E4-78EC2E85B7BF}" type="datetimeFigureOut">
              <a:rPr lang="pt-BR" smtClean="0"/>
              <a:t>13/09/2022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9C58B9-1ABB-5069-A5E2-1465E3204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0EFC9E-8BB2-8837-24EA-8CF4AABE3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DBE59-93AA-4C75-83EC-4D31594BF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21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 just watched Rogue One finally and K2SO has to be one of my favourite  droids ever. : r/StarWars">
            <a:extLst>
              <a:ext uri="{FF2B5EF4-FFF2-40B4-BE49-F238E27FC236}">
                <a16:creationId xmlns:a16="http://schemas.microsoft.com/office/drawing/2014/main" id="{D69FD3DB-EA23-DA44-B653-BF403C793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98" b="89813" l="9961" r="89844">
                        <a14:foregroundMark x1="41406" y1="5198" x2="53516" y2="7069"/>
                        <a14:backgroundMark x1="11133" y1="12058" x2="6250" y2="84823"/>
                        <a14:backgroundMark x1="6250" y1="84823" x2="9766" y2="97297"/>
                        <a14:backgroundMark x1="90430" y1="7069" x2="96289" y2="61331"/>
                        <a14:backgroundMark x1="96289" y1="61331" x2="90039" y2="88981"/>
                        <a14:backgroundMark x1="87500" y1="16008" x2="55106" y2="4652"/>
                        <a14:backgroundMark x1="12305" y1="11435" x2="10547" y2="97921"/>
                        <a14:backgroundMark x1="85938" y1="6445" x2="94531" y2="41372"/>
                        <a14:backgroundMark x1="94531" y1="41372" x2="93945" y2="89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37" y="5213445"/>
            <a:ext cx="1628501" cy="152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2d2 png | PNGEgg">
            <a:extLst>
              <a:ext uri="{FF2B5EF4-FFF2-40B4-BE49-F238E27FC236}">
                <a16:creationId xmlns:a16="http://schemas.microsoft.com/office/drawing/2014/main" id="{BFCD9283-1E79-1035-0ED5-C0290A7E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16" b="92969" l="10000" r="90000">
                        <a14:foregroundMark x1="43778" y1="27539" x2="44333" y2="40234"/>
                        <a14:foregroundMark x1="44333" y1="40234" x2="51667" y2="51953"/>
                        <a14:foregroundMark x1="51667" y1="51953" x2="60444" y2="53125"/>
                        <a14:foregroundMark x1="60444" y1="53125" x2="62556" y2="41992"/>
                        <a14:foregroundMark x1="62556" y1="41992" x2="61111" y2="28711"/>
                        <a14:foregroundMark x1="64889" y1="29492" x2="65889" y2="33203"/>
                        <a14:foregroundMark x1="67444" y1="36523" x2="66667" y2="28711"/>
                        <a14:foregroundMark x1="68778" y1="36133" x2="67111" y2="28125"/>
                        <a14:foregroundMark x1="68556" y1="43750" x2="64333" y2="67773"/>
                        <a14:foregroundMark x1="63333" y1="86523" x2="51111" y2="83789"/>
                        <a14:foregroundMark x1="51111" y1="83789" x2="54556" y2="93359"/>
                        <a14:foregroundMark x1="54556" y1="93359" x2="58889" y2="93359"/>
                        <a14:foregroundMark x1="66333" y1="91797" x2="66333" y2="91797"/>
                        <a14:foregroundMark x1="65222" y1="86914" x2="57778" y2="85938"/>
                        <a14:foregroundMark x1="47111" y1="10742" x2="55889" y2="9961"/>
                        <a14:foregroundMark x1="55889" y1="9961" x2="56000" y2="9961"/>
                        <a14:foregroundMark x1="46582" y1="4363" x2="53000" y2="6055"/>
                        <a14:foregroundMark x1="46781" y1="3813" x2="49778" y2="4492"/>
                        <a14:foregroundMark x1="46435" y1="4277" x2="50333" y2="3516"/>
                        <a14:backgroundMark x1="45222" y1="4297" x2="46667" y2="3516"/>
                        <a14:backgroundMark x1="46778" y1="3516" x2="46889" y2="3516"/>
                        <a14:backgroundMark x1="18000" y1="6250" x2="17556" y2="55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886" y="5362398"/>
            <a:ext cx="2165614" cy="123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ree Vector | Medical and healthcare blue background design">
            <a:extLst>
              <a:ext uri="{FF2B5EF4-FFF2-40B4-BE49-F238E27FC236}">
                <a16:creationId xmlns:a16="http://schemas.microsoft.com/office/drawing/2014/main" id="{CE315B7C-6F98-9E98-BFAD-E7B10ADF7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37" y="125044"/>
            <a:ext cx="4665262" cy="310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51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luis amancio</dc:creator>
  <cp:lastModifiedBy>jose luis amancio</cp:lastModifiedBy>
  <cp:revision>2</cp:revision>
  <dcterms:created xsi:type="dcterms:W3CDTF">2022-09-13T23:30:04Z</dcterms:created>
  <dcterms:modified xsi:type="dcterms:W3CDTF">2022-09-14T00:01:50Z</dcterms:modified>
</cp:coreProperties>
</file>