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Economica"/>
      <p:regular r:id="rId14"/>
      <p:bold r:id="rId15"/>
      <p:italic r:id="rId16"/>
      <p:boldItalic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Economica-bold.fntdata"/><Relationship Id="rId14" Type="http://schemas.openxmlformats.org/officeDocument/2006/relationships/font" Target="fonts/Economica-regular.fntdata"/><Relationship Id="rId17" Type="http://schemas.openxmlformats.org/officeDocument/2006/relationships/font" Target="fonts/Economica-boldItalic.fntdata"/><Relationship Id="rId16" Type="http://schemas.openxmlformats.org/officeDocument/2006/relationships/font" Target="fonts/Economica-italic.fntdata"/><Relationship Id="rId5" Type="http://schemas.openxmlformats.org/officeDocument/2006/relationships/slide" Target="slides/slide1.xml"/><Relationship Id="rId19" Type="http://schemas.openxmlformats.org/officeDocument/2006/relationships/font" Target="fonts/OpenSans-bold.fntdata"/><Relationship Id="rId6" Type="http://schemas.openxmlformats.org/officeDocument/2006/relationships/slide" Target="slides/slide2.xml"/><Relationship Id="rId18" Type="http://schemas.openxmlformats.org/officeDocument/2006/relationships/font" Target="fonts/OpenSa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3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8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18.219.16.244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 Manager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 Project </a:t>
            </a:r>
            <a:endParaRPr/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16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Members</a:t>
            </a:r>
            <a:endParaRPr/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-Jamison Rayfield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-Taharka Zubari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Jason Taylor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-Justin Lambert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-Cole Silvernail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 (Work in Progress)</a:t>
            </a:r>
            <a:endParaRPr/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 was tasked at creating a contact manager. The contact manager created is a web based </a:t>
            </a:r>
            <a:r>
              <a:rPr lang="en"/>
              <a:t>application</a:t>
            </a:r>
            <a:r>
              <a:rPr lang="en"/>
              <a:t> that allows users to create an account which is then stored in a MySQL database.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application provides the user with </a:t>
            </a:r>
            <a:r>
              <a:rPr lang="en"/>
              <a:t>groundbreaking</a:t>
            </a:r>
            <a:r>
              <a:rPr lang="en"/>
              <a:t> features such as…..</a:t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Adding contacts!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Searching contacts!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Deleting contacts!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used</a:t>
            </a:r>
            <a:endParaRPr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LAMP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-Linux: Operating System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-Apache: HTTP Server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-MySQL: Relational Database Management System (DBMS)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-Python: Scripting language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0724" y="924699"/>
            <a:ext cx="5023200" cy="404702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Use Case Diagram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267450" y="48925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diagram </a:t>
            </a:r>
            <a:endParaRPr/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8988" y="1141000"/>
            <a:ext cx="6200775" cy="32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Difficulties</a:t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20427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-Switched from WISA to LAMP stack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-Learning unknown languages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-Some used libraries had sparse documentation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Integrating Python with Apache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Time (Temporary Link)</a:t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IP </a:t>
            </a:r>
            <a:r>
              <a:rPr lang="en"/>
              <a:t>address</a:t>
            </a:r>
            <a:r>
              <a:rPr lang="en"/>
              <a:t>: </a:t>
            </a:r>
            <a:r>
              <a:rPr lang="en" u="sng">
                <a:solidFill>
                  <a:schemeClr val="hlink"/>
                </a:solidFill>
                <a:hlinkClick r:id="rId3"/>
              </a:rPr>
              <a:t>18.219.16.244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2321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405975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Shape 112"/>
          <p:cNvPicPr preferRelativeResize="0"/>
          <p:nvPr/>
        </p:nvPicPr>
        <p:blipFill rotWithShape="1">
          <a:blip r:embed="rId3">
            <a:alphaModFix/>
          </a:blip>
          <a:srcRect b="-6033" l="0" r="-2827" t="0"/>
          <a:stretch/>
        </p:blipFill>
        <p:spPr>
          <a:xfrm>
            <a:off x="3027425" y="1281199"/>
            <a:ext cx="2168450" cy="289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