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-Jamison Rayfield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-Taharka Zubari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Jason Taylor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-Justin Lambert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-Cole Silvernail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49000" y="548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7450" y="48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(Temporary)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0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75" y="-1358974"/>
            <a:ext cx="5413876" cy="7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-Switched from WISA to LAMP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