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10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op4331-group16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Manager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Project 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232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05975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-6033" l="0" r="-2827" t="0"/>
          <a:stretch/>
        </p:blipFill>
        <p:spPr>
          <a:xfrm>
            <a:off x="3027425" y="1281199"/>
            <a:ext cx="2168450" cy="28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-Jamison Rayfield (AWS and Apache configuration)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-Taharka Zubari (Use Case Diagram, Presentation)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Jason Taylor (Frontend HTML and CSS)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-Justin Lambert ( Backend, API , Python/ JavaScript support)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-Cole Silvernail ( MySQL design and script , ER Diagram)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-Gabriel Lara (Frontend API and design , JavaScript)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 was tasked at creating a contact manager. The contact manager created is a web based </a:t>
            </a:r>
            <a:r>
              <a:rPr lang="en"/>
              <a:t>application</a:t>
            </a:r>
            <a:r>
              <a:rPr lang="en"/>
              <a:t> that allows users to create a contact list which is stored in a database.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application provides the user with </a:t>
            </a:r>
            <a:r>
              <a:rPr lang="en"/>
              <a:t>groundbreaking</a:t>
            </a:r>
            <a:r>
              <a:rPr lang="en"/>
              <a:t> features such as…..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Adding contacts!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Searching contacts!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Deleting contacts!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used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-Linux: Operating System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-Apache: HTTP Server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-MySQL: Relational Database Management System (DBMS)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-Python: backend API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-Amazon EC2 webserver and Route 53 DNS registrar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724" y="924699"/>
            <a:ext cx="5023200" cy="40470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Use Case Diagram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67450" y="4892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 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988" y="1141000"/>
            <a:ext cx="620077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042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-Switched from WISA to LAMP stack (more online resources for LAMP)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-Learning unknown languages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-Some libraries used had sparse documentation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Integrating Python with Apache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 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URL: </a:t>
            </a:r>
            <a:r>
              <a:rPr lang="en" u="sng">
                <a:solidFill>
                  <a:schemeClr val="hlink"/>
                </a:solidFill>
                <a:hlinkClick r:id="rId3"/>
              </a:rPr>
              <a:t>cop4331-group16.com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 (Work in Progress)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