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-group16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 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-Jamison Rayfield (AWS and Apache configuration)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-Taharka Zubari (Use Case Diagram, Presentation)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Jason Taylor (Frontend HTML and CSS)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-Justin Lambert ( Backend, API , Python / JavaScript support)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-Cole Silvernail ( MySQL design and script , ER Diagram)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-Gabriel Lara (Frontend API and design , JavaScript)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was tasked at creating a contact manager. The contact manager created is a web based application that allows users to create a contact list which is stored in a database.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provides the user with groundbreaking features such as…..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contacts!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Searching contacts!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Deleting contacts!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used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-Linux: Operating System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-Apache: Web Server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-MySQL: Relational Database Management System (DBMS)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-Python: Backend API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Amazon Web Server (AWS): Cloud 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00" y="942825"/>
            <a:ext cx="4738900" cy="38958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7450" y="489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C46E1-ED77-4C95-8B10-7CCA21BB3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" y="1275906"/>
            <a:ext cx="728003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042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-Switched from WISA to LAMP stack (more online resources for LAMP)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Learning new languages and frameworks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-Some Python libraries had sparse documentation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Integrating Python with Apache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-Asynchronous communication between JavaScript and Python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cop4331-group16.com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32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059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r="-2827" b="-6033"/>
          <a:stretch/>
        </p:blipFill>
        <p:spPr>
          <a:xfrm>
            <a:off x="3027425" y="1281199"/>
            <a:ext cx="2168450" cy="2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Arial</vt:lpstr>
      <vt:lpstr>Economica</vt:lpstr>
      <vt:lpstr>Luxe</vt:lpstr>
      <vt:lpstr>  Contact Manager Small Project </vt:lpstr>
      <vt:lpstr>Members</vt:lpstr>
      <vt:lpstr>Project Description</vt:lpstr>
      <vt:lpstr>Stack used</vt:lpstr>
      <vt:lpstr>UML Use Case Diagram</vt:lpstr>
      <vt:lpstr>ER diagram </vt:lpstr>
      <vt:lpstr>Difficulties</vt:lpstr>
      <vt:lpstr>Demo Time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Contact Manager Small Project </dc:title>
  <cp:lastModifiedBy>Cole Silvernail</cp:lastModifiedBy>
  <cp:revision>1</cp:revision>
  <dcterms:modified xsi:type="dcterms:W3CDTF">2018-01-31T17:53:43Z</dcterms:modified>
</cp:coreProperties>
</file>