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p4331-group16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-Jamison Rayfield (AWS and Apache configuration)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-Taharka Zubari (Use Case Diagram, Presentation)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Jason Taylor (Frontend HTML and CSS)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-Justin Lambert ( Backend, API , Python / JavaScript support)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-Cole Silvernail ( MySQL design and script , ER Diagram)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-Gabriel Lara (Frontend API and design , JavaScript)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was tasked at creating a contact manager. The contact manager created is a web based </a:t>
            </a:r>
            <a:r>
              <a:rPr lang="en"/>
              <a:t>application</a:t>
            </a:r>
            <a:r>
              <a:rPr lang="en"/>
              <a:t> that allows users to create a contact list which is stored in a database.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provides the user with </a:t>
            </a:r>
            <a:r>
              <a:rPr lang="en"/>
              <a:t>groundbreaking</a:t>
            </a:r>
            <a:r>
              <a:rPr lang="en"/>
              <a:t> features such as…..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Deleting contacts!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used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-Linux: Operating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-Apache: Web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-MySQL: Relational Database Management System (DBMS)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-Python: Backend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Amazon Web Server (AWS): Cloud 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00" y="942825"/>
            <a:ext cx="4738900" cy="38958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7450" y="48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88" y="1141000"/>
            <a:ext cx="62007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04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Switched from WISA to LAMP stack (more online resources for LAMP)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Learning new languages and frameworks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Python libraries had sparse documentation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Integrating Python with Apache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-Asynchronous communication between JavaScript and Python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cop4331-group16.com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3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059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-6033" l="0" r="-2827" t="0"/>
          <a:stretch/>
        </p:blipFill>
        <p:spPr>
          <a:xfrm>
            <a:off x="3027425" y="1281199"/>
            <a:ext cx="2168450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