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3" r:id="rId4"/>
  </p:sldMasterIdLst>
  <p:notesMasterIdLst>
    <p:notesMasterId r:id="rId41"/>
  </p:notesMasterIdLst>
  <p:handoutMasterIdLst>
    <p:handoutMasterId r:id="rId42"/>
  </p:handoutMasterIdLst>
  <p:sldIdLst>
    <p:sldId id="317" r:id="rId5"/>
    <p:sldId id="914" r:id="rId6"/>
    <p:sldId id="915" r:id="rId7"/>
    <p:sldId id="916" r:id="rId8"/>
    <p:sldId id="917" r:id="rId9"/>
    <p:sldId id="918" r:id="rId10"/>
    <p:sldId id="919" r:id="rId11"/>
    <p:sldId id="920" r:id="rId12"/>
    <p:sldId id="921" r:id="rId13"/>
    <p:sldId id="925" r:id="rId14"/>
    <p:sldId id="922" r:id="rId15"/>
    <p:sldId id="923" r:id="rId16"/>
    <p:sldId id="924" r:id="rId17"/>
    <p:sldId id="926" r:id="rId18"/>
    <p:sldId id="927" r:id="rId19"/>
    <p:sldId id="936" r:id="rId20"/>
    <p:sldId id="928" r:id="rId21"/>
    <p:sldId id="929" r:id="rId22"/>
    <p:sldId id="930" r:id="rId23"/>
    <p:sldId id="931" r:id="rId24"/>
    <p:sldId id="932" r:id="rId25"/>
    <p:sldId id="933" r:id="rId26"/>
    <p:sldId id="934" r:id="rId27"/>
    <p:sldId id="935" r:id="rId28"/>
    <p:sldId id="938" r:id="rId29"/>
    <p:sldId id="937" r:id="rId30"/>
    <p:sldId id="939" r:id="rId31"/>
    <p:sldId id="940" r:id="rId32"/>
    <p:sldId id="941" r:id="rId33"/>
    <p:sldId id="856" r:id="rId34"/>
    <p:sldId id="944" r:id="rId35"/>
    <p:sldId id="945" r:id="rId36"/>
    <p:sldId id="946" r:id="rId37"/>
    <p:sldId id="947" r:id="rId38"/>
    <p:sldId id="948" r:id="rId39"/>
    <p:sldId id="942" r:id="rId40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8F8"/>
    <a:srgbClr val="D9D9D9"/>
    <a:srgbClr val="7FCC27"/>
    <a:srgbClr val="FFFFFF"/>
    <a:srgbClr val="231F20"/>
    <a:srgbClr val="151628"/>
    <a:srgbClr val="5C2D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1699" autoAdjust="0"/>
  </p:normalViewPr>
  <p:slideViewPr>
    <p:cSldViewPr snapToGrid="0">
      <p:cViewPr varScale="1">
        <p:scale>
          <a:sx n="85" d="100"/>
          <a:sy n="85" d="100"/>
        </p:scale>
        <p:origin x="1306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0" d="100"/>
          <a:sy n="80" d="100"/>
        </p:scale>
        <p:origin x="3804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handoutMaster" Target="handoutMasters/handoutMaster1.xml"/><Relationship Id="rId47" Type="http://schemas.microsoft.com/office/2016/11/relationships/changesInfo" Target="changesInfos/changesInfo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th Massi" userId="478c1bcf29534cd8" providerId="LiveId" clId="{6DCE3A5A-72E8-4A46-9B4E-D15306F7F347}"/>
    <pc:docChg chg="undo custSel addSld delSld modSld sldOrd delMainMaster delSection modSection">
      <pc:chgData name="Beth Massi" userId="478c1bcf29534cd8" providerId="LiveId" clId="{6DCE3A5A-72E8-4A46-9B4E-D15306F7F347}" dt="2018-03-20T21:59:48.991" v="801" actId="20577"/>
      <pc:docMkLst>
        <pc:docMk/>
      </pc:docMkLst>
      <pc:sldChg chg="del">
        <pc:chgData name="Beth Massi" userId="478c1bcf29534cd8" providerId="LiveId" clId="{6DCE3A5A-72E8-4A46-9B4E-D15306F7F347}" dt="2018-03-20T21:24:01.388" v="28" actId="2696"/>
        <pc:sldMkLst>
          <pc:docMk/>
          <pc:sldMk cId="2225891766" sldId="260"/>
        </pc:sldMkLst>
      </pc:sldChg>
      <pc:sldChg chg="del">
        <pc:chgData name="Beth Massi" userId="478c1bcf29534cd8" providerId="LiveId" clId="{6DCE3A5A-72E8-4A46-9B4E-D15306F7F347}" dt="2018-03-20T21:23:49.038" v="14" actId="2696"/>
        <pc:sldMkLst>
          <pc:docMk/>
          <pc:sldMk cId="2641835760" sldId="263"/>
        </pc:sldMkLst>
      </pc:sldChg>
      <pc:sldChg chg="modNotesTx">
        <pc:chgData name="Beth Massi" userId="478c1bcf29534cd8" providerId="LiveId" clId="{6DCE3A5A-72E8-4A46-9B4E-D15306F7F347}" dt="2018-03-20T21:28:14.050" v="123" actId="6549"/>
        <pc:sldMkLst>
          <pc:docMk/>
          <pc:sldMk cId="410871248" sldId="267"/>
        </pc:sldMkLst>
      </pc:sldChg>
      <pc:sldChg chg="modSp add del setBg modAnim">
        <pc:chgData name="Beth Massi" userId="478c1bcf29534cd8" providerId="LiveId" clId="{6DCE3A5A-72E8-4A46-9B4E-D15306F7F347}" dt="2018-03-20T21:41:34.991" v="348" actId="20577"/>
        <pc:sldMkLst>
          <pc:docMk/>
          <pc:sldMk cId="3806715318" sldId="268"/>
        </pc:sldMkLst>
        <pc:spChg chg="mod">
          <ac:chgData name="Beth Massi" userId="478c1bcf29534cd8" providerId="LiveId" clId="{6DCE3A5A-72E8-4A46-9B4E-D15306F7F347}" dt="2018-03-20T21:40:27.697" v="342" actId="6549"/>
          <ac:spMkLst>
            <pc:docMk/>
            <pc:sldMk cId="3806715318" sldId="268"/>
            <ac:spMk id="2" creationId="{00000000-0000-0000-0000-000000000000}"/>
          </ac:spMkLst>
        </pc:spChg>
        <pc:spChg chg="mod">
          <ac:chgData name="Beth Massi" userId="478c1bcf29534cd8" providerId="LiveId" clId="{6DCE3A5A-72E8-4A46-9B4E-D15306F7F347}" dt="2018-03-20T21:40:45.826" v="343" actId="1076"/>
          <ac:spMkLst>
            <pc:docMk/>
            <pc:sldMk cId="3806715318" sldId="268"/>
            <ac:spMk id="6" creationId="{00000000-0000-0000-0000-000000000000}"/>
          </ac:spMkLst>
        </pc:spChg>
        <pc:picChg chg="mod">
          <ac:chgData name="Beth Massi" userId="478c1bcf29534cd8" providerId="LiveId" clId="{6DCE3A5A-72E8-4A46-9B4E-D15306F7F347}" dt="2018-03-20T21:40:06.722" v="339" actId="1076"/>
          <ac:picMkLst>
            <pc:docMk/>
            <pc:sldMk cId="3806715318" sldId="268"/>
            <ac:picMk id="4" creationId="{00000000-0000-0000-0000-000000000000}"/>
          </ac:picMkLst>
        </pc:picChg>
      </pc:sldChg>
      <pc:sldChg chg="del">
        <pc:chgData name="Beth Massi" userId="478c1bcf29534cd8" providerId="LiveId" clId="{6DCE3A5A-72E8-4A46-9B4E-D15306F7F347}" dt="2018-03-20T21:23:35.198" v="3" actId="2696"/>
        <pc:sldMkLst>
          <pc:docMk/>
          <pc:sldMk cId="889177076" sldId="278"/>
        </pc:sldMkLst>
      </pc:sldChg>
      <pc:sldChg chg="modSp modNotesTx">
        <pc:chgData name="Beth Massi" userId="478c1bcf29534cd8" providerId="LiveId" clId="{6DCE3A5A-72E8-4A46-9B4E-D15306F7F347}" dt="2018-03-20T21:49:32.287" v="397" actId="14100"/>
        <pc:sldMkLst>
          <pc:docMk/>
          <pc:sldMk cId="49448156" sldId="279"/>
        </pc:sldMkLst>
        <pc:spChg chg="mod">
          <ac:chgData name="Beth Massi" userId="478c1bcf29534cd8" providerId="LiveId" clId="{6DCE3A5A-72E8-4A46-9B4E-D15306F7F347}" dt="2018-03-20T21:48:53.743" v="389" actId="1076"/>
          <ac:spMkLst>
            <pc:docMk/>
            <pc:sldMk cId="49448156" sldId="279"/>
            <ac:spMk id="4" creationId="{00000000-0000-0000-0000-000000000000}"/>
          </ac:spMkLst>
        </pc:spChg>
        <pc:spChg chg="mod">
          <ac:chgData name="Beth Massi" userId="478c1bcf29534cd8" providerId="LiveId" clId="{6DCE3A5A-72E8-4A46-9B4E-D15306F7F347}" dt="2018-03-20T21:48:44.134" v="388" actId="14100"/>
          <ac:spMkLst>
            <pc:docMk/>
            <pc:sldMk cId="49448156" sldId="279"/>
            <ac:spMk id="10" creationId="{00000000-0000-0000-0000-000000000000}"/>
          </ac:spMkLst>
        </pc:spChg>
        <pc:spChg chg="mod">
          <ac:chgData name="Beth Massi" userId="478c1bcf29534cd8" providerId="LiveId" clId="{6DCE3A5A-72E8-4A46-9B4E-D15306F7F347}" dt="2018-03-20T21:48:38.356" v="387" actId="14100"/>
          <ac:spMkLst>
            <pc:docMk/>
            <pc:sldMk cId="49448156" sldId="279"/>
            <ac:spMk id="30" creationId="{00000000-0000-0000-0000-000000000000}"/>
          </ac:spMkLst>
        </pc:spChg>
        <pc:spChg chg="mod">
          <ac:chgData name="Beth Massi" userId="478c1bcf29534cd8" providerId="LiveId" clId="{6DCE3A5A-72E8-4A46-9B4E-D15306F7F347}" dt="2018-03-20T21:49:32.287" v="397" actId="14100"/>
          <ac:spMkLst>
            <pc:docMk/>
            <pc:sldMk cId="49448156" sldId="279"/>
            <ac:spMk id="37" creationId="{BC2F7037-35A1-4512-A32C-64E5ECAEE189}"/>
          </ac:spMkLst>
        </pc:spChg>
        <pc:spChg chg="mod">
          <ac:chgData name="Beth Massi" userId="478c1bcf29534cd8" providerId="LiveId" clId="{6DCE3A5A-72E8-4A46-9B4E-D15306F7F347}" dt="2018-03-20T21:49:25.602" v="396" actId="14100"/>
          <ac:spMkLst>
            <pc:docMk/>
            <pc:sldMk cId="49448156" sldId="279"/>
            <ac:spMk id="38" creationId="{B6635CF6-C36F-4C56-A0E4-973EE65C5FFC}"/>
          </ac:spMkLst>
        </pc:spChg>
        <pc:spChg chg="mod">
          <ac:chgData name="Beth Massi" userId="478c1bcf29534cd8" providerId="LiveId" clId="{6DCE3A5A-72E8-4A46-9B4E-D15306F7F347}" dt="2018-03-20T21:26:15.471" v="119" actId="6549"/>
          <ac:spMkLst>
            <pc:docMk/>
            <pc:sldMk cId="49448156" sldId="279"/>
            <ac:spMk id="39" creationId="{C0FA3E5D-C80E-4CFA-BFDE-C88EC0212DD0}"/>
          </ac:spMkLst>
        </pc:spChg>
        <pc:spChg chg="mod">
          <ac:chgData name="Beth Massi" userId="478c1bcf29534cd8" providerId="LiveId" clId="{6DCE3A5A-72E8-4A46-9B4E-D15306F7F347}" dt="2018-03-20T21:49:04.172" v="392" actId="14100"/>
          <ac:spMkLst>
            <pc:docMk/>
            <pc:sldMk cId="49448156" sldId="279"/>
            <ac:spMk id="62" creationId="{9C4FAAD4-D841-4246-B51F-69DED46E476C}"/>
          </ac:spMkLst>
        </pc:spChg>
        <pc:spChg chg="mod">
          <ac:chgData name="Beth Massi" userId="478c1bcf29534cd8" providerId="LiveId" clId="{6DCE3A5A-72E8-4A46-9B4E-D15306F7F347}" dt="2018-03-20T21:49:09.564" v="393" actId="14100"/>
          <ac:spMkLst>
            <pc:docMk/>
            <pc:sldMk cId="49448156" sldId="279"/>
            <ac:spMk id="63" creationId="{848EACA7-7F3B-4462-A8F3-BFCA71CA34B5}"/>
          </ac:spMkLst>
        </pc:spChg>
        <pc:spChg chg="mod">
          <ac:chgData name="Beth Massi" userId="478c1bcf29534cd8" providerId="LiveId" clId="{6DCE3A5A-72E8-4A46-9B4E-D15306F7F347}" dt="2018-03-20T21:49:13.610" v="394" actId="14100"/>
          <ac:spMkLst>
            <pc:docMk/>
            <pc:sldMk cId="49448156" sldId="279"/>
            <ac:spMk id="64" creationId="{99351268-B0C1-4246-9A60-90108E818956}"/>
          </ac:spMkLst>
        </pc:spChg>
        <pc:spChg chg="mod">
          <ac:chgData name="Beth Massi" userId="478c1bcf29534cd8" providerId="LiveId" clId="{6DCE3A5A-72E8-4A46-9B4E-D15306F7F347}" dt="2018-03-20T21:49:19.874" v="395" actId="14100"/>
          <ac:spMkLst>
            <pc:docMk/>
            <pc:sldMk cId="49448156" sldId="279"/>
            <ac:spMk id="65" creationId="{34542F12-3579-456B-BDF0-C79365885150}"/>
          </ac:spMkLst>
        </pc:spChg>
        <pc:grpChg chg="mod">
          <ac:chgData name="Beth Massi" userId="478c1bcf29534cd8" providerId="LiveId" clId="{6DCE3A5A-72E8-4A46-9B4E-D15306F7F347}" dt="2018-03-20T21:24:10.365" v="29" actId="14100"/>
          <ac:grpSpMkLst>
            <pc:docMk/>
            <pc:sldMk cId="49448156" sldId="279"/>
            <ac:grpSpMk id="5" creationId="{BF3C05F6-5643-4514-9015-EADA69635388}"/>
          </ac:grpSpMkLst>
        </pc:grpChg>
      </pc:sldChg>
      <pc:sldChg chg="add ord modNotesTx">
        <pc:chgData name="Beth Massi" userId="478c1bcf29534cd8" providerId="LiveId" clId="{6DCE3A5A-72E8-4A46-9B4E-D15306F7F347}" dt="2018-03-20T21:42:19.483" v="379" actId="20577"/>
        <pc:sldMkLst>
          <pc:docMk/>
          <pc:sldMk cId="711372276" sldId="283"/>
        </pc:sldMkLst>
      </pc:sldChg>
      <pc:sldChg chg="modNotesTx">
        <pc:chgData name="Beth Massi" userId="478c1bcf29534cd8" providerId="LiveId" clId="{6DCE3A5A-72E8-4A46-9B4E-D15306F7F347}" dt="2018-03-20T21:27:53.166" v="122" actId="6549"/>
        <pc:sldMkLst>
          <pc:docMk/>
          <pc:sldMk cId="2492523884" sldId="286"/>
        </pc:sldMkLst>
      </pc:sldChg>
      <pc:sldChg chg="addSp modSp add modNotesTx">
        <pc:chgData name="Beth Massi" userId="478c1bcf29534cd8" providerId="LiveId" clId="{6DCE3A5A-72E8-4A46-9B4E-D15306F7F347}" dt="2018-03-20T21:59:48.991" v="801" actId="20577"/>
        <pc:sldMkLst>
          <pc:docMk/>
          <pc:sldMk cId="921799083" sldId="288"/>
        </pc:sldMkLst>
        <pc:spChg chg="add mod">
          <ac:chgData name="Beth Massi" userId="478c1bcf29534cd8" providerId="LiveId" clId="{6DCE3A5A-72E8-4A46-9B4E-D15306F7F347}" dt="2018-03-20T21:54:49.710" v="467" actId="6549"/>
          <ac:spMkLst>
            <pc:docMk/>
            <pc:sldMk cId="921799083" sldId="288"/>
            <ac:spMk id="3" creationId="{FC7D8F6D-18A1-46A8-ACEB-63BDB8705636}"/>
          </ac:spMkLst>
        </pc:spChg>
        <pc:spChg chg="mod">
          <ac:chgData name="Beth Massi" userId="478c1bcf29534cd8" providerId="LiveId" clId="{6DCE3A5A-72E8-4A46-9B4E-D15306F7F347}" dt="2018-03-20T21:55:20.179" v="472" actId="20577"/>
          <ac:spMkLst>
            <pc:docMk/>
            <pc:sldMk cId="921799083" sldId="288"/>
            <ac:spMk id="4" creationId="{ABADB2D2-C81E-4000-942E-0EE27059D868}"/>
          </ac:spMkLst>
        </pc:spChg>
      </pc:sldChg>
      <pc:sldChg chg="modNotesTx">
        <pc:chgData name="Beth Massi" userId="478c1bcf29534cd8" providerId="LiveId" clId="{6DCE3A5A-72E8-4A46-9B4E-D15306F7F347}" dt="2018-03-20T21:27:23.593" v="120" actId="6549"/>
        <pc:sldMkLst>
          <pc:docMk/>
          <pc:sldMk cId="3493761638" sldId="290"/>
        </pc:sldMkLst>
      </pc:sldChg>
      <pc:sldChg chg="modNotesTx">
        <pc:chgData name="Beth Massi" userId="478c1bcf29534cd8" providerId="LiveId" clId="{6DCE3A5A-72E8-4A46-9B4E-D15306F7F347}" dt="2018-03-20T21:31:07.021" v="196" actId="6549"/>
        <pc:sldMkLst>
          <pc:docMk/>
          <pc:sldMk cId="1668825844" sldId="293"/>
        </pc:sldMkLst>
      </pc:sldChg>
      <pc:sldChg chg="addSp delSp modSp modNotesTx">
        <pc:chgData name="Beth Massi" userId="478c1bcf29534cd8" providerId="LiveId" clId="{6DCE3A5A-72E8-4A46-9B4E-D15306F7F347}" dt="2018-03-20T21:33:35.671" v="235" actId="6549"/>
        <pc:sldMkLst>
          <pc:docMk/>
          <pc:sldMk cId="1162146278" sldId="294"/>
        </pc:sldMkLst>
        <pc:picChg chg="add del">
          <ac:chgData name="Beth Massi" userId="478c1bcf29534cd8" providerId="LiveId" clId="{6DCE3A5A-72E8-4A46-9B4E-D15306F7F347}" dt="2018-03-20T21:33:19.341" v="203" actId="478"/>
          <ac:picMkLst>
            <pc:docMk/>
            <pc:sldMk cId="1162146278" sldId="294"/>
            <ac:picMk id="2" creationId="{679507CB-DFAC-4573-8D5B-953CDF266ECC}"/>
          </ac:picMkLst>
        </pc:picChg>
        <pc:picChg chg="add del mod">
          <ac:chgData name="Beth Massi" userId="478c1bcf29534cd8" providerId="LiveId" clId="{6DCE3A5A-72E8-4A46-9B4E-D15306F7F347}" dt="2018-03-20T21:33:18.872" v="202" actId="6549"/>
          <ac:picMkLst>
            <pc:docMk/>
            <pc:sldMk cId="1162146278" sldId="294"/>
            <ac:picMk id="10" creationId="{1A3C5B45-C481-481E-8C8C-54517987F814}"/>
          </ac:picMkLst>
        </pc:picChg>
      </pc:sldChg>
      <pc:sldChg chg="del">
        <pc:chgData name="Beth Massi" userId="478c1bcf29534cd8" providerId="LiveId" clId="{6DCE3A5A-72E8-4A46-9B4E-D15306F7F347}" dt="2018-03-20T21:23:39.952" v="7" actId="2696"/>
        <pc:sldMkLst>
          <pc:docMk/>
          <pc:sldMk cId="1561852763" sldId="300"/>
        </pc:sldMkLst>
      </pc:sldChg>
      <pc:sldChg chg="del">
        <pc:chgData name="Beth Massi" userId="478c1bcf29534cd8" providerId="LiveId" clId="{6DCE3A5A-72E8-4A46-9B4E-D15306F7F347}" dt="2018-03-20T21:23:41.564" v="8" actId="2696"/>
        <pc:sldMkLst>
          <pc:docMk/>
          <pc:sldMk cId="1954814125" sldId="301"/>
        </pc:sldMkLst>
      </pc:sldChg>
      <pc:sldChg chg="del">
        <pc:chgData name="Beth Massi" userId="478c1bcf29534cd8" providerId="LiveId" clId="{6DCE3A5A-72E8-4A46-9B4E-D15306F7F347}" dt="2018-03-20T21:23:22.789" v="0" actId="2696"/>
        <pc:sldMkLst>
          <pc:docMk/>
          <pc:sldMk cId="3618489806" sldId="302"/>
        </pc:sldMkLst>
      </pc:sldChg>
      <pc:sldChg chg="del modNotesTx">
        <pc:chgData name="Beth Massi" userId="478c1bcf29534cd8" providerId="LiveId" clId="{6DCE3A5A-72E8-4A46-9B4E-D15306F7F347}" dt="2018-03-20T21:23:30.536" v="2" actId="2696"/>
        <pc:sldMkLst>
          <pc:docMk/>
          <pc:sldMk cId="4264624648" sldId="303"/>
        </pc:sldMkLst>
      </pc:sldChg>
      <pc:sldChg chg="del">
        <pc:chgData name="Beth Massi" userId="478c1bcf29534cd8" providerId="LiveId" clId="{6DCE3A5A-72E8-4A46-9B4E-D15306F7F347}" dt="2018-03-20T21:23:46.362" v="12" actId="2696"/>
        <pc:sldMkLst>
          <pc:docMk/>
          <pc:sldMk cId="1114045476" sldId="304"/>
        </pc:sldMkLst>
      </pc:sldChg>
      <pc:sldChg chg="del">
        <pc:chgData name="Beth Massi" userId="478c1bcf29534cd8" providerId="LiveId" clId="{6DCE3A5A-72E8-4A46-9B4E-D15306F7F347}" dt="2018-03-20T21:23:47.466" v="13" actId="2696"/>
        <pc:sldMkLst>
          <pc:docMk/>
          <pc:sldMk cId="3535947413" sldId="306"/>
        </pc:sldMkLst>
      </pc:sldChg>
      <pc:sldChg chg="del">
        <pc:chgData name="Beth Massi" userId="478c1bcf29534cd8" providerId="LiveId" clId="{6DCE3A5A-72E8-4A46-9B4E-D15306F7F347}" dt="2018-03-20T21:23:42.453" v="9" actId="2696"/>
        <pc:sldMkLst>
          <pc:docMk/>
          <pc:sldMk cId="998524925" sldId="307"/>
        </pc:sldMkLst>
      </pc:sldChg>
      <pc:sldChg chg="del">
        <pc:chgData name="Beth Massi" userId="478c1bcf29534cd8" providerId="LiveId" clId="{6DCE3A5A-72E8-4A46-9B4E-D15306F7F347}" dt="2018-03-20T21:23:44.083" v="10" actId="2696"/>
        <pc:sldMkLst>
          <pc:docMk/>
          <pc:sldMk cId="498056501" sldId="309"/>
        </pc:sldMkLst>
      </pc:sldChg>
      <pc:sldChg chg="del">
        <pc:chgData name="Beth Massi" userId="478c1bcf29534cd8" providerId="LiveId" clId="{6DCE3A5A-72E8-4A46-9B4E-D15306F7F347}" dt="2018-03-20T21:23:38.419" v="6" actId="2696"/>
        <pc:sldMkLst>
          <pc:docMk/>
          <pc:sldMk cId="990085348" sldId="310"/>
        </pc:sldMkLst>
      </pc:sldChg>
      <pc:sldChg chg="del">
        <pc:chgData name="Beth Massi" userId="478c1bcf29534cd8" providerId="LiveId" clId="{6DCE3A5A-72E8-4A46-9B4E-D15306F7F347}" dt="2018-03-20T21:23:36.200" v="4" actId="2696"/>
        <pc:sldMkLst>
          <pc:docMk/>
          <pc:sldMk cId="753901108" sldId="311"/>
        </pc:sldMkLst>
      </pc:sldChg>
      <pc:sldChg chg="del">
        <pc:chgData name="Beth Massi" userId="478c1bcf29534cd8" providerId="LiveId" clId="{6DCE3A5A-72E8-4A46-9B4E-D15306F7F347}" dt="2018-03-20T21:23:37.119" v="5" actId="2696"/>
        <pc:sldMkLst>
          <pc:docMk/>
          <pc:sldMk cId="2680804071" sldId="312"/>
        </pc:sldMkLst>
      </pc:sldChg>
      <pc:sldChg chg="del">
        <pc:chgData name="Beth Massi" userId="478c1bcf29534cd8" providerId="LiveId" clId="{6DCE3A5A-72E8-4A46-9B4E-D15306F7F347}" dt="2018-03-20T21:23:45.248" v="11" actId="2696"/>
        <pc:sldMkLst>
          <pc:docMk/>
          <pc:sldMk cId="220935854" sldId="313"/>
        </pc:sldMkLst>
      </pc:sldChg>
      <pc:sldChg chg="modSp modNotesTx">
        <pc:chgData name="Beth Massi" userId="478c1bcf29534cd8" providerId="LiveId" clId="{6DCE3A5A-72E8-4A46-9B4E-D15306F7F347}" dt="2018-03-20T21:51:11.378" v="419" actId="6549"/>
        <pc:sldMkLst>
          <pc:docMk/>
          <pc:sldMk cId="4015631331" sldId="314"/>
        </pc:sldMkLst>
        <pc:spChg chg="mod">
          <ac:chgData name="Beth Massi" userId="478c1bcf29534cd8" providerId="LiveId" clId="{6DCE3A5A-72E8-4A46-9B4E-D15306F7F347}" dt="2018-03-20T21:51:11.378" v="419" actId="6549"/>
          <ac:spMkLst>
            <pc:docMk/>
            <pc:sldMk cId="4015631331" sldId="314"/>
            <ac:spMk id="4" creationId="{FCD350CA-17B9-44D5-B832-34F61CA368CD}"/>
          </ac:spMkLst>
        </pc:spChg>
      </pc:sldChg>
      <pc:sldChg chg="del">
        <pc:chgData name="Beth Massi" userId="478c1bcf29534cd8" providerId="LiveId" clId="{6DCE3A5A-72E8-4A46-9B4E-D15306F7F347}" dt="2018-03-20T21:32:00.651" v="197" actId="2696"/>
        <pc:sldMkLst>
          <pc:docMk/>
          <pc:sldMk cId="3216331177" sldId="315"/>
        </pc:sldMkLst>
      </pc:sldChg>
      <pc:sldChg chg="modNotesTx">
        <pc:chgData name="Beth Massi" userId="478c1bcf29534cd8" providerId="LiveId" clId="{6DCE3A5A-72E8-4A46-9B4E-D15306F7F347}" dt="2018-03-20T21:34:01.567" v="240" actId="20577"/>
        <pc:sldMkLst>
          <pc:docMk/>
          <pc:sldMk cId="1336262823" sldId="316"/>
        </pc:sldMkLst>
      </pc:sldChg>
      <pc:sldChg chg="del">
        <pc:chgData name="Beth Massi" userId="478c1bcf29534cd8" providerId="LiveId" clId="{6DCE3A5A-72E8-4A46-9B4E-D15306F7F347}" dt="2018-03-20T21:23:51.461" v="15" actId="2696"/>
        <pc:sldMkLst>
          <pc:docMk/>
          <pc:sldMk cId="945167913" sldId="317"/>
        </pc:sldMkLst>
      </pc:sldChg>
      <pc:sldMasterChg chg="del delSldLayout">
        <pc:chgData name="Beth Massi" userId="478c1bcf29534cd8" providerId="LiveId" clId="{6DCE3A5A-72E8-4A46-9B4E-D15306F7F347}" dt="2018-03-20T21:23:51.477" v="27" actId="2696"/>
        <pc:sldMasterMkLst>
          <pc:docMk/>
          <pc:sldMasterMk cId="1584992142" sldId="2147483751"/>
        </pc:sldMasterMkLst>
        <pc:sldLayoutChg chg="del">
          <pc:chgData name="Beth Massi" userId="478c1bcf29534cd8" providerId="LiveId" clId="{6DCE3A5A-72E8-4A46-9B4E-D15306F7F347}" dt="2018-03-20T21:23:51.461" v="16" actId="2696"/>
          <pc:sldLayoutMkLst>
            <pc:docMk/>
            <pc:sldMasterMk cId="1584992142" sldId="2147483751"/>
            <pc:sldLayoutMk cId="1749319771" sldId="2147483752"/>
          </pc:sldLayoutMkLst>
        </pc:sldLayoutChg>
        <pc:sldLayoutChg chg="del">
          <pc:chgData name="Beth Massi" userId="478c1bcf29534cd8" providerId="LiveId" clId="{6DCE3A5A-72E8-4A46-9B4E-D15306F7F347}" dt="2018-03-20T21:23:51.461" v="17" actId="2696"/>
          <pc:sldLayoutMkLst>
            <pc:docMk/>
            <pc:sldMasterMk cId="1584992142" sldId="2147483751"/>
            <pc:sldLayoutMk cId="191920327" sldId="2147483753"/>
          </pc:sldLayoutMkLst>
        </pc:sldLayoutChg>
        <pc:sldLayoutChg chg="del">
          <pc:chgData name="Beth Massi" userId="478c1bcf29534cd8" providerId="LiveId" clId="{6DCE3A5A-72E8-4A46-9B4E-D15306F7F347}" dt="2018-03-20T21:23:51.461" v="18" actId="2696"/>
          <pc:sldLayoutMkLst>
            <pc:docMk/>
            <pc:sldMasterMk cId="1584992142" sldId="2147483751"/>
            <pc:sldLayoutMk cId="1594602542" sldId="2147483754"/>
          </pc:sldLayoutMkLst>
        </pc:sldLayoutChg>
        <pc:sldLayoutChg chg="del">
          <pc:chgData name="Beth Massi" userId="478c1bcf29534cd8" providerId="LiveId" clId="{6DCE3A5A-72E8-4A46-9B4E-D15306F7F347}" dt="2018-03-20T21:23:51.461" v="19" actId="2696"/>
          <pc:sldLayoutMkLst>
            <pc:docMk/>
            <pc:sldMasterMk cId="1584992142" sldId="2147483751"/>
            <pc:sldLayoutMk cId="3705499826" sldId="2147483755"/>
          </pc:sldLayoutMkLst>
        </pc:sldLayoutChg>
        <pc:sldLayoutChg chg="del">
          <pc:chgData name="Beth Massi" userId="478c1bcf29534cd8" providerId="LiveId" clId="{6DCE3A5A-72E8-4A46-9B4E-D15306F7F347}" dt="2018-03-20T21:23:51.461" v="20" actId="2696"/>
          <pc:sldLayoutMkLst>
            <pc:docMk/>
            <pc:sldMasterMk cId="1584992142" sldId="2147483751"/>
            <pc:sldLayoutMk cId="1144200305" sldId="2147483756"/>
          </pc:sldLayoutMkLst>
        </pc:sldLayoutChg>
        <pc:sldLayoutChg chg="del">
          <pc:chgData name="Beth Massi" userId="478c1bcf29534cd8" providerId="LiveId" clId="{6DCE3A5A-72E8-4A46-9B4E-D15306F7F347}" dt="2018-03-20T21:23:51.461" v="21" actId="2696"/>
          <pc:sldLayoutMkLst>
            <pc:docMk/>
            <pc:sldMasterMk cId="1584992142" sldId="2147483751"/>
            <pc:sldLayoutMk cId="1393517213" sldId="2147483757"/>
          </pc:sldLayoutMkLst>
        </pc:sldLayoutChg>
        <pc:sldLayoutChg chg="del">
          <pc:chgData name="Beth Massi" userId="478c1bcf29534cd8" providerId="LiveId" clId="{6DCE3A5A-72E8-4A46-9B4E-D15306F7F347}" dt="2018-03-20T21:23:51.461" v="22" actId="2696"/>
          <pc:sldLayoutMkLst>
            <pc:docMk/>
            <pc:sldMasterMk cId="1584992142" sldId="2147483751"/>
            <pc:sldLayoutMk cId="3465711929" sldId="2147483758"/>
          </pc:sldLayoutMkLst>
        </pc:sldLayoutChg>
        <pc:sldLayoutChg chg="del">
          <pc:chgData name="Beth Massi" userId="478c1bcf29534cd8" providerId="LiveId" clId="{6DCE3A5A-72E8-4A46-9B4E-D15306F7F347}" dt="2018-03-20T21:23:51.461" v="23" actId="2696"/>
          <pc:sldLayoutMkLst>
            <pc:docMk/>
            <pc:sldMasterMk cId="1584992142" sldId="2147483751"/>
            <pc:sldLayoutMk cId="3708756837" sldId="2147483759"/>
          </pc:sldLayoutMkLst>
        </pc:sldLayoutChg>
        <pc:sldLayoutChg chg="del">
          <pc:chgData name="Beth Massi" userId="478c1bcf29534cd8" providerId="LiveId" clId="{6DCE3A5A-72E8-4A46-9B4E-D15306F7F347}" dt="2018-03-20T21:23:51.477" v="24" actId="2696"/>
          <pc:sldLayoutMkLst>
            <pc:docMk/>
            <pc:sldMasterMk cId="1584992142" sldId="2147483751"/>
            <pc:sldLayoutMk cId="2586189711" sldId="2147483760"/>
          </pc:sldLayoutMkLst>
        </pc:sldLayoutChg>
        <pc:sldLayoutChg chg="del">
          <pc:chgData name="Beth Massi" userId="478c1bcf29534cd8" providerId="LiveId" clId="{6DCE3A5A-72E8-4A46-9B4E-D15306F7F347}" dt="2018-03-20T21:23:51.477" v="25" actId="2696"/>
          <pc:sldLayoutMkLst>
            <pc:docMk/>
            <pc:sldMasterMk cId="1584992142" sldId="2147483751"/>
            <pc:sldLayoutMk cId="1651840357" sldId="2147483761"/>
          </pc:sldLayoutMkLst>
        </pc:sldLayoutChg>
        <pc:sldLayoutChg chg="del">
          <pc:chgData name="Beth Massi" userId="478c1bcf29534cd8" providerId="LiveId" clId="{6DCE3A5A-72E8-4A46-9B4E-D15306F7F347}" dt="2018-03-20T21:23:51.477" v="26" actId="2696"/>
          <pc:sldLayoutMkLst>
            <pc:docMk/>
            <pc:sldMasterMk cId="1584992142" sldId="2147483751"/>
            <pc:sldLayoutMk cId="3785253847" sldId="2147483762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B109183-6A97-499C-A537-A98260FD926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1"/>
            <a:ext cx="3170238" cy="481013"/>
          </a:xfrm>
          <a:prstGeom prst="rect">
            <a:avLst/>
          </a:prstGeom>
        </p:spPr>
        <p:txBody>
          <a:bodyPr vert="horz" lIns="91429" tIns="45715" rIns="91429" bIns="45715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7B27EE-C43D-48BC-BE7F-8AA923ADF51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143375" y="1"/>
            <a:ext cx="3170238" cy="481013"/>
          </a:xfrm>
          <a:prstGeom prst="rect">
            <a:avLst/>
          </a:prstGeom>
        </p:spPr>
        <p:txBody>
          <a:bodyPr vert="horz" lIns="91429" tIns="45715" rIns="91429" bIns="45715" rtlCol="0"/>
          <a:lstStyle>
            <a:lvl1pPr algn="r">
              <a:defRPr sz="1200"/>
            </a:lvl1pPr>
          </a:lstStyle>
          <a:p>
            <a:fld id="{6A4A805B-461C-4670-9402-81E801250286}" type="datetimeFigureOut">
              <a:rPr lang="en-US" smtClean="0"/>
              <a:t>7/8/2020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E6E46E-E7C4-451B-8240-39427C18E87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29" tIns="45715" rIns="91429" bIns="45715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B97971-52EE-4BDD-A93C-B1B507E4CC5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29" tIns="45715" rIns="91429" bIns="45715" rtlCol="0" anchor="b"/>
          <a:lstStyle>
            <a:lvl1pPr algn="r">
              <a:defRPr sz="1200"/>
            </a:lvl1pPr>
          </a:lstStyle>
          <a:p>
            <a:fld id="{BE7A608B-A52C-471B-B76C-638862CCF1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0525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0" tIns="48325" rIns="96650" bIns="48325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1" y="4620578"/>
            <a:ext cx="5852160" cy="3780473"/>
          </a:xfrm>
          <a:prstGeom prst="rect">
            <a:avLst/>
          </a:prstGeom>
        </p:spPr>
        <p:txBody>
          <a:bodyPr vert="horz" lIns="96650" tIns="48325" rIns="96650" bIns="48325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1" cy="481726"/>
          </a:xfrm>
          <a:prstGeom prst="rect">
            <a:avLst/>
          </a:prstGeom>
        </p:spPr>
        <p:txBody>
          <a:bodyPr vert="horz" lIns="96650" tIns="48325" rIns="96650" bIns="48325" rtlCol="0" anchor="b"/>
          <a:lstStyle>
            <a:lvl1pPr algn="r">
              <a:defRPr sz="1300"/>
            </a:lvl1pPr>
          </a:lstStyle>
          <a:p>
            <a:fld id="{E0AE778D-2A57-4226-B72B-26EA3CA6013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Header Placeholder 10">
            <a:extLst>
              <a:ext uri="{FF2B5EF4-FFF2-40B4-BE49-F238E27FC236}">
                <a16:creationId xmlns:a16="http://schemas.microsoft.com/office/drawing/2014/main" id="{C6085E80-0CA6-429A-827F-050AA72B63D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1"/>
            <a:ext cx="3170238" cy="481013"/>
          </a:xfrm>
          <a:prstGeom prst="rect">
            <a:avLst/>
          </a:prstGeom>
        </p:spPr>
        <p:txBody>
          <a:bodyPr vert="horz" lIns="91429" tIns="45715" rIns="91429" bIns="45715" rtlCol="0"/>
          <a:lstStyle>
            <a:lvl1pPr algn="l">
              <a:defRPr sz="1200"/>
            </a:lvl1pPr>
          </a:lstStyle>
          <a:p>
            <a:r>
              <a:rPr lang="en-US" dirty="0"/>
              <a:t>https://github.com/dotnet-presentations/home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552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what is .NET?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</a:t>
            </a:fld>
            <a:endParaRPr lang="en-US" dirty="0"/>
          </a:p>
        </p:txBody>
      </p:sp>
      <p:sp>
        <p:nvSpPr>
          <p:cNvPr id="5" name="Header Placeholder 10">
            <a:extLst>
              <a:ext uri="{FF2B5EF4-FFF2-40B4-BE49-F238E27FC236}">
                <a16:creationId xmlns:a16="http://schemas.microsoft.com/office/drawing/2014/main" id="{FF939A78-2FF4-470E-8E9D-B65CE1E8639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1"/>
            <a:ext cx="3170238" cy="481013"/>
          </a:xfrm>
          <a:prstGeom prst="rect">
            <a:avLst/>
          </a:prstGeom>
        </p:spPr>
        <p:txBody>
          <a:bodyPr vert="horz" lIns="91429" tIns="45715" rIns="91429" bIns="45715" rtlCol="0"/>
          <a:lstStyle>
            <a:lvl1pPr algn="l">
              <a:defRPr sz="1200"/>
            </a:lvl1pPr>
          </a:lstStyle>
          <a:p>
            <a:r>
              <a:rPr lang="en-US" dirty="0"/>
              <a:t>https://github.com/dotnet-presentations/home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6299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-</a:t>
            </a:r>
            <a:r>
              <a:rPr lang="pl-PL" dirty="0" err="1"/>
              <a:t>it</a:t>
            </a:r>
            <a:r>
              <a:rPr lang="pl-PL" dirty="0"/>
              <a:t> -&gt; wchodzimy do konsoli</a:t>
            </a:r>
          </a:p>
          <a:p>
            <a:endParaRPr lang="pl-PL" dirty="0"/>
          </a:p>
          <a:p>
            <a:r>
              <a:rPr lang="pl-PL" dirty="0"/>
              <a:t>Jak tylko wychodzimy z konsoli od razu zamyka się proces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0711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2382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what is .NET?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16</a:t>
            </a:fld>
            <a:endParaRPr lang="en-US"/>
          </a:p>
        </p:txBody>
      </p:sp>
      <p:sp>
        <p:nvSpPr>
          <p:cNvPr id="5" name="Header Placeholder 10">
            <a:extLst>
              <a:ext uri="{FF2B5EF4-FFF2-40B4-BE49-F238E27FC236}">
                <a16:creationId xmlns:a16="http://schemas.microsoft.com/office/drawing/2014/main" id="{FF939A78-2FF4-470E-8E9D-B65CE1E8639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1"/>
            <a:ext cx="3170238" cy="481013"/>
          </a:xfrm>
          <a:prstGeom prst="rect">
            <a:avLst/>
          </a:prstGeom>
        </p:spPr>
        <p:txBody>
          <a:bodyPr vert="horz" lIns="91429" tIns="45715" rIns="91429" bIns="45715" rtlCol="0"/>
          <a:lstStyle>
            <a:lvl1pPr algn="l">
              <a:defRPr sz="1200"/>
            </a:lvl1pPr>
          </a:lstStyle>
          <a:p>
            <a:r>
              <a:rPr lang="en-US" dirty="0"/>
              <a:t>https://github.com/dotnet-presentations/home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5715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what is .NET?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25</a:t>
            </a:fld>
            <a:endParaRPr lang="en-US"/>
          </a:p>
        </p:txBody>
      </p:sp>
      <p:sp>
        <p:nvSpPr>
          <p:cNvPr id="5" name="Header Placeholder 10">
            <a:extLst>
              <a:ext uri="{FF2B5EF4-FFF2-40B4-BE49-F238E27FC236}">
                <a16:creationId xmlns:a16="http://schemas.microsoft.com/office/drawing/2014/main" id="{FF939A78-2FF4-470E-8E9D-B65CE1E8639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1"/>
            <a:ext cx="3170238" cy="481013"/>
          </a:xfrm>
          <a:prstGeom prst="rect">
            <a:avLst/>
          </a:prstGeom>
        </p:spPr>
        <p:txBody>
          <a:bodyPr vert="horz" lIns="91429" tIns="45715" rIns="91429" bIns="45715" rtlCol="0"/>
          <a:lstStyle>
            <a:lvl1pPr algn="l">
              <a:defRPr sz="1200"/>
            </a:lvl1pPr>
          </a:lstStyle>
          <a:p>
            <a:r>
              <a:rPr lang="en-US" dirty="0"/>
              <a:t>https://github.com/dotnet-presentations/home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2005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pl-PL" b="0" i="0" dirty="0">
                <a:solidFill>
                  <a:srgbClr val="FFFFFF"/>
                </a:solidFill>
                <a:effectLst/>
                <a:latin typeface="system-ui"/>
              </a:rPr>
              <a:t>Są ECS2 i </a:t>
            </a:r>
            <a:r>
              <a:rPr lang="pl-PL" b="0" i="0" dirty="0" err="1">
                <a:solidFill>
                  <a:srgbClr val="FFFFFF"/>
                </a:solidFill>
                <a:effectLst/>
                <a:latin typeface="system-ui"/>
              </a:rPr>
              <a:t>Fargate</a:t>
            </a:r>
            <a:r>
              <a:rPr lang="pl-PL" b="0" i="0" dirty="0">
                <a:solidFill>
                  <a:srgbClr val="FFFFFF"/>
                </a:solidFill>
                <a:effectLst/>
                <a:latin typeface="system-ui"/>
              </a:rPr>
              <a:t> to kontenerów</a:t>
            </a:r>
          </a:p>
          <a:p>
            <a:pPr algn="l"/>
            <a:r>
              <a:rPr lang="pl-PL" b="0" i="0" dirty="0">
                <a:solidFill>
                  <a:srgbClr val="FFFFFF"/>
                </a:solidFill>
                <a:effectLst/>
                <a:latin typeface="system-ui"/>
              </a:rPr>
              <a:t>EC2 to takie coś w stylu </a:t>
            </a:r>
            <a:r>
              <a:rPr lang="pl-PL" b="0" i="0" dirty="0" err="1">
                <a:solidFill>
                  <a:srgbClr val="FFFFFF"/>
                </a:solidFill>
                <a:effectLst/>
                <a:latin typeface="system-ui"/>
              </a:rPr>
              <a:t>AppService</a:t>
            </a:r>
            <a:r>
              <a:rPr lang="pl-PL" b="0" i="0" dirty="0">
                <a:solidFill>
                  <a:srgbClr val="FFFFFF"/>
                </a:solidFill>
                <a:effectLst/>
                <a:latin typeface="system-ui"/>
              </a:rPr>
              <a:t>, wrzucasz tam kontener i sobie chodzi bon stop</a:t>
            </a:r>
          </a:p>
          <a:p>
            <a:pPr algn="l"/>
            <a:r>
              <a:rPr lang="pl-PL" b="0" i="0" dirty="0" err="1">
                <a:solidFill>
                  <a:srgbClr val="FFFFFF"/>
                </a:solidFill>
                <a:effectLst/>
                <a:latin typeface="system-ui"/>
              </a:rPr>
              <a:t>Fargate</a:t>
            </a:r>
            <a:r>
              <a:rPr lang="pl-PL" b="0" i="0" dirty="0">
                <a:solidFill>
                  <a:srgbClr val="FFFFFF"/>
                </a:solidFill>
                <a:effectLst/>
                <a:latin typeface="system-ui"/>
              </a:rPr>
              <a:t> to bardziej jak </a:t>
            </a:r>
            <a:r>
              <a:rPr lang="pl-PL" b="0" i="0" dirty="0" err="1">
                <a:solidFill>
                  <a:srgbClr val="FFFFFF"/>
                </a:solidFill>
                <a:effectLst/>
                <a:latin typeface="system-ui"/>
              </a:rPr>
              <a:t>Container</a:t>
            </a:r>
            <a:r>
              <a:rPr lang="pl-PL" b="0" i="0" dirty="0">
                <a:solidFill>
                  <a:srgbClr val="FFFFFF"/>
                </a:solidFill>
                <a:effectLst/>
                <a:latin typeface="system-ui"/>
              </a:rPr>
              <a:t> </a:t>
            </a:r>
            <a:r>
              <a:rPr lang="pl-PL" b="0" i="0" dirty="0" err="1">
                <a:solidFill>
                  <a:srgbClr val="FFFFFF"/>
                </a:solidFill>
                <a:effectLst/>
                <a:latin typeface="system-ui"/>
              </a:rPr>
              <a:t>Instances</a:t>
            </a:r>
            <a:endParaRPr lang="pl-PL" b="0" i="0" dirty="0">
              <a:solidFill>
                <a:srgbClr val="FFFFFF"/>
              </a:solidFill>
              <a:effectLst/>
              <a:latin typeface="system-ui"/>
            </a:endParaRPr>
          </a:p>
          <a:p>
            <a:pPr algn="l"/>
            <a:r>
              <a:rPr lang="pl-PL" b="0" i="0" dirty="0">
                <a:solidFill>
                  <a:srgbClr val="FFFFFF"/>
                </a:solidFill>
                <a:effectLst/>
                <a:latin typeface="system-ui"/>
              </a:rPr>
              <a:t>Bardziej elastyczny bo płacisz za tyle ile używasz</a:t>
            </a:r>
          </a:p>
          <a:p>
            <a:r>
              <a:rPr lang="en-US" b="0" i="0" dirty="0" err="1">
                <a:solidFill>
                  <a:srgbClr val="FFFFFF"/>
                </a:solidFill>
                <a:effectLst/>
                <a:latin typeface="system-ui"/>
              </a:rPr>
              <a:t>Tak</a:t>
            </a:r>
            <a:r>
              <a:rPr lang="en-US" b="0" i="0" dirty="0">
                <a:solidFill>
                  <a:srgbClr val="FFFFFF"/>
                </a:solidFill>
                <a:effectLst/>
                <a:latin typeface="system-ui"/>
              </a:rPr>
              <a:t>, AWS EKS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5518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Dalej</a:t>
            </a:r>
            <a:r>
              <a:rPr lang="en-US" dirty="0"/>
              <a:t> CD z docker </a:t>
            </a:r>
            <a:r>
              <a:rPr lang="en-US" dirty="0" err="1"/>
              <a:t>huba</a:t>
            </a:r>
            <a:r>
              <a:rPr lang="en-US" dirty="0"/>
              <a:t> </a:t>
            </a:r>
            <a:r>
              <a:rPr lang="en-US" dirty="0" err="1"/>
              <a:t>przez</a:t>
            </a:r>
            <a:r>
              <a:rPr lang="en-US" dirty="0"/>
              <a:t> web hook</a:t>
            </a:r>
          </a:p>
          <a:p>
            <a:endParaRPr lang="en-US" dirty="0"/>
          </a:p>
          <a:p>
            <a:r>
              <a:rPr lang="en-US" dirty="0" err="1"/>
              <a:t>Dalej</a:t>
            </a:r>
            <a:r>
              <a:rPr lang="en-US" dirty="0"/>
              <a:t> CICD. Ale </a:t>
            </a:r>
            <a:r>
              <a:rPr lang="en-US" dirty="0" err="1"/>
              <a:t>juz</a:t>
            </a:r>
            <a:r>
              <a:rPr lang="en-US" dirty="0"/>
              <a:t> </a:t>
            </a:r>
            <a:r>
              <a:rPr lang="en-US" dirty="0" err="1"/>
              <a:t>nie</a:t>
            </a:r>
            <a:r>
              <a:rPr lang="en-US" dirty="0"/>
              <a:t> </a:t>
            </a:r>
            <a:r>
              <a:rPr lang="en-US" dirty="0" err="1"/>
              <a:t>daje</a:t>
            </a:r>
            <a:r>
              <a:rPr lang="en-US" dirty="0"/>
              <a:t> </a:t>
            </a:r>
            <a:r>
              <a:rPr lang="en-US"/>
              <a:t>rady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097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lki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hidden="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203" y="6119147"/>
            <a:ext cx="1253377" cy="26878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2D58D4C-8C36-4E83-A6D0-5CCDE628C6A1}"/>
              </a:ext>
            </a:extLst>
          </p:cNvPr>
          <p:cNvSpPr txBox="1"/>
          <p:nvPr userDrawn="1"/>
        </p:nvSpPr>
        <p:spPr>
          <a:xfrm>
            <a:off x="2719659" y="1009127"/>
            <a:ext cx="7620000" cy="3605602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.NET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D84138-C5D8-434E-B158-149140D533BE}"/>
              </a:ext>
            </a:extLst>
          </p:cNvPr>
          <p:cNvSpPr txBox="1"/>
          <p:nvPr userDrawn="1"/>
        </p:nvSpPr>
        <p:spPr>
          <a:xfrm>
            <a:off x="0" y="4142676"/>
            <a:ext cx="12191999" cy="1966692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 i="1" dirty="0">
                <a:solidFill>
                  <a:schemeClr val="bg1"/>
                </a:solidFill>
              </a:rPr>
              <a:t>Free. Cross-platform. </a:t>
            </a:r>
            <a:r>
              <a:rPr lang="en-US" sz="2400" i="1" dirty="0">
                <a:solidFill>
                  <a:schemeClr val="bg2"/>
                </a:solidFill>
              </a:rPr>
              <a:t>Open source. 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 i="1" dirty="0">
                <a:solidFill>
                  <a:schemeClr val="bg1"/>
                </a:solidFill>
              </a:rPr>
              <a:t>A developer platform for building all your apps. 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endParaRPr lang="en-US" sz="2400" i="1" dirty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3200" i="0" dirty="0">
                <a:solidFill>
                  <a:schemeClr val="bg1"/>
                </a:solidFill>
              </a:rPr>
              <a:t>www.dot.net</a:t>
            </a:r>
          </a:p>
        </p:txBody>
      </p:sp>
    </p:spTree>
    <p:extLst>
      <p:ext uri="{BB962C8B-B14F-4D97-AF65-F5344CB8AC3E}">
        <p14:creationId xmlns:p14="http://schemas.microsoft.com/office/powerpoint/2010/main" val="36128183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72020882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Content Ti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78135" y="2082614"/>
            <a:ext cx="3927804" cy="3586208"/>
          </a:xfrm>
          <a:solidFill>
            <a:schemeClr val="accent2"/>
          </a:solidFill>
        </p:spPr>
        <p:txBody>
          <a:bodyPr wrap="square" tIns="146304" bIns="146304">
            <a:no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920">
                <a:solidFill>
                  <a:schemeClr val="bg1"/>
                </a:solidFill>
              </a:defRPr>
            </a:lvl1pPr>
            <a:lvl2pPr marL="0" indent="0">
              <a:spcBef>
                <a:spcPts val="1059"/>
              </a:spcBef>
              <a:buNone/>
              <a:defRPr sz="1961">
                <a:solidFill>
                  <a:schemeClr val="bg1"/>
                </a:solidFill>
              </a:defRPr>
            </a:lvl2pPr>
            <a:lvl3pPr marL="227104" indent="0">
              <a:buNone/>
              <a:tabLst/>
              <a:defRPr sz="1961">
                <a:solidFill>
                  <a:schemeClr val="bg1"/>
                </a:solidFill>
              </a:defRPr>
            </a:lvl3pPr>
            <a:lvl4pPr marL="451097" indent="0">
              <a:buNone/>
              <a:defRPr>
                <a:solidFill>
                  <a:schemeClr val="bg1"/>
                </a:solidFill>
              </a:defRPr>
            </a:lvl4pPr>
            <a:lvl5pPr marL="671979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158259" y="2082614"/>
            <a:ext cx="3927804" cy="3586208"/>
          </a:xfrm>
          <a:solidFill>
            <a:schemeClr val="accent3"/>
          </a:solidFill>
          <a:ln>
            <a:noFill/>
          </a:ln>
        </p:spPr>
        <p:txBody>
          <a:bodyPr wrap="square" tIns="146304" bIns="146304">
            <a:no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920">
                <a:solidFill>
                  <a:schemeClr val="bg1"/>
                </a:solidFill>
              </a:defRPr>
            </a:lvl1pPr>
            <a:lvl2pPr marL="0" indent="0">
              <a:spcBef>
                <a:spcPts val="1059"/>
              </a:spcBef>
              <a:buNone/>
              <a:defRPr sz="1961">
                <a:solidFill>
                  <a:schemeClr val="bg1"/>
                </a:solidFill>
              </a:defRPr>
            </a:lvl2pPr>
            <a:lvl3pPr marL="227104" indent="0">
              <a:buNone/>
              <a:tabLst/>
              <a:defRPr sz="1961">
                <a:solidFill>
                  <a:schemeClr val="bg1"/>
                </a:solidFill>
              </a:defRPr>
            </a:lvl3pPr>
            <a:lvl4pPr marL="451097" indent="0">
              <a:buNone/>
              <a:defRPr>
                <a:solidFill>
                  <a:schemeClr val="bg1"/>
                </a:solidFill>
              </a:defRPr>
            </a:lvl4pPr>
            <a:lvl5pPr marL="671979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8138382" y="2082614"/>
            <a:ext cx="3875483" cy="3586208"/>
          </a:xfrm>
          <a:solidFill>
            <a:schemeClr val="accent1"/>
          </a:solidFill>
        </p:spPr>
        <p:txBody>
          <a:bodyPr wrap="square" tIns="146304" bIns="146304">
            <a:no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920">
                <a:solidFill>
                  <a:schemeClr val="bg1"/>
                </a:solidFill>
              </a:defRPr>
            </a:lvl1pPr>
            <a:lvl2pPr marL="0" indent="0">
              <a:spcBef>
                <a:spcPts val="1059"/>
              </a:spcBef>
              <a:buNone/>
              <a:defRPr sz="1961">
                <a:solidFill>
                  <a:schemeClr val="bg1"/>
                </a:solidFill>
              </a:defRPr>
            </a:lvl2pPr>
            <a:lvl3pPr marL="227104" indent="0">
              <a:buNone/>
              <a:tabLst/>
              <a:defRPr sz="1961">
                <a:solidFill>
                  <a:schemeClr val="bg1"/>
                </a:solidFill>
              </a:defRPr>
            </a:lvl3pPr>
            <a:lvl4pPr marL="451097" indent="0">
              <a:buNone/>
              <a:defRPr>
                <a:solidFill>
                  <a:schemeClr val="bg1"/>
                </a:solidFill>
              </a:defRPr>
            </a:lvl4pPr>
            <a:lvl5pPr marL="671979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78880196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94C3A-647A-4380-8F58-7DACBC37B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31ED1D-3304-42EE-8EF4-679A6BE4CBA5}"/>
              </a:ext>
            </a:extLst>
          </p:cNvPr>
          <p:cNvSpPr txBox="1"/>
          <p:nvPr userDrawn="1"/>
        </p:nvSpPr>
        <p:spPr>
          <a:xfrm>
            <a:off x="269240" y="1459523"/>
            <a:ext cx="11655840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Code Sample</a:t>
            </a:r>
          </a:p>
        </p:txBody>
      </p:sp>
    </p:spTree>
    <p:extLst>
      <p:ext uri="{BB962C8B-B14F-4D97-AF65-F5344CB8AC3E}">
        <p14:creationId xmlns:p14="http://schemas.microsoft.com/office/powerpoint/2010/main" val="3225908680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nnouncem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alphaModFix amt="51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auto">
          <a:xfrm>
            <a:off x="1624135" y="0"/>
            <a:ext cx="8943730" cy="6858000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16807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Purp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99697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4594435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0203" y="6119147"/>
            <a:ext cx="1253377" cy="268786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543147" y="2084187"/>
            <a:ext cx="9860610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43146" y="3878574"/>
            <a:ext cx="9860611" cy="179232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AAD6D8B-19E8-4D03-AF4A-2ECBD7219199}"/>
              </a:ext>
            </a:extLst>
          </p:cNvPr>
          <p:cNvGrpSpPr/>
          <p:nvPr userDrawn="1"/>
        </p:nvGrpSpPr>
        <p:grpSpPr>
          <a:xfrm>
            <a:off x="3019127" y="448578"/>
            <a:ext cx="9646191" cy="6621296"/>
            <a:chOff x="3019127" y="448578"/>
            <a:chExt cx="9646191" cy="662129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CCB7245-0950-4F4D-A2A6-29638419508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19127" y="448578"/>
              <a:ext cx="9172873" cy="6621296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BA4263D-8DDB-49FB-AF7F-346C7DC7B3F9}"/>
                </a:ext>
              </a:extLst>
            </p:cNvPr>
            <p:cNvSpPr txBox="1"/>
            <p:nvPr userDrawn="1"/>
          </p:nvSpPr>
          <p:spPr>
            <a:xfrm>
              <a:off x="10792557" y="3506769"/>
              <a:ext cx="1872761" cy="7940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3600" dirty="0">
                  <a:solidFill>
                    <a:schemeClr val="tx2">
                      <a:alpha val="49000"/>
                    </a:schemeClr>
                  </a:solidFill>
                </a:rPr>
                <a:t>.NET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675006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920690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879503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712047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7176"/>
          <a:stretch/>
        </p:blipFill>
        <p:spPr>
          <a:xfrm>
            <a:off x="0" y="798242"/>
            <a:ext cx="5872872" cy="5096933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90EF4A5C-345F-488C-AC5E-0AF3B8376036}"/>
              </a:ext>
            </a:extLst>
          </p:cNvPr>
          <p:cNvGrpSpPr/>
          <p:nvPr userDrawn="1"/>
        </p:nvGrpSpPr>
        <p:grpSpPr>
          <a:xfrm>
            <a:off x="3019127" y="448578"/>
            <a:ext cx="9646191" cy="6621296"/>
            <a:chOff x="3019127" y="448578"/>
            <a:chExt cx="9646191" cy="6621296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C8E3C5F-48E2-412C-A5AF-F85384D5EE5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19127" y="448578"/>
              <a:ext cx="9172873" cy="6621296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A9EAD12-9B65-48D0-91A3-85F3DD932746}"/>
                </a:ext>
              </a:extLst>
            </p:cNvPr>
            <p:cNvSpPr txBox="1"/>
            <p:nvPr userDrawn="1"/>
          </p:nvSpPr>
          <p:spPr>
            <a:xfrm>
              <a:off x="10792557" y="3506769"/>
              <a:ext cx="1872761" cy="7940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3600" dirty="0">
                  <a:solidFill>
                    <a:schemeClr val="tx2">
                      <a:alpha val="49000"/>
                    </a:schemeClr>
                  </a:solidFill>
                </a:rPr>
                <a:t>.NET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871446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85498" y="2881341"/>
            <a:ext cx="10010687" cy="101566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6000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880949" y="1070515"/>
            <a:ext cx="10415239" cy="4638908"/>
          </a:xfrm>
          <a:prstGeom prst="rect">
            <a:avLst/>
          </a:prstGeom>
          <a:noFill/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7550BA1-B17C-488A-B13B-EAE642576B33}"/>
              </a:ext>
            </a:extLst>
          </p:cNvPr>
          <p:cNvGrpSpPr/>
          <p:nvPr userDrawn="1"/>
        </p:nvGrpSpPr>
        <p:grpSpPr>
          <a:xfrm>
            <a:off x="2112911" y="118352"/>
            <a:ext cx="9646191" cy="6621296"/>
            <a:chOff x="3019127" y="448578"/>
            <a:chExt cx="9646191" cy="6621296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6C5F131-CDD3-4833-8C45-E235D5E9F73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19127" y="448578"/>
              <a:ext cx="9172873" cy="6621296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DBC19F9-263B-4FF9-BEAE-41F5BF5689F3}"/>
                </a:ext>
              </a:extLst>
            </p:cNvPr>
            <p:cNvSpPr txBox="1"/>
            <p:nvPr userDrawn="1"/>
          </p:nvSpPr>
          <p:spPr>
            <a:xfrm>
              <a:off x="10792557" y="3506769"/>
              <a:ext cx="1872761" cy="7940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3600" dirty="0">
                  <a:solidFill>
                    <a:schemeClr val="tx2">
                      <a:alpha val="49000"/>
                    </a:schemeClr>
                  </a:solidFill>
                </a:rPr>
                <a:t>.NET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443561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Plai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568047" y="2084172"/>
            <a:ext cx="11354714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8" spc="-98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Section title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4FDA669-E474-4468-AC09-ED6F4A19D7A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09404" y="448578"/>
            <a:ext cx="9172873" cy="662129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4B34822-29D0-402A-B058-E76EB9B985CC}"/>
              </a:ext>
            </a:extLst>
          </p:cNvPr>
          <p:cNvSpPr txBox="1"/>
          <p:nvPr userDrawn="1"/>
        </p:nvSpPr>
        <p:spPr>
          <a:xfrm>
            <a:off x="10792557" y="3506769"/>
            <a:ext cx="1872761" cy="7940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F2F2F2">
                    <a:alpha val="49000"/>
                  </a:srgbClr>
                </a:solidFill>
                <a:effectLst/>
                <a:uLnTx/>
                <a:uFillTx/>
              </a:rPr>
              <a:t>.NET</a:t>
            </a:r>
          </a:p>
        </p:txBody>
      </p:sp>
    </p:spTree>
    <p:extLst>
      <p:ext uri="{BB962C8B-B14F-4D97-AF65-F5344CB8AC3E}">
        <p14:creationId xmlns:p14="http://schemas.microsoft.com/office/powerpoint/2010/main" val="13827421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8044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2370906" y="-217"/>
            <a:ext cx="935477" cy="5654619"/>
            <a:chOff x="12618967" y="-221"/>
            <a:chExt cx="954235" cy="5767187"/>
          </a:xfrm>
        </p:grpSpPr>
        <p:grpSp>
          <p:nvGrpSpPr>
            <p:cNvPr id="18" name="Group 17"/>
            <p:cNvGrpSpPr/>
            <p:nvPr userDrawn="1"/>
          </p:nvGrpSpPr>
          <p:grpSpPr>
            <a:xfrm>
              <a:off x="12618967" y="-221"/>
              <a:ext cx="954235" cy="5767187"/>
              <a:chOff x="12618967" y="-221"/>
              <a:chExt cx="954235" cy="5767187"/>
            </a:xfrm>
          </p:grpSpPr>
          <p:grpSp>
            <p:nvGrpSpPr>
              <p:cNvPr id="26" name="Group 25"/>
              <p:cNvGrpSpPr/>
              <p:nvPr userDrawn="1"/>
            </p:nvGrpSpPr>
            <p:grpSpPr>
              <a:xfrm rot="5400000">
                <a:off x="11582059" y="1045293"/>
                <a:ext cx="2703052" cy="629236"/>
                <a:chOff x="1586734" y="4543426"/>
                <a:chExt cx="2703052" cy="629236"/>
              </a:xfrm>
            </p:grpSpPr>
            <p:sp>
              <p:nvSpPr>
                <p:cNvPr id="45" name="Rectangle 44"/>
                <p:cNvSpPr/>
                <p:nvPr userDrawn="1"/>
              </p:nvSpPr>
              <p:spPr bwMode="auto">
                <a:xfrm>
                  <a:off x="1586734" y="4543427"/>
                  <a:ext cx="869930" cy="289766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Blue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dirty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 dirty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0 G:120 B:215</a:t>
                  </a:r>
                  <a:endParaRPr lang="en-US" sz="49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37" name="Rectangle 36"/>
                <p:cNvSpPr/>
                <p:nvPr userDrawn="1"/>
              </p:nvSpPr>
              <p:spPr bwMode="auto">
                <a:xfrm>
                  <a:off x="3419856" y="4543428"/>
                  <a:ext cx="869930" cy="289766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 dirty="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Cyan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dirty="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 dirty="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0 G:188 B:242</a:t>
                  </a:r>
                  <a:endParaRPr lang="en-US" sz="490" dirty="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1" name="Rectangle 40"/>
                <p:cNvSpPr/>
                <p:nvPr userDrawn="1"/>
              </p:nvSpPr>
              <p:spPr bwMode="auto">
                <a:xfrm>
                  <a:off x="1586734" y="4882896"/>
                  <a:ext cx="869930" cy="289766"/>
                </a:xfrm>
                <a:prstGeom prst="rect">
                  <a:avLst/>
                </a:prstGeom>
                <a:solidFill>
                  <a:srgbClr val="D2D2D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 dirty="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Light 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dirty="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 dirty="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210 G:210 B:210</a:t>
                  </a:r>
                  <a:endParaRPr lang="en-US" sz="490" dirty="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2" name="Rectangle 41"/>
                <p:cNvSpPr/>
                <p:nvPr userDrawn="1"/>
              </p:nvSpPr>
              <p:spPr bwMode="auto">
                <a:xfrm>
                  <a:off x="2505456" y="4543426"/>
                  <a:ext cx="869930" cy="289766"/>
                </a:xfrm>
                <a:prstGeom prst="rect">
                  <a:avLst/>
                </a:prstGeom>
                <a:solidFill>
                  <a:srgbClr val="5C2D9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Purple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R:92</a:t>
                  </a:r>
                  <a:r>
                    <a:rPr lang="en-US" sz="490" baseline="0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 G:45 B:145</a:t>
                  </a:r>
                  <a:endParaRPr lang="en-US" sz="49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3" name="Rectangle 42"/>
                <p:cNvSpPr/>
                <p:nvPr userDrawn="1"/>
              </p:nvSpPr>
              <p:spPr bwMode="auto">
                <a:xfrm>
                  <a:off x="3413144" y="4882896"/>
                  <a:ext cx="869930" cy="289766"/>
                </a:xfrm>
                <a:prstGeom prst="rect">
                  <a:avLst/>
                </a:prstGeom>
                <a:solidFill>
                  <a:srgbClr val="50505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Dark 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dirty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 dirty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80 G:80 B:80</a:t>
                  </a:r>
                  <a:endParaRPr lang="en-US" sz="49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4" name="Rectangle 43"/>
                <p:cNvSpPr/>
                <p:nvPr userDrawn="1"/>
              </p:nvSpPr>
              <p:spPr bwMode="auto">
                <a:xfrm>
                  <a:off x="2505456" y="4882895"/>
                  <a:ext cx="869930" cy="289766"/>
                </a:xfrm>
                <a:prstGeom prst="rect">
                  <a:avLst/>
                </a:prstGeom>
                <a:solidFill>
                  <a:srgbClr val="737373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dirty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 dirty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115 G:115 B:115</a:t>
                  </a:r>
                  <a:endParaRPr lang="en-US" sz="49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grpSp>
            <p:nvGrpSpPr>
              <p:cNvPr id="27" name="Group 26"/>
              <p:cNvGrpSpPr/>
              <p:nvPr userDrawn="1"/>
            </p:nvGrpSpPr>
            <p:grpSpPr>
              <a:xfrm rot="5400000">
                <a:off x="10970856" y="3489620"/>
                <a:ext cx="3925458" cy="629233"/>
                <a:chOff x="3254158" y="4203959"/>
                <a:chExt cx="3925458" cy="629233"/>
              </a:xfrm>
            </p:grpSpPr>
            <p:sp>
              <p:nvSpPr>
                <p:cNvPr id="33" name="Rectangle 32"/>
                <p:cNvSpPr/>
                <p:nvPr userDrawn="1"/>
              </p:nvSpPr>
              <p:spPr bwMode="auto">
                <a:xfrm>
                  <a:off x="5395286" y="4543426"/>
                  <a:ext cx="869930" cy="289766"/>
                </a:xfrm>
                <a:prstGeom prst="rect">
                  <a:avLst/>
                </a:prstGeom>
                <a:solidFill>
                  <a:srgbClr val="FFB90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 dirty="0">
                      <a:solidFill>
                        <a:srgbClr val="000000"/>
                      </a:solidFill>
                      <a:latin typeface="+mn-lt"/>
                      <a:ea typeface="Segoe UI" pitchFamily="34" charset="0"/>
                      <a:cs typeface="Segoe UI" pitchFamily="34" charset="0"/>
                    </a:rPr>
                    <a:t>Yellow</a:t>
                  </a:r>
                </a:p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kern="1200" dirty="0">
                      <a:solidFill>
                        <a:srgbClr val="000000"/>
                      </a:solidFill>
                      <a:latin typeface="+mn-lt"/>
                      <a:ea typeface="Segoe UI" pitchFamily="34" charset="0"/>
                      <a:cs typeface="Segoe UI" pitchFamily="34" charset="0"/>
                    </a:rPr>
                    <a:t>R:255 G:185 B:0</a:t>
                  </a:r>
                </a:p>
              </p:txBody>
            </p:sp>
            <p:sp>
              <p:nvSpPr>
                <p:cNvPr id="34" name="Rectangle 33"/>
                <p:cNvSpPr/>
                <p:nvPr userDrawn="1"/>
              </p:nvSpPr>
              <p:spPr bwMode="auto">
                <a:xfrm>
                  <a:off x="6309686" y="4543426"/>
                  <a:ext cx="869930" cy="289766"/>
                </a:xfrm>
                <a:prstGeom prst="rect">
                  <a:avLst/>
                </a:prstGeom>
                <a:solidFill>
                  <a:srgbClr val="D83B0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Orange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dirty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 dirty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216 G:59 B:1</a:t>
                  </a:r>
                </a:p>
              </p:txBody>
            </p:sp>
            <p:sp>
              <p:nvSpPr>
                <p:cNvPr id="35" name="Rectangle 34"/>
                <p:cNvSpPr/>
                <p:nvPr userDrawn="1"/>
              </p:nvSpPr>
              <p:spPr bwMode="auto">
                <a:xfrm>
                  <a:off x="3254158" y="4203959"/>
                  <a:ext cx="869930" cy="289766"/>
                </a:xfrm>
                <a:prstGeom prst="rect">
                  <a:avLst/>
                </a:prstGeom>
                <a:solidFill>
                  <a:srgbClr val="00827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Teal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dirty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R:0</a:t>
                  </a:r>
                  <a:r>
                    <a:rPr lang="en-US" sz="490" baseline="0" dirty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 G:130 B:114</a:t>
                  </a:r>
                  <a:endParaRPr lang="en-US" sz="49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sp>
            <p:nvSpPr>
              <p:cNvPr id="28" name="TextBox 27"/>
              <p:cNvSpPr txBox="1"/>
              <p:nvPr userDrawn="1"/>
            </p:nvSpPr>
            <p:spPr>
              <a:xfrm rot="5400000">
                <a:off x="12987813" y="258334"/>
                <a:ext cx="843944" cy="326834"/>
              </a:xfrm>
              <a:prstGeom prst="rect">
                <a:avLst/>
              </a:prstGeom>
              <a:noFill/>
            </p:spPr>
            <p:txBody>
              <a:bodyPr wrap="none" lIns="0" tIns="91440" rIns="182880" bIns="91440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980" dirty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Main colors</a:t>
                </a:r>
              </a:p>
            </p:txBody>
          </p:sp>
          <p:sp>
            <p:nvSpPr>
              <p:cNvPr id="32" name="TextBox 31"/>
              <p:cNvSpPr txBox="1"/>
              <p:nvPr userDrawn="1"/>
            </p:nvSpPr>
            <p:spPr>
              <a:xfrm rot="5400000">
                <a:off x="11746691" y="4228746"/>
                <a:ext cx="2647253" cy="326834"/>
              </a:xfrm>
              <a:prstGeom prst="rect">
                <a:avLst/>
              </a:prstGeom>
              <a:noFill/>
            </p:spPr>
            <p:txBody>
              <a:bodyPr wrap="none" lIns="0" tIns="91440" rIns="182880" bIns="91440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980" dirty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Secondary colors (use only when</a:t>
                </a:r>
                <a:r>
                  <a:rPr lang="en-US" sz="980" baseline="0" dirty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 necessary)</a:t>
                </a:r>
                <a:endParaRPr lang="en-US" sz="98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endParaRPr>
              </a:p>
            </p:txBody>
          </p:sp>
        </p:grpSp>
        <p:sp>
          <p:nvSpPr>
            <p:cNvPr id="19" name="Rectangle 18"/>
            <p:cNvSpPr/>
            <p:nvPr userDrawn="1"/>
          </p:nvSpPr>
          <p:spPr bwMode="auto">
            <a:xfrm rot="5400000">
              <a:off x="12328885" y="3356233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 dirty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Cyan</a:t>
              </a:r>
            </a:p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dirty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490" baseline="0" dirty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0 G:188 B:242</a:t>
              </a:r>
              <a:endParaRPr lang="en-US" sz="490" dirty="0">
                <a:gradFill>
                  <a:gsLst>
                    <a:gs pos="7965">
                      <a:srgbClr val="000000"/>
                    </a:gs>
                    <a:gs pos="28319">
                      <a:srgbClr val="000000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60386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  <p:sldLayoutId id="2147483765" r:id="rId12"/>
    <p:sldLayoutId id="2147483766" r:id="rId13"/>
    <p:sldLayoutId id="2147483767" r:id="rId14"/>
    <p:sldLayoutId id="2147483768" r:id="rId15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0t4/course-implementing-self-hosted-docker-registry" TargetMode="External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ymeric/DockerProxy" TargetMode="External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C7287-25EE-41A6-A2BD-D98C5ADAF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6E30D7E-0B54-4079-928E-0FF0F0AE405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352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D446578-A268-4F6E-9F46-8987DAAE28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0EAC26E-6293-4414-941B-C0ABEBB88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docker</a:t>
            </a:r>
            <a:r>
              <a:rPr lang="pl-PL" dirty="0"/>
              <a:t> </a:t>
            </a:r>
            <a:r>
              <a:rPr lang="pl-PL" dirty="0" err="1"/>
              <a:t>pull</a:t>
            </a:r>
            <a:r>
              <a:rPr lang="pl-PL" dirty="0"/>
              <a:t> .net </a:t>
            </a:r>
            <a:r>
              <a:rPr lang="pl-PL" dirty="0" err="1"/>
              <a:t>core</a:t>
            </a:r>
            <a:r>
              <a:rPr lang="pl-PL" dirty="0"/>
              <a:t> SDK on </a:t>
            </a:r>
            <a:r>
              <a:rPr lang="pl-PL" dirty="0" err="1"/>
              <a:t>debian</a:t>
            </a:r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20372572-F90E-446A-B1B0-A8A13508C8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921" y="1455269"/>
            <a:ext cx="12887857" cy="4213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7442607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B3B0C0F-4553-420C-8C1A-8CEA6EF149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F93C4CA-397F-4D0C-8050-E9776F9CA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List </a:t>
            </a:r>
            <a:r>
              <a:rPr lang="pl-PL" dirty="0" err="1"/>
              <a:t>available</a:t>
            </a:r>
            <a:r>
              <a:rPr lang="pl-PL" dirty="0"/>
              <a:t> </a:t>
            </a:r>
            <a:r>
              <a:rPr lang="pl-PL" dirty="0" err="1"/>
              <a:t>images</a:t>
            </a:r>
            <a:endParaRPr lang="en-US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72432365-193C-4C88-AE85-548499A6BC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97524"/>
            <a:ext cx="12192000" cy="497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5331373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A610059-129F-498A-8938-4B41D16B3F1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D93AC2E-73E9-4ED0-BA28-C0AC8F015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Check</a:t>
            </a:r>
            <a:r>
              <a:rPr lang="pl-PL" dirty="0"/>
              <a:t> </a:t>
            </a:r>
            <a:r>
              <a:rPr lang="pl-PL" dirty="0" err="1"/>
              <a:t>running</a:t>
            </a:r>
            <a:r>
              <a:rPr lang="pl-PL" dirty="0"/>
              <a:t> </a:t>
            </a:r>
            <a:r>
              <a:rPr lang="pl-PL" dirty="0" err="1"/>
              <a:t>containers</a:t>
            </a:r>
            <a:endParaRPr lang="en-US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72DE9DA7-B5BC-4D00-94B3-0554541B7A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79600"/>
            <a:ext cx="12192000" cy="497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8848099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B6156EF-C4E0-487C-A748-E00AA35BCC5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21896F6-9AE6-4551-B047-A65B6DB91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docker</a:t>
            </a:r>
            <a:r>
              <a:rPr lang="pl-PL" dirty="0"/>
              <a:t> run</a:t>
            </a:r>
            <a:endParaRPr lang="en-US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A5D71D93-7E97-4B42-9FF4-EA07A3418A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43586"/>
            <a:ext cx="12192000" cy="2547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4FE175EA-BA1C-4F8E-BE6C-38E467B2B7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84417"/>
            <a:ext cx="12192000" cy="982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>
            <a:extLst>
              <a:ext uri="{FF2B5EF4-FFF2-40B4-BE49-F238E27FC236}">
                <a16:creationId xmlns:a16="http://schemas.microsoft.com/office/drawing/2014/main" id="{E7BC9784-88A1-425A-BF5C-188A4D95A1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55829"/>
            <a:ext cx="12192000" cy="996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9359427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7EDFE55-DCAF-4CC7-9F03-FA0CE7B809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13AAB23-301D-41A9-B1D9-62C7206F9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docker</a:t>
            </a:r>
            <a:r>
              <a:rPr lang="pl-PL" dirty="0"/>
              <a:t> run .net SDK image</a:t>
            </a:r>
            <a:endParaRPr lang="en-US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6911D719-A485-487A-9977-21EA7856E8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89176"/>
            <a:ext cx="12192000" cy="5821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8517099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741E84B-07A9-4A98-B153-A2B36676D6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046BDAE-8547-41E3-8F35-46E4AE757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Make</a:t>
            </a:r>
            <a:r>
              <a:rPr lang="pl-PL" dirty="0"/>
              <a:t> </a:t>
            </a:r>
            <a:r>
              <a:rPr lang="pl-PL" dirty="0" err="1"/>
              <a:t>some</a:t>
            </a:r>
            <a:r>
              <a:rPr lang="pl-PL" dirty="0"/>
              <a:t> </a:t>
            </a:r>
            <a:r>
              <a:rPr lang="pl-PL" dirty="0" err="1"/>
              <a:t>changes</a:t>
            </a:r>
            <a:r>
              <a:rPr lang="pl-PL" dirty="0"/>
              <a:t> and </a:t>
            </a:r>
            <a:r>
              <a:rPr lang="pl-PL" dirty="0" err="1"/>
              <a:t>save</a:t>
            </a:r>
            <a:r>
              <a:rPr lang="pl-PL" dirty="0"/>
              <a:t> as </a:t>
            </a:r>
            <a:r>
              <a:rPr lang="pl-PL" dirty="0" err="1"/>
              <a:t>new</a:t>
            </a:r>
            <a:r>
              <a:rPr lang="pl-PL" dirty="0"/>
              <a:t> image</a:t>
            </a:r>
            <a:endParaRPr lang="en-US" dirty="0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999F45FB-336E-49F5-906D-03345667E2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240879"/>
            <a:ext cx="14985061" cy="7154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2358401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C7287-25EE-41A6-A2BD-D98C5ADAF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with Visual Studio and Docker Hub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6E30D7E-0B54-4079-928E-0FF0F0AE405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577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5F3A023-B8CE-4D32-B1D3-78F872DCA1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4709944"/>
          </a:xfrm>
        </p:spPr>
        <p:txBody>
          <a:bodyPr/>
          <a:lstStyle/>
          <a:p>
            <a:r>
              <a:rPr lang="pl-PL" dirty="0" err="1"/>
              <a:t>Add</a:t>
            </a:r>
            <a:r>
              <a:rPr lang="pl-PL" dirty="0"/>
              <a:t> </a:t>
            </a:r>
            <a:r>
              <a:rPr lang="pl-PL" dirty="0" err="1"/>
              <a:t>docker</a:t>
            </a:r>
            <a:endParaRPr lang="pl-PL" dirty="0"/>
          </a:p>
          <a:p>
            <a:r>
              <a:rPr lang="pl-PL" dirty="0" err="1"/>
              <a:t>See</a:t>
            </a:r>
            <a:r>
              <a:rPr lang="pl-PL" dirty="0"/>
              <a:t> </a:t>
            </a:r>
            <a:r>
              <a:rPr lang="pl-PL" dirty="0" err="1"/>
              <a:t>docker</a:t>
            </a:r>
            <a:r>
              <a:rPr lang="pl-PL" dirty="0"/>
              <a:t> file</a:t>
            </a:r>
          </a:p>
          <a:p>
            <a:r>
              <a:rPr lang="pl-PL" dirty="0" err="1"/>
              <a:t>Add</a:t>
            </a:r>
            <a:r>
              <a:rPr lang="pl-PL" dirty="0"/>
              <a:t> </a:t>
            </a:r>
            <a:r>
              <a:rPr lang="pl-PL" dirty="0" err="1"/>
              <a:t>controller</a:t>
            </a:r>
            <a:r>
              <a:rPr lang="pl-PL" dirty="0"/>
              <a:t> </a:t>
            </a:r>
            <a:r>
              <a:rPr lang="pl-PL" dirty="0" err="1"/>
              <a:t>names</a:t>
            </a:r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r>
              <a:rPr lang="pl-PL" dirty="0"/>
              <a:t>Run API in </a:t>
            </a:r>
            <a:r>
              <a:rPr lang="pl-PL" dirty="0" err="1"/>
              <a:t>docker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A2A56C1-7432-4A8C-AE7A-A19544A5E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Add</a:t>
            </a:r>
            <a:r>
              <a:rPr lang="pl-PL" dirty="0"/>
              <a:t> </a:t>
            </a:r>
            <a:r>
              <a:rPr lang="pl-PL" dirty="0" err="1"/>
              <a:t>docker</a:t>
            </a:r>
            <a:r>
              <a:rPr lang="pl-PL" dirty="0"/>
              <a:t> to </a:t>
            </a:r>
            <a:r>
              <a:rPr lang="pl-PL" dirty="0" err="1"/>
              <a:t>WebApi</a:t>
            </a:r>
            <a:r>
              <a:rPr lang="pl-PL" dirty="0"/>
              <a:t> </a:t>
            </a:r>
            <a:r>
              <a:rPr lang="pl-PL" dirty="0" err="1"/>
              <a:t>project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FB8553-436B-4C38-9515-4D9B1430F34C}"/>
              </a:ext>
            </a:extLst>
          </p:cNvPr>
          <p:cNvSpPr txBox="1"/>
          <p:nvPr/>
        </p:nvSpPr>
        <p:spPr>
          <a:xfrm>
            <a:off x="969264" y="3244291"/>
            <a:ext cx="10076688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800" b="0" i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IEnumerable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800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 Get()</a:t>
            </a:r>
            <a:endParaRPr lang="pl-PL" sz="2800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endParaRPr lang="pl-PL" sz="2800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</a:t>
            </a:r>
            <a:r>
              <a:rPr lang="en-US" sz="2800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800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 { </a:t>
            </a:r>
            <a:r>
              <a:rPr lang="en-US" sz="2800" b="0" i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Environment</a:t>
            </a:r>
            <a:r>
              <a:rPr lang="en-US" sz="28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.MachineName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};</a:t>
            </a:r>
            <a:endParaRPr lang="pl-PL" sz="2800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sz="2800" dirty="0"/>
            </a:b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31469914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5574C05-64D9-4F16-BCBD-C063788D87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63BC848-2DD9-447C-A882-D710EF893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A9ADB2D3-806E-46FF-B332-8279BF06BD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8681516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91848AD-C430-4883-BA8D-B9566A9515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F036277-A99D-4516-BA5E-C88D09E3D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42AEE324-9354-470A-83D8-EE08CEC941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7394849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B4A1C88-2CCD-4781-80F1-D6B1ADC68C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234" y="0"/>
            <a:ext cx="99655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854850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6F177D0-CF4A-42CE-A002-599757BD72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391407"/>
          </a:xfrm>
        </p:spPr>
        <p:txBody>
          <a:bodyPr/>
          <a:lstStyle/>
          <a:p>
            <a:r>
              <a:rPr lang="en-US" dirty="0"/>
              <a:t>Login to Docker Hub</a:t>
            </a:r>
          </a:p>
          <a:p>
            <a:r>
              <a:rPr lang="en-US" dirty="0"/>
              <a:t>Create Docker Hub repository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611A49D-1E5F-4FC2-8F23-B16D68C02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docker</a:t>
            </a:r>
            <a:r>
              <a:rPr lang="pl-PL" dirty="0"/>
              <a:t> </a:t>
            </a:r>
            <a:r>
              <a:rPr lang="pl-PL" dirty="0" err="1"/>
              <a:t>push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9F2CA8-97AF-4DFC-9654-7A47293870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08506"/>
            <a:ext cx="12192000" cy="2335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633304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DC0E841-F437-4142-83A9-0DFA8A564B1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3A38104-3E8E-48C7-98A0-B0CEF641A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15050E-1B5E-46EE-AE24-BA4775BC7A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3350"/>
            <a:ext cx="12192000" cy="659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145687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1F5E8D6-D125-43B9-8A74-6B4F5604F06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718821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Docker tag </a:t>
            </a:r>
            <a:r>
              <a:rPr lang="en-US" dirty="0" err="1"/>
              <a:t>imageID</a:t>
            </a:r>
            <a:r>
              <a:rPr lang="en-US" dirty="0"/>
              <a:t> </a:t>
            </a:r>
            <a:r>
              <a:rPr lang="en-US" dirty="0" err="1"/>
              <a:t>jlamch</a:t>
            </a:r>
            <a:r>
              <a:rPr lang="en-US" dirty="0"/>
              <a:t>/workshop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3AB3681-BCBA-4520-B087-43D773F36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tag to your image with your repo name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18F6D3-545F-4DF6-AA38-30842CC5C0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19155"/>
            <a:ext cx="12192000" cy="1812324"/>
          </a:xfrm>
          <a:prstGeom prst="rect">
            <a:avLst/>
          </a:prstGeom>
        </p:spPr>
      </p:pic>
      <p:pic>
        <p:nvPicPr>
          <p:cNvPr id="13314" name="Picture 2">
            <a:extLst>
              <a:ext uri="{FF2B5EF4-FFF2-40B4-BE49-F238E27FC236}">
                <a16:creationId xmlns:a16="http://schemas.microsoft.com/office/drawing/2014/main" id="{2971E79B-7E55-43BC-B48D-56D9F121CC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050" b="67986"/>
          <a:stretch/>
        </p:blipFill>
        <p:spPr bwMode="auto">
          <a:xfrm>
            <a:off x="18288" y="3907998"/>
            <a:ext cx="12356592" cy="2588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6606104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982131B-49F2-48BE-A332-4D2FEE56736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A5CBFAE-B6F0-4467-B38D-4EA26CE34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push</a:t>
            </a:r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B6C0CCC7-E4F4-4397-B8BE-73E2CCB3FC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" y="1733550"/>
            <a:ext cx="11658600" cy="339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3727258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CEFF544-F16B-463E-992E-9CED702139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2AA5EC7-3381-4CC8-9E14-30D6E81F7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C2FE61-D318-4A6A-AC53-6BCF07E489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171" y="0"/>
            <a:ext cx="114496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327500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C7287-25EE-41A6-A2BD-D98C5ADAF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6E30D7E-0B54-4079-928E-0FF0F0AE405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308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AC10439-9A2E-4726-81CB-58C253E8B9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73E6993-B1D3-4442-934B-FDF1B8E80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C83175-2797-4DE1-AB1D-84DF98487C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3350"/>
            <a:ext cx="12192000" cy="659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226301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E544F34-BE04-4BB5-B146-721FCCB3F4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87BAF1-2543-4AD4-BE96-032D62186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525401-5B1C-464A-ACCD-FC2F315A71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4413" y="0"/>
            <a:ext cx="70231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541413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FBC2795-3044-4513-8B08-144E2E9EC0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538C2D9-6C4C-40A5-A0AD-60A428465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A126A3-44B3-4D3E-8318-6D1E1C863403}"/>
              </a:ext>
            </a:extLst>
          </p:cNvPr>
          <p:cNvSpPr txBox="1"/>
          <p:nvPr/>
        </p:nvSpPr>
        <p:spPr>
          <a:xfrm>
            <a:off x="3328416" y="3244334"/>
            <a:ext cx="66568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ECFAC1F-77EC-4CE8-9B17-7DE1D35BE0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4160" y="0"/>
            <a:ext cx="74236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627217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9F395AC-6DE5-4C67-B817-B3D533FDFF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4444486"/>
          </a:xfrm>
        </p:spPr>
        <p:txBody>
          <a:bodyPr/>
          <a:lstStyle/>
          <a:p>
            <a:r>
              <a:rPr lang="en-US" dirty="0"/>
              <a:t>Set configuration to release</a:t>
            </a:r>
          </a:p>
          <a:p>
            <a:r>
              <a:rPr lang="en-US" dirty="0"/>
              <a:t>Remove </a:t>
            </a:r>
            <a:r>
              <a:rPr lang="en-US" dirty="0" err="1"/>
              <a:t>HttpsRedirect</a:t>
            </a:r>
            <a:r>
              <a:rPr lang="en-US" dirty="0"/>
              <a:t> form startup</a:t>
            </a:r>
          </a:p>
          <a:p>
            <a:r>
              <a:rPr lang="en-US" dirty="0"/>
              <a:t>Remove image </a:t>
            </a:r>
          </a:p>
          <a:p>
            <a:pPr lvl="1"/>
            <a:r>
              <a:rPr lang="en-US" dirty="0"/>
              <a:t>docker </a:t>
            </a:r>
            <a:r>
              <a:rPr lang="en-US" dirty="0" err="1"/>
              <a:t>rmi</a:t>
            </a:r>
            <a:r>
              <a:rPr lang="en-US" dirty="0"/>
              <a:t> xxx –f</a:t>
            </a:r>
          </a:p>
          <a:p>
            <a:r>
              <a:rPr lang="en-US" dirty="0"/>
              <a:t>Add tag</a:t>
            </a:r>
          </a:p>
          <a:p>
            <a:r>
              <a:rPr lang="en-US" dirty="0"/>
              <a:t>Push image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6336C28-CAD2-4237-A2F0-7732137EB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Prepare image once again</a:t>
            </a:r>
          </a:p>
        </p:txBody>
      </p:sp>
    </p:spTree>
    <p:extLst>
      <p:ext uri="{BB962C8B-B14F-4D97-AF65-F5344CB8AC3E}">
        <p14:creationId xmlns:p14="http://schemas.microsoft.com/office/powerpoint/2010/main" val="1840910162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C93599E-6201-4665-A9E6-8BDCA8E0BF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308" y="285311"/>
            <a:ext cx="9907383" cy="6287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87420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68047" y="2084172"/>
            <a:ext cx="11354714" cy="1162178"/>
          </a:xfrm>
        </p:spPr>
        <p:txBody>
          <a:bodyPr/>
          <a:lstStyle/>
          <a:p>
            <a:r>
              <a:rPr lang="en-US" dirty="0"/>
              <a:t>Self-hosted docker registry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ABBF06-BC55-43D0-ADFF-0D4CA7E90DEB}"/>
              </a:ext>
            </a:extLst>
          </p:cNvPr>
          <p:cNvSpPr txBox="1"/>
          <p:nvPr/>
        </p:nvSpPr>
        <p:spPr>
          <a:xfrm>
            <a:off x="568047" y="5362251"/>
            <a:ext cx="870024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https://github.com/g0t4/course-implementing-self-hosted-docker-registry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9912882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6A8DC-E687-4734-B378-73AE80256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F64488E-9B97-44ED-B29B-83A7B858DD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12692"/>
            <a:ext cx="12192000" cy="5832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776525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0A3B4-C1A2-4869-BB77-8E2C4B11E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66DC583-48C1-4521-AE8A-B656F4388B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711" y="0"/>
            <a:ext cx="112185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194657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CCBB6-23DC-416C-8DDA-6E440F3A9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Securing private registry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F52290-1EEF-48EF-B162-B52E933E04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4560" y="1115428"/>
            <a:ext cx="9683855" cy="5742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48778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E11DD-6938-4B33-A344-33B958A70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67057CE-FBA1-48AF-BE60-D5083CF1A7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5125"/>
            <a:ext cx="12192000" cy="612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002924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EE1E8-053F-426F-A773-DF2BFA1C8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8AF316B-1AE0-4C75-8F6E-2DBC444AB9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9511"/>
            <a:ext cx="12192000" cy="535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499A410-28BC-4C51-B4EE-2B4DC6956651}"/>
              </a:ext>
            </a:extLst>
          </p:cNvPr>
          <p:cNvSpPr txBox="1"/>
          <p:nvPr/>
        </p:nvSpPr>
        <p:spPr>
          <a:xfrm>
            <a:off x="465271" y="5097337"/>
            <a:ext cx="1137889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hlinkClick r:id="rId3"/>
              </a:rPr>
              <a:t>https://github.com/Kymeric/DockerProxy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424616328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68047" y="2084172"/>
            <a:ext cx="11354714" cy="1826975"/>
          </a:xfrm>
        </p:spPr>
        <p:txBody>
          <a:bodyPr/>
          <a:lstStyle/>
          <a:p>
            <a:r>
              <a:rPr lang="en-US" dirty="0"/>
              <a:t>Thanks!</a:t>
            </a:r>
            <a:br>
              <a:rPr lang="en-US" dirty="0"/>
            </a:br>
            <a:r>
              <a:rPr lang="en-US" sz="4800" dirty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571668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F7E302B-7302-4075-A69B-7271A10301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955" y="0"/>
            <a:ext cx="113220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893482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56756-8744-4468-998A-8E405226F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will do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08699C-0DA2-416C-AAA4-15F89DA123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718821"/>
          </a:xfrm>
        </p:spPr>
        <p:txBody>
          <a:bodyPr/>
          <a:lstStyle/>
          <a:p>
            <a:r>
              <a:rPr lang="en-US" dirty="0"/>
              <a:t>Pull a .NET Core image</a:t>
            </a:r>
          </a:p>
          <a:p>
            <a:r>
              <a:rPr lang="en-US" dirty="0"/>
              <a:t>Create a container from it</a:t>
            </a:r>
          </a:p>
          <a:p>
            <a:r>
              <a:rPr lang="en-US" dirty="0"/>
              <a:t>Manipulate the image inside of the container</a:t>
            </a:r>
          </a:p>
          <a:p>
            <a:r>
              <a:rPr lang="en-US" dirty="0"/>
              <a:t>Create a new image from that to distribute</a:t>
            </a:r>
          </a:p>
        </p:txBody>
      </p:sp>
    </p:spTree>
    <p:extLst>
      <p:ext uri="{BB962C8B-B14F-4D97-AF65-F5344CB8AC3E}">
        <p14:creationId xmlns:p14="http://schemas.microsoft.com/office/powerpoint/2010/main" val="140937590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B9D1E4F-F0A5-45B1-8522-17E3DA8A1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D9FD6DD-EA94-4F22-BE6B-DB6EE490EE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391407"/>
          </a:xfrm>
        </p:spPr>
        <p:txBody>
          <a:bodyPr/>
          <a:lstStyle/>
          <a:p>
            <a:r>
              <a:rPr lang="en-US" dirty="0"/>
              <a:t>docker</a:t>
            </a:r>
          </a:p>
          <a:p>
            <a:r>
              <a:rPr lang="en-US" dirty="0"/>
              <a:t>docker version</a:t>
            </a:r>
          </a:p>
        </p:txBody>
      </p:sp>
    </p:spTree>
    <p:extLst>
      <p:ext uri="{BB962C8B-B14F-4D97-AF65-F5344CB8AC3E}">
        <p14:creationId xmlns:p14="http://schemas.microsoft.com/office/powerpoint/2010/main" val="2375902332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3617D23-1C3F-47CF-B32C-D95B712B5A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CA0948E-6FD3-4682-A5D3-74C950951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70E13B-DF57-4756-A623-1AF283D6FF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19202" y="-63962"/>
            <a:ext cx="13716000" cy="6893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779225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67F266C-2AC8-4A57-8F5A-91D9C8C2518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D3B44F-F428-42F1-BE61-CD965F429D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920" y="881580"/>
            <a:ext cx="10834217" cy="6198798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B15885A3-3DB1-450C-98AC-CAA893299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pull</a:t>
            </a:r>
          </a:p>
        </p:txBody>
      </p:sp>
    </p:spTree>
    <p:extLst>
      <p:ext uri="{BB962C8B-B14F-4D97-AF65-F5344CB8AC3E}">
        <p14:creationId xmlns:p14="http://schemas.microsoft.com/office/powerpoint/2010/main" val="1758211031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129278-3262-484B-88C9-7F7F025B7EF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751134A-40B0-481E-98BD-3C576AA44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.net</a:t>
            </a:r>
            <a:r>
              <a:rPr lang="en-US" dirty="0"/>
              <a:t> core runtime on Ubuntu 20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4BCC1463-060C-48C9-9641-F4A3449172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920" y="1203160"/>
            <a:ext cx="12736974" cy="3777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4409325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1_Dotnet_Template">
  <a:themeElements>
    <a:clrScheme name="Dotnet">
      <a:dk1>
        <a:srgbClr val="505050"/>
      </a:dk1>
      <a:lt1>
        <a:srgbClr val="FFFFFF"/>
      </a:lt1>
      <a:dk2>
        <a:srgbClr val="7030A0"/>
      </a:dk2>
      <a:lt2>
        <a:srgbClr val="F2F2F2"/>
      </a:lt2>
      <a:accent1>
        <a:srgbClr val="7030A0"/>
      </a:accent1>
      <a:accent2>
        <a:srgbClr val="0078D7"/>
      </a:accent2>
      <a:accent3>
        <a:srgbClr val="008272"/>
      </a:accent3>
      <a:accent4>
        <a:srgbClr val="D2D2D2"/>
      </a:accent4>
      <a:accent5>
        <a:srgbClr val="737373"/>
      </a:accent5>
      <a:accent6>
        <a:srgbClr val="50505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Connect_2016_SlideTemplate.potx" id="{C234CE7A-26D5-49BB-B05A-16F212610622}" vid="{5650B0BA-FAE4-45A0-B96B-B7C7DED0CDE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2F88B0CCF1BBA489747F146E6B5E06D" ma:contentTypeVersion="10" ma:contentTypeDescription="Create a new document." ma:contentTypeScope="" ma:versionID="e1162cc15dbfb914ec52a789942caef8">
  <xsd:schema xmlns:xsd="http://www.w3.org/2001/XMLSchema" xmlns:xs="http://www.w3.org/2001/XMLSchema" xmlns:p="http://schemas.microsoft.com/office/2006/metadata/properties" xmlns:ns1="http://schemas.microsoft.com/sharepoint/v3" xmlns:ns2="569b343d-e775-480b-9b2b-6a6986deb9b0" xmlns:ns3="11245976-3b4d-4794-a754-317688483df2" targetNamespace="http://schemas.microsoft.com/office/2006/metadata/properties" ma:root="true" ma:fieldsID="158813283217a5160f6383901b0d05a5" ns1:_="" ns2:_="" ns3:_="">
    <xsd:import namespace="http://schemas.microsoft.com/sharepoint/v3"/>
    <xsd:import namespace="569b343d-e775-480b-9b2b-6a6986deb9b0"/>
    <xsd:import namespace="11245976-3b4d-4794-a754-317688483df2"/>
    <xsd:element name="properties">
      <xsd:complexType>
        <xsd:sequence>
          <xsd:element name="documentManagement">
            <xsd:complexType>
              <xsd:all>
                <xsd:element ref="ns1:_ip_UnifiedCompliancePolicyProperties" minOccurs="0"/>
                <xsd:element ref="ns1:_ip_UnifiedCompliancePolicyUIAction" minOccurs="0"/>
                <xsd:element ref="ns2:MediaServiceMetadata" minOccurs="0"/>
                <xsd:element ref="ns2:MediaServiceFastMetadata" minOccurs="0"/>
                <xsd:element ref="ns2:MediaServiceAutoTags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8" nillable="true" ma:displayName="Unified Compliance Policy Properties" ma:description="" ma:hidden="true" ma:internalName="_ip_UnifiedCompliancePolicyProperties">
      <xsd:simpleType>
        <xsd:restriction base="dms:Note"/>
      </xsd:simpleType>
    </xsd:element>
    <xsd:element name="_ip_UnifiedCompliancePolicyUIAction" ma:index="9" nillable="true" ma:displayName="Unified Compliance Policy UI Action" ma:description="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9b343d-e775-480b-9b2b-6a6986deb9b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7" nillable="true" ma:displayName="MediaServiceOCR" ma:description="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1245976-3b4d-4794-a754-317688483df2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5" nillable="true" ma:displayName="Last Shared By User" ma:description="" ma:hidden="true" ma:internalName="LastSharedByUser" ma:readOnly="true">
      <xsd:simpleType>
        <xsd:restriction base="dms:Note"/>
      </xsd:simpleType>
    </xsd:element>
    <xsd:element name="LastSharedByTime" ma:index="16" nillable="true" ma:displayName="Last Shared By Time" ma:description="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Properties xmlns="http://schemas.microsoft.com/sharepoint/v3" xsi:nil="true"/>
    <_ip_UnifiedCompliancePolicyUIAction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345A321A-8CE3-45D5-9A72-BB0D8FA29E2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569b343d-e775-480b-9b2b-6a6986deb9b0"/>
    <ds:schemaRef ds:uri="11245976-3b4d-4794-a754-317688483df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93821A7-5528-48BE-BD00-067FBFDD28D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23E43D6-DB2F-4C33-A8C8-D28F777A5DE7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sharepoint/v3"/>
    <ds:schemaRef ds:uri="http://schemas.openxmlformats.org/package/2006/metadata/core-properties"/>
    <ds:schemaRef ds:uri="http://purl.org/dc/terms/"/>
    <ds:schemaRef ds:uri="11245976-3b4d-4794-a754-317688483df2"/>
    <ds:schemaRef ds:uri="569b343d-e775-480b-9b2b-6a6986deb9b0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DotnetTeam_PresentationTemplate</Template>
  <TotalTime>8752</TotalTime>
  <Words>321</Words>
  <Application>Microsoft Office PowerPoint</Application>
  <PresentationFormat>Widescreen</PresentationFormat>
  <Paragraphs>76</Paragraphs>
  <Slides>36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4" baseType="lpstr">
      <vt:lpstr>Arial</vt:lpstr>
      <vt:lpstr>Calibri</vt:lpstr>
      <vt:lpstr>Consolas</vt:lpstr>
      <vt:lpstr>Segoe UI</vt:lpstr>
      <vt:lpstr>Segoe UI Light</vt:lpstr>
      <vt:lpstr>system-ui</vt:lpstr>
      <vt:lpstr>Wingdings</vt:lpstr>
      <vt:lpstr>1_Dotnet_Template</vt:lpstr>
      <vt:lpstr>Docker</vt:lpstr>
      <vt:lpstr>PowerPoint Presentation</vt:lpstr>
      <vt:lpstr>PowerPoint Presentation</vt:lpstr>
      <vt:lpstr>PowerPoint Presentation</vt:lpstr>
      <vt:lpstr>What we will do</vt:lpstr>
      <vt:lpstr>PowerPoint Presentation</vt:lpstr>
      <vt:lpstr>PowerPoint Presentation</vt:lpstr>
      <vt:lpstr>docker pull</vt:lpstr>
      <vt:lpstr>.net core runtime on Ubuntu 20</vt:lpstr>
      <vt:lpstr>docker pull .net core SDK on debian</vt:lpstr>
      <vt:lpstr>List available images</vt:lpstr>
      <vt:lpstr>Check running containers</vt:lpstr>
      <vt:lpstr>docker run</vt:lpstr>
      <vt:lpstr>docker run .net SDK image</vt:lpstr>
      <vt:lpstr>Make some changes and save as new image</vt:lpstr>
      <vt:lpstr>Docker with Visual Studio and Docker Hub</vt:lpstr>
      <vt:lpstr>Add docker to WebApi project</vt:lpstr>
      <vt:lpstr>PowerPoint Presentation</vt:lpstr>
      <vt:lpstr>PowerPoint Presentation</vt:lpstr>
      <vt:lpstr>docker push</vt:lpstr>
      <vt:lpstr>PowerPoint Presentation</vt:lpstr>
      <vt:lpstr>add tag to your image with your repo name</vt:lpstr>
      <vt:lpstr>docker push</vt:lpstr>
      <vt:lpstr>PowerPoint Presentation</vt:lpstr>
      <vt:lpstr>Azure</vt:lpstr>
      <vt:lpstr>PowerPoint Presentation</vt:lpstr>
      <vt:lpstr>PowerPoint Presentation</vt:lpstr>
      <vt:lpstr>PowerPoint Presentation</vt:lpstr>
      <vt:lpstr>Prepare image once again</vt:lpstr>
      <vt:lpstr>Self-hosted docker registry</vt:lpstr>
      <vt:lpstr>PowerPoint Presentation</vt:lpstr>
      <vt:lpstr>PowerPoint Presentation</vt:lpstr>
      <vt:lpstr>Securing private registry</vt:lpstr>
      <vt:lpstr>PowerPoint Presentation</vt:lpstr>
      <vt:lpstr>PowerPoint Presentation</vt:lpstr>
      <vt:lpstr>Thanks!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Beth Massi</dc:creator>
  <cp:lastModifiedBy>Joanna Lamch</cp:lastModifiedBy>
  <cp:revision>181</cp:revision>
  <cp:lastPrinted>2018-03-26T22:33:58Z</cp:lastPrinted>
  <dcterms:created xsi:type="dcterms:W3CDTF">2018-01-09T22:22:16Z</dcterms:created>
  <dcterms:modified xsi:type="dcterms:W3CDTF">2020-07-08T21:25:09Z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0x01010022F88B0CCF1BBA489747F146E6B5E06D</vt:lpwstr>
  </property>
  <property fmtid="{D5CDD505-2E9C-101B-9397-08002B2CF9AE}" pid="3" name="MSIP_Label_87ba5c36-b7cf-4793-bbc2-bd5b3a9f95ca_Enabled">
    <vt:lpwstr>True</vt:lpwstr>
  </property>
  <property fmtid="{D5CDD505-2E9C-101B-9397-08002B2CF9AE}" pid="4" name="MSIP_Label_87ba5c36-b7cf-4793-bbc2-bd5b3a9f95ca_SiteId">
    <vt:lpwstr>72f988bf-86f1-41af-91ab-2d7cd011db47</vt:lpwstr>
  </property>
  <property fmtid="{D5CDD505-2E9C-101B-9397-08002B2CF9AE}" pid="5" name="MSIP_Label_87ba5c36-b7cf-4793-bbc2-bd5b3a9f95ca_Owner">
    <vt:lpwstr>bethma@microsoft.com</vt:lpwstr>
  </property>
  <property fmtid="{D5CDD505-2E9C-101B-9397-08002B2CF9AE}" pid="6" name="MSIP_Label_87ba5c36-b7cf-4793-bbc2-bd5b3a9f95ca_SetDate">
    <vt:lpwstr>2018-03-20T23:54:01.5151036Z</vt:lpwstr>
  </property>
  <property fmtid="{D5CDD505-2E9C-101B-9397-08002B2CF9AE}" pid="7" name="MSIP_Label_87ba5c36-b7cf-4793-bbc2-bd5b3a9f95ca_Name">
    <vt:lpwstr>Non-Business</vt:lpwstr>
  </property>
  <property fmtid="{D5CDD505-2E9C-101B-9397-08002B2CF9AE}" pid="8" name="MSIP_Label_87ba5c36-b7cf-4793-bbc2-bd5b3a9f95ca_Application">
    <vt:lpwstr>Microsoft Azure Information Protection</vt:lpwstr>
  </property>
  <property fmtid="{D5CDD505-2E9C-101B-9397-08002B2CF9AE}" pid="9" name="MSIP_Label_87ba5c36-b7cf-4793-bbc2-bd5b3a9f95ca_Extended_MSFT_Method">
    <vt:lpwstr>Manual</vt:lpwstr>
  </property>
  <property fmtid="{D5CDD505-2E9C-101B-9397-08002B2CF9AE}" pid="10" name="Sensitivity">
    <vt:lpwstr>Non-Business</vt:lpwstr>
  </property>
</Properties>
</file>