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30"/>
  </p:notesMasterIdLst>
  <p:handoutMasterIdLst>
    <p:handoutMasterId r:id="rId31"/>
  </p:handoutMasterIdLst>
  <p:sldIdLst>
    <p:sldId id="926" r:id="rId5"/>
    <p:sldId id="317" r:id="rId6"/>
    <p:sldId id="900" r:id="rId7"/>
    <p:sldId id="941" r:id="rId8"/>
    <p:sldId id="924" r:id="rId9"/>
    <p:sldId id="919" r:id="rId10"/>
    <p:sldId id="920" r:id="rId11"/>
    <p:sldId id="921" r:id="rId12"/>
    <p:sldId id="925" r:id="rId13"/>
    <p:sldId id="937" r:id="rId14"/>
    <p:sldId id="923" r:id="rId15"/>
    <p:sldId id="940" r:id="rId16"/>
    <p:sldId id="922" r:id="rId17"/>
    <p:sldId id="938" r:id="rId18"/>
    <p:sldId id="971" r:id="rId19"/>
    <p:sldId id="913" r:id="rId20"/>
    <p:sldId id="972" r:id="rId21"/>
    <p:sldId id="973" r:id="rId22"/>
    <p:sldId id="974" r:id="rId23"/>
    <p:sldId id="975" r:id="rId24"/>
    <p:sldId id="976" r:id="rId25"/>
    <p:sldId id="977" r:id="rId26"/>
    <p:sldId id="978" r:id="rId27"/>
    <p:sldId id="979" r:id="rId28"/>
    <p:sldId id="856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9F"/>
    <a:srgbClr val="D9D9D9"/>
    <a:srgbClr val="37B786"/>
    <a:srgbClr val="FF0066"/>
    <a:srgbClr val="F8F8F8"/>
    <a:srgbClr val="7FCC27"/>
    <a:srgbClr val="FFFFFF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80952" autoAdjust="0"/>
  </p:normalViewPr>
  <p:slideViewPr>
    <p:cSldViewPr snapToGrid="0">
      <p:cViewPr>
        <p:scale>
          <a:sx n="75" d="100"/>
          <a:sy n="75" d="100"/>
        </p:scale>
        <p:origin x="192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 Massi" userId="478c1bcf29534cd8" providerId="LiveId" clId="{6DCE3A5A-72E8-4A46-9B4E-D15306F7F347}"/>
    <pc:docChg chg="undo custSel addSld delSld modSld sldOrd delMainMaster delSection modSection">
      <pc:chgData name="Beth Massi" userId="478c1bcf29534cd8" providerId="LiveId" clId="{6DCE3A5A-72E8-4A46-9B4E-D15306F7F347}" dt="2018-03-20T21:59:48.991" v="801" actId="20577"/>
      <pc:docMkLst>
        <pc:docMk/>
      </pc:docMkLst>
      <pc:sldChg chg="del">
        <pc:chgData name="Beth Massi" userId="478c1bcf29534cd8" providerId="LiveId" clId="{6DCE3A5A-72E8-4A46-9B4E-D15306F7F347}" dt="2018-03-20T21:24:01.388" v="28" actId="2696"/>
        <pc:sldMkLst>
          <pc:docMk/>
          <pc:sldMk cId="2225891766" sldId="260"/>
        </pc:sldMkLst>
      </pc:sldChg>
      <pc:sldChg chg="del">
        <pc:chgData name="Beth Massi" userId="478c1bcf29534cd8" providerId="LiveId" clId="{6DCE3A5A-72E8-4A46-9B4E-D15306F7F347}" dt="2018-03-20T21:23:49.038" v="14" actId="2696"/>
        <pc:sldMkLst>
          <pc:docMk/>
          <pc:sldMk cId="2641835760" sldId="263"/>
        </pc:sldMkLst>
      </pc:sldChg>
      <pc:sldChg chg="modNotesTx">
        <pc:chgData name="Beth Massi" userId="478c1bcf29534cd8" providerId="LiveId" clId="{6DCE3A5A-72E8-4A46-9B4E-D15306F7F347}" dt="2018-03-20T21:28:14.050" v="123" actId="6549"/>
        <pc:sldMkLst>
          <pc:docMk/>
          <pc:sldMk cId="410871248" sldId="267"/>
        </pc:sldMkLst>
      </pc:sldChg>
      <pc:sldChg chg="modSp add del setBg modAnim">
        <pc:chgData name="Beth Massi" userId="478c1bcf29534cd8" providerId="LiveId" clId="{6DCE3A5A-72E8-4A46-9B4E-D15306F7F347}" dt="2018-03-20T21:41:34.991" v="348" actId="20577"/>
        <pc:sldMkLst>
          <pc:docMk/>
          <pc:sldMk cId="3806715318" sldId="268"/>
        </pc:sldMkLst>
        <pc:spChg chg="mod">
          <ac:chgData name="Beth Massi" userId="478c1bcf29534cd8" providerId="LiveId" clId="{6DCE3A5A-72E8-4A46-9B4E-D15306F7F347}" dt="2018-03-20T21:40:27.697" v="342" actId="6549"/>
          <ac:spMkLst>
            <pc:docMk/>
            <pc:sldMk cId="3806715318" sldId="268"/>
            <ac:spMk id="2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0:45.826" v="343" actId="1076"/>
          <ac:spMkLst>
            <pc:docMk/>
            <pc:sldMk cId="3806715318" sldId="268"/>
            <ac:spMk id="6" creationId="{00000000-0000-0000-0000-000000000000}"/>
          </ac:spMkLst>
        </pc:spChg>
        <pc:picChg chg="mod">
          <ac:chgData name="Beth Massi" userId="478c1bcf29534cd8" providerId="LiveId" clId="{6DCE3A5A-72E8-4A46-9B4E-D15306F7F347}" dt="2018-03-20T21:40:06.722" v="339" actId="1076"/>
          <ac:picMkLst>
            <pc:docMk/>
            <pc:sldMk cId="3806715318" sldId="268"/>
            <ac:picMk id="4" creationId="{00000000-0000-0000-0000-000000000000}"/>
          </ac:picMkLst>
        </pc:picChg>
      </pc:sldChg>
      <pc:sldChg chg="del">
        <pc:chgData name="Beth Massi" userId="478c1bcf29534cd8" providerId="LiveId" clId="{6DCE3A5A-72E8-4A46-9B4E-D15306F7F347}" dt="2018-03-20T21:23:35.198" v="3" actId="2696"/>
        <pc:sldMkLst>
          <pc:docMk/>
          <pc:sldMk cId="889177076" sldId="278"/>
        </pc:sldMkLst>
      </pc:sldChg>
      <pc:sldChg chg="modSp modNotesTx">
        <pc:chgData name="Beth Massi" userId="478c1bcf29534cd8" providerId="LiveId" clId="{6DCE3A5A-72E8-4A46-9B4E-D15306F7F347}" dt="2018-03-20T21:49:32.287" v="397" actId="14100"/>
        <pc:sldMkLst>
          <pc:docMk/>
          <pc:sldMk cId="49448156" sldId="279"/>
        </pc:sldMkLst>
        <pc:spChg chg="mod">
          <ac:chgData name="Beth Massi" userId="478c1bcf29534cd8" providerId="LiveId" clId="{6DCE3A5A-72E8-4A46-9B4E-D15306F7F347}" dt="2018-03-20T21:48:53.743" v="389" actId="1076"/>
          <ac:spMkLst>
            <pc:docMk/>
            <pc:sldMk cId="49448156" sldId="279"/>
            <ac:spMk id="4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44.134" v="388" actId="14100"/>
          <ac:spMkLst>
            <pc:docMk/>
            <pc:sldMk cId="49448156" sldId="279"/>
            <ac:spMk id="1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8:38.356" v="387" actId="14100"/>
          <ac:spMkLst>
            <pc:docMk/>
            <pc:sldMk cId="49448156" sldId="279"/>
            <ac:spMk id="30" creationId="{00000000-0000-0000-0000-000000000000}"/>
          </ac:spMkLst>
        </pc:spChg>
        <pc:spChg chg="mod">
          <ac:chgData name="Beth Massi" userId="478c1bcf29534cd8" providerId="LiveId" clId="{6DCE3A5A-72E8-4A46-9B4E-D15306F7F347}" dt="2018-03-20T21:49:32.287" v="397" actId="14100"/>
          <ac:spMkLst>
            <pc:docMk/>
            <pc:sldMk cId="49448156" sldId="279"/>
            <ac:spMk id="37" creationId="{BC2F7037-35A1-4512-A32C-64E5ECAEE189}"/>
          </ac:spMkLst>
        </pc:spChg>
        <pc:spChg chg="mod">
          <ac:chgData name="Beth Massi" userId="478c1bcf29534cd8" providerId="LiveId" clId="{6DCE3A5A-72E8-4A46-9B4E-D15306F7F347}" dt="2018-03-20T21:49:25.602" v="396" actId="14100"/>
          <ac:spMkLst>
            <pc:docMk/>
            <pc:sldMk cId="49448156" sldId="279"/>
            <ac:spMk id="38" creationId="{B6635CF6-C36F-4C56-A0E4-973EE65C5FFC}"/>
          </ac:spMkLst>
        </pc:spChg>
        <pc:spChg chg="mod">
          <ac:chgData name="Beth Massi" userId="478c1bcf29534cd8" providerId="LiveId" clId="{6DCE3A5A-72E8-4A46-9B4E-D15306F7F347}" dt="2018-03-20T21:26:15.471" v="119" actId="6549"/>
          <ac:spMkLst>
            <pc:docMk/>
            <pc:sldMk cId="49448156" sldId="279"/>
            <ac:spMk id="39" creationId="{C0FA3E5D-C80E-4CFA-BFDE-C88EC0212DD0}"/>
          </ac:spMkLst>
        </pc:spChg>
        <pc:spChg chg="mod">
          <ac:chgData name="Beth Massi" userId="478c1bcf29534cd8" providerId="LiveId" clId="{6DCE3A5A-72E8-4A46-9B4E-D15306F7F347}" dt="2018-03-20T21:49:04.172" v="392" actId="14100"/>
          <ac:spMkLst>
            <pc:docMk/>
            <pc:sldMk cId="49448156" sldId="279"/>
            <ac:spMk id="62" creationId="{9C4FAAD4-D841-4246-B51F-69DED46E476C}"/>
          </ac:spMkLst>
        </pc:spChg>
        <pc:spChg chg="mod">
          <ac:chgData name="Beth Massi" userId="478c1bcf29534cd8" providerId="LiveId" clId="{6DCE3A5A-72E8-4A46-9B4E-D15306F7F347}" dt="2018-03-20T21:49:09.564" v="393" actId="14100"/>
          <ac:spMkLst>
            <pc:docMk/>
            <pc:sldMk cId="49448156" sldId="279"/>
            <ac:spMk id="63" creationId="{848EACA7-7F3B-4462-A8F3-BFCA71CA34B5}"/>
          </ac:spMkLst>
        </pc:spChg>
        <pc:spChg chg="mod">
          <ac:chgData name="Beth Massi" userId="478c1bcf29534cd8" providerId="LiveId" clId="{6DCE3A5A-72E8-4A46-9B4E-D15306F7F347}" dt="2018-03-20T21:49:13.610" v="394" actId="14100"/>
          <ac:spMkLst>
            <pc:docMk/>
            <pc:sldMk cId="49448156" sldId="279"/>
            <ac:spMk id="64" creationId="{99351268-B0C1-4246-9A60-90108E818956}"/>
          </ac:spMkLst>
        </pc:spChg>
        <pc:spChg chg="mod">
          <ac:chgData name="Beth Massi" userId="478c1bcf29534cd8" providerId="LiveId" clId="{6DCE3A5A-72E8-4A46-9B4E-D15306F7F347}" dt="2018-03-20T21:49:19.874" v="395" actId="14100"/>
          <ac:spMkLst>
            <pc:docMk/>
            <pc:sldMk cId="49448156" sldId="279"/>
            <ac:spMk id="65" creationId="{34542F12-3579-456B-BDF0-C79365885150}"/>
          </ac:spMkLst>
        </pc:spChg>
        <pc:grpChg chg="mod">
          <ac:chgData name="Beth Massi" userId="478c1bcf29534cd8" providerId="LiveId" clId="{6DCE3A5A-72E8-4A46-9B4E-D15306F7F347}" dt="2018-03-20T21:24:10.365" v="29" actId="14100"/>
          <ac:grpSpMkLst>
            <pc:docMk/>
            <pc:sldMk cId="49448156" sldId="279"/>
            <ac:grpSpMk id="5" creationId="{BF3C05F6-5643-4514-9015-EADA69635388}"/>
          </ac:grpSpMkLst>
        </pc:grpChg>
      </pc:sldChg>
      <pc:sldChg chg="add ord modNotesTx">
        <pc:chgData name="Beth Massi" userId="478c1bcf29534cd8" providerId="LiveId" clId="{6DCE3A5A-72E8-4A46-9B4E-D15306F7F347}" dt="2018-03-20T21:42:19.483" v="379" actId="20577"/>
        <pc:sldMkLst>
          <pc:docMk/>
          <pc:sldMk cId="711372276" sldId="283"/>
        </pc:sldMkLst>
      </pc:sldChg>
      <pc:sldChg chg="modNotesTx">
        <pc:chgData name="Beth Massi" userId="478c1bcf29534cd8" providerId="LiveId" clId="{6DCE3A5A-72E8-4A46-9B4E-D15306F7F347}" dt="2018-03-20T21:27:53.166" v="122" actId="6549"/>
        <pc:sldMkLst>
          <pc:docMk/>
          <pc:sldMk cId="2492523884" sldId="286"/>
        </pc:sldMkLst>
      </pc:sldChg>
      <pc:sldChg chg="addSp modSp add modNotesTx">
        <pc:chgData name="Beth Massi" userId="478c1bcf29534cd8" providerId="LiveId" clId="{6DCE3A5A-72E8-4A46-9B4E-D15306F7F347}" dt="2018-03-20T21:59:48.991" v="801" actId="20577"/>
        <pc:sldMkLst>
          <pc:docMk/>
          <pc:sldMk cId="921799083" sldId="288"/>
        </pc:sldMkLst>
        <pc:spChg chg="add mod">
          <ac:chgData name="Beth Massi" userId="478c1bcf29534cd8" providerId="LiveId" clId="{6DCE3A5A-72E8-4A46-9B4E-D15306F7F347}" dt="2018-03-20T21:54:49.710" v="467" actId="6549"/>
          <ac:spMkLst>
            <pc:docMk/>
            <pc:sldMk cId="921799083" sldId="288"/>
            <ac:spMk id="3" creationId="{FC7D8F6D-18A1-46A8-ACEB-63BDB8705636}"/>
          </ac:spMkLst>
        </pc:spChg>
        <pc:spChg chg="mod">
          <ac:chgData name="Beth Massi" userId="478c1bcf29534cd8" providerId="LiveId" clId="{6DCE3A5A-72E8-4A46-9B4E-D15306F7F347}" dt="2018-03-20T21:55:20.179" v="472" actId="20577"/>
          <ac:spMkLst>
            <pc:docMk/>
            <pc:sldMk cId="921799083" sldId="288"/>
            <ac:spMk id="4" creationId="{ABADB2D2-C81E-4000-942E-0EE27059D868}"/>
          </ac:spMkLst>
        </pc:spChg>
      </pc:sldChg>
      <pc:sldChg chg="modNotesTx">
        <pc:chgData name="Beth Massi" userId="478c1bcf29534cd8" providerId="LiveId" clId="{6DCE3A5A-72E8-4A46-9B4E-D15306F7F347}" dt="2018-03-20T21:27:23.593" v="120" actId="6549"/>
        <pc:sldMkLst>
          <pc:docMk/>
          <pc:sldMk cId="3493761638" sldId="290"/>
        </pc:sldMkLst>
      </pc:sldChg>
      <pc:sldChg chg="modNotesTx">
        <pc:chgData name="Beth Massi" userId="478c1bcf29534cd8" providerId="LiveId" clId="{6DCE3A5A-72E8-4A46-9B4E-D15306F7F347}" dt="2018-03-20T21:31:07.021" v="196" actId="6549"/>
        <pc:sldMkLst>
          <pc:docMk/>
          <pc:sldMk cId="1668825844" sldId="293"/>
        </pc:sldMkLst>
      </pc:sldChg>
      <pc:sldChg chg="addSp delSp modSp modNotesTx">
        <pc:chgData name="Beth Massi" userId="478c1bcf29534cd8" providerId="LiveId" clId="{6DCE3A5A-72E8-4A46-9B4E-D15306F7F347}" dt="2018-03-20T21:33:35.671" v="235" actId="6549"/>
        <pc:sldMkLst>
          <pc:docMk/>
          <pc:sldMk cId="1162146278" sldId="294"/>
        </pc:sldMkLst>
        <pc:picChg chg="add del">
          <ac:chgData name="Beth Massi" userId="478c1bcf29534cd8" providerId="LiveId" clId="{6DCE3A5A-72E8-4A46-9B4E-D15306F7F347}" dt="2018-03-20T21:33:19.341" v="203" actId="478"/>
          <ac:picMkLst>
            <pc:docMk/>
            <pc:sldMk cId="1162146278" sldId="294"/>
            <ac:picMk id="2" creationId="{679507CB-DFAC-4573-8D5B-953CDF266ECC}"/>
          </ac:picMkLst>
        </pc:picChg>
        <pc:picChg chg="add del mod">
          <ac:chgData name="Beth Massi" userId="478c1bcf29534cd8" providerId="LiveId" clId="{6DCE3A5A-72E8-4A46-9B4E-D15306F7F347}" dt="2018-03-20T21:33:18.872" v="202" actId="6549"/>
          <ac:picMkLst>
            <pc:docMk/>
            <pc:sldMk cId="1162146278" sldId="294"/>
            <ac:picMk id="10" creationId="{1A3C5B45-C481-481E-8C8C-54517987F814}"/>
          </ac:picMkLst>
        </pc:picChg>
      </pc:sldChg>
      <pc:sldChg chg="del">
        <pc:chgData name="Beth Massi" userId="478c1bcf29534cd8" providerId="LiveId" clId="{6DCE3A5A-72E8-4A46-9B4E-D15306F7F347}" dt="2018-03-20T21:23:39.952" v="7" actId="2696"/>
        <pc:sldMkLst>
          <pc:docMk/>
          <pc:sldMk cId="1561852763" sldId="300"/>
        </pc:sldMkLst>
      </pc:sldChg>
      <pc:sldChg chg="del">
        <pc:chgData name="Beth Massi" userId="478c1bcf29534cd8" providerId="LiveId" clId="{6DCE3A5A-72E8-4A46-9B4E-D15306F7F347}" dt="2018-03-20T21:23:41.564" v="8" actId="2696"/>
        <pc:sldMkLst>
          <pc:docMk/>
          <pc:sldMk cId="1954814125" sldId="301"/>
        </pc:sldMkLst>
      </pc:sldChg>
      <pc:sldChg chg="del">
        <pc:chgData name="Beth Massi" userId="478c1bcf29534cd8" providerId="LiveId" clId="{6DCE3A5A-72E8-4A46-9B4E-D15306F7F347}" dt="2018-03-20T21:23:22.789" v="0" actId="2696"/>
        <pc:sldMkLst>
          <pc:docMk/>
          <pc:sldMk cId="3618489806" sldId="302"/>
        </pc:sldMkLst>
      </pc:sldChg>
      <pc:sldChg chg="del modNotesTx">
        <pc:chgData name="Beth Massi" userId="478c1bcf29534cd8" providerId="LiveId" clId="{6DCE3A5A-72E8-4A46-9B4E-D15306F7F347}" dt="2018-03-20T21:23:30.536" v="2" actId="2696"/>
        <pc:sldMkLst>
          <pc:docMk/>
          <pc:sldMk cId="4264624648" sldId="303"/>
        </pc:sldMkLst>
      </pc:sldChg>
      <pc:sldChg chg="del">
        <pc:chgData name="Beth Massi" userId="478c1bcf29534cd8" providerId="LiveId" clId="{6DCE3A5A-72E8-4A46-9B4E-D15306F7F347}" dt="2018-03-20T21:23:46.362" v="12" actId="2696"/>
        <pc:sldMkLst>
          <pc:docMk/>
          <pc:sldMk cId="1114045476" sldId="304"/>
        </pc:sldMkLst>
      </pc:sldChg>
      <pc:sldChg chg="del">
        <pc:chgData name="Beth Massi" userId="478c1bcf29534cd8" providerId="LiveId" clId="{6DCE3A5A-72E8-4A46-9B4E-D15306F7F347}" dt="2018-03-20T21:23:47.466" v="13" actId="2696"/>
        <pc:sldMkLst>
          <pc:docMk/>
          <pc:sldMk cId="3535947413" sldId="306"/>
        </pc:sldMkLst>
      </pc:sldChg>
      <pc:sldChg chg="del">
        <pc:chgData name="Beth Massi" userId="478c1bcf29534cd8" providerId="LiveId" clId="{6DCE3A5A-72E8-4A46-9B4E-D15306F7F347}" dt="2018-03-20T21:23:42.453" v="9" actId="2696"/>
        <pc:sldMkLst>
          <pc:docMk/>
          <pc:sldMk cId="998524925" sldId="307"/>
        </pc:sldMkLst>
      </pc:sldChg>
      <pc:sldChg chg="del">
        <pc:chgData name="Beth Massi" userId="478c1bcf29534cd8" providerId="LiveId" clId="{6DCE3A5A-72E8-4A46-9B4E-D15306F7F347}" dt="2018-03-20T21:23:44.083" v="10" actId="2696"/>
        <pc:sldMkLst>
          <pc:docMk/>
          <pc:sldMk cId="498056501" sldId="309"/>
        </pc:sldMkLst>
      </pc:sldChg>
      <pc:sldChg chg="del">
        <pc:chgData name="Beth Massi" userId="478c1bcf29534cd8" providerId="LiveId" clId="{6DCE3A5A-72E8-4A46-9B4E-D15306F7F347}" dt="2018-03-20T21:23:38.419" v="6" actId="2696"/>
        <pc:sldMkLst>
          <pc:docMk/>
          <pc:sldMk cId="990085348" sldId="310"/>
        </pc:sldMkLst>
      </pc:sldChg>
      <pc:sldChg chg="del">
        <pc:chgData name="Beth Massi" userId="478c1bcf29534cd8" providerId="LiveId" clId="{6DCE3A5A-72E8-4A46-9B4E-D15306F7F347}" dt="2018-03-20T21:23:36.200" v="4" actId="2696"/>
        <pc:sldMkLst>
          <pc:docMk/>
          <pc:sldMk cId="753901108" sldId="311"/>
        </pc:sldMkLst>
      </pc:sldChg>
      <pc:sldChg chg="del">
        <pc:chgData name="Beth Massi" userId="478c1bcf29534cd8" providerId="LiveId" clId="{6DCE3A5A-72E8-4A46-9B4E-D15306F7F347}" dt="2018-03-20T21:23:37.119" v="5" actId="2696"/>
        <pc:sldMkLst>
          <pc:docMk/>
          <pc:sldMk cId="2680804071" sldId="312"/>
        </pc:sldMkLst>
      </pc:sldChg>
      <pc:sldChg chg="del">
        <pc:chgData name="Beth Massi" userId="478c1bcf29534cd8" providerId="LiveId" clId="{6DCE3A5A-72E8-4A46-9B4E-D15306F7F347}" dt="2018-03-20T21:23:45.248" v="11" actId="2696"/>
        <pc:sldMkLst>
          <pc:docMk/>
          <pc:sldMk cId="220935854" sldId="313"/>
        </pc:sldMkLst>
      </pc:sldChg>
      <pc:sldChg chg="modSp modNotesTx">
        <pc:chgData name="Beth Massi" userId="478c1bcf29534cd8" providerId="LiveId" clId="{6DCE3A5A-72E8-4A46-9B4E-D15306F7F347}" dt="2018-03-20T21:51:11.378" v="419" actId="6549"/>
        <pc:sldMkLst>
          <pc:docMk/>
          <pc:sldMk cId="4015631331" sldId="314"/>
        </pc:sldMkLst>
        <pc:spChg chg="mod">
          <ac:chgData name="Beth Massi" userId="478c1bcf29534cd8" providerId="LiveId" clId="{6DCE3A5A-72E8-4A46-9B4E-D15306F7F347}" dt="2018-03-20T21:51:11.378" v="419" actId="6549"/>
          <ac:spMkLst>
            <pc:docMk/>
            <pc:sldMk cId="4015631331" sldId="314"/>
            <ac:spMk id="4" creationId="{FCD350CA-17B9-44D5-B832-34F61CA368CD}"/>
          </ac:spMkLst>
        </pc:spChg>
      </pc:sldChg>
      <pc:sldChg chg="del">
        <pc:chgData name="Beth Massi" userId="478c1bcf29534cd8" providerId="LiveId" clId="{6DCE3A5A-72E8-4A46-9B4E-D15306F7F347}" dt="2018-03-20T21:32:00.651" v="197" actId="2696"/>
        <pc:sldMkLst>
          <pc:docMk/>
          <pc:sldMk cId="3216331177" sldId="315"/>
        </pc:sldMkLst>
      </pc:sldChg>
      <pc:sldChg chg="modNotesTx">
        <pc:chgData name="Beth Massi" userId="478c1bcf29534cd8" providerId="LiveId" clId="{6DCE3A5A-72E8-4A46-9B4E-D15306F7F347}" dt="2018-03-20T21:34:01.567" v="240" actId="20577"/>
        <pc:sldMkLst>
          <pc:docMk/>
          <pc:sldMk cId="1336262823" sldId="316"/>
        </pc:sldMkLst>
      </pc:sldChg>
      <pc:sldChg chg="del">
        <pc:chgData name="Beth Massi" userId="478c1bcf29534cd8" providerId="LiveId" clId="{6DCE3A5A-72E8-4A46-9B4E-D15306F7F347}" dt="2018-03-20T21:23:51.461" v="15" actId="2696"/>
        <pc:sldMkLst>
          <pc:docMk/>
          <pc:sldMk cId="945167913" sldId="317"/>
        </pc:sldMkLst>
      </pc:sldChg>
      <pc:sldMasterChg chg="del delSldLayout">
        <pc:chgData name="Beth Massi" userId="478c1bcf29534cd8" providerId="LiveId" clId="{6DCE3A5A-72E8-4A46-9B4E-D15306F7F347}" dt="2018-03-20T21:23:51.477" v="27" actId="2696"/>
        <pc:sldMasterMkLst>
          <pc:docMk/>
          <pc:sldMasterMk cId="1584992142" sldId="2147483751"/>
        </pc:sldMasterMkLst>
        <pc:sldLayoutChg chg="del">
          <pc:chgData name="Beth Massi" userId="478c1bcf29534cd8" providerId="LiveId" clId="{6DCE3A5A-72E8-4A46-9B4E-D15306F7F347}" dt="2018-03-20T21:23:51.461" v="16" actId="2696"/>
          <pc:sldLayoutMkLst>
            <pc:docMk/>
            <pc:sldMasterMk cId="1584992142" sldId="2147483751"/>
            <pc:sldLayoutMk cId="1749319771" sldId="2147483752"/>
          </pc:sldLayoutMkLst>
        </pc:sldLayoutChg>
        <pc:sldLayoutChg chg="del">
          <pc:chgData name="Beth Massi" userId="478c1bcf29534cd8" providerId="LiveId" clId="{6DCE3A5A-72E8-4A46-9B4E-D15306F7F347}" dt="2018-03-20T21:23:51.461" v="17" actId="2696"/>
          <pc:sldLayoutMkLst>
            <pc:docMk/>
            <pc:sldMasterMk cId="1584992142" sldId="2147483751"/>
            <pc:sldLayoutMk cId="191920327" sldId="2147483753"/>
          </pc:sldLayoutMkLst>
        </pc:sldLayoutChg>
        <pc:sldLayoutChg chg="del">
          <pc:chgData name="Beth Massi" userId="478c1bcf29534cd8" providerId="LiveId" clId="{6DCE3A5A-72E8-4A46-9B4E-D15306F7F347}" dt="2018-03-20T21:23:51.461" v="18" actId="2696"/>
          <pc:sldLayoutMkLst>
            <pc:docMk/>
            <pc:sldMasterMk cId="1584992142" sldId="2147483751"/>
            <pc:sldLayoutMk cId="1594602542" sldId="2147483754"/>
          </pc:sldLayoutMkLst>
        </pc:sldLayoutChg>
        <pc:sldLayoutChg chg="del">
          <pc:chgData name="Beth Massi" userId="478c1bcf29534cd8" providerId="LiveId" clId="{6DCE3A5A-72E8-4A46-9B4E-D15306F7F347}" dt="2018-03-20T21:23:51.461" v="19" actId="2696"/>
          <pc:sldLayoutMkLst>
            <pc:docMk/>
            <pc:sldMasterMk cId="1584992142" sldId="2147483751"/>
            <pc:sldLayoutMk cId="3705499826" sldId="2147483755"/>
          </pc:sldLayoutMkLst>
        </pc:sldLayoutChg>
        <pc:sldLayoutChg chg="del">
          <pc:chgData name="Beth Massi" userId="478c1bcf29534cd8" providerId="LiveId" clId="{6DCE3A5A-72E8-4A46-9B4E-D15306F7F347}" dt="2018-03-20T21:23:51.461" v="20" actId="2696"/>
          <pc:sldLayoutMkLst>
            <pc:docMk/>
            <pc:sldMasterMk cId="1584992142" sldId="2147483751"/>
            <pc:sldLayoutMk cId="1144200305" sldId="2147483756"/>
          </pc:sldLayoutMkLst>
        </pc:sldLayoutChg>
        <pc:sldLayoutChg chg="del">
          <pc:chgData name="Beth Massi" userId="478c1bcf29534cd8" providerId="LiveId" clId="{6DCE3A5A-72E8-4A46-9B4E-D15306F7F347}" dt="2018-03-20T21:23:51.461" v="21" actId="2696"/>
          <pc:sldLayoutMkLst>
            <pc:docMk/>
            <pc:sldMasterMk cId="1584992142" sldId="2147483751"/>
            <pc:sldLayoutMk cId="1393517213" sldId="2147483757"/>
          </pc:sldLayoutMkLst>
        </pc:sldLayoutChg>
        <pc:sldLayoutChg chg="del">
          <pc:chgData name="Beth Massi" userId="478c1bcf29534cd8" providerId="LiveId" clId="{6DCE3A5A-72E8-4A46-9B4E-D15306F7F347}" dt="2018-03-20T21:23:51.461" v="22" actId="2696"/>
          <pc:sldLayoutMkLst>
            <pc:docMk/>
            <pc:sldMasterMk cId="1584992142" sldId="2147483751"/>
            <pc:sldLayoutMk cId="3465711929" sldId="2147483758"/>
          </pc:sldLayoutMkLst>
        </pc:sldLayoutChg>
        <pc:sldLayoutChg chg="del">
          <pc:chgData name="Beth Massi" userId="478c1bcf29534cd8" providerId="LiveId" clId="{6DCE3A5A-72E8-4A46-9B4E-D15306F7F347}" dt="2018-03-20T21:23:51.461" v="23" actId="2696"/>
          <pc:sldLayoutMkLst>
            <pc:docMk/>
            <pc:sldMasterMk cId="1584992142" sldId="2147483751"/>
            <pc:sldLayoutMk cId="3708756837" sldId="2147483759"/>
          </pc:sldLayoutMkLst>
        </pc:sldLayoutChg>
        <pc:sldLayoutChg chg="del">
          <pc:chgData name="Beth Massi" userId="478c1bcf29534cd8" providerId="LiveId" clId="{6DCE3A5A-72E8-4A46-9B4E-D15306F7F347}" dt="2018-03-20T21:23:51.477" v="24" actId="2696"/>
          <pc:sldLayoutMkLst>
            <pc:docMk/>
            <pc:sldMasterMk cId="1584992142" sldId="2147483751"/>
            <pc:sldLayoutMk cId="2586189711" sldId="2147483760"/>
          </pc:sldLayoutMkLst>
        </pc:sldLayoutChg>
        <pc:sldLayoutChg chg="del">
          <pc:chgData name="Beth Massi" userId="478c1bcf29534cd8" providerId="LiveId" clId="{6DCE3A5A-72E8-4A46-9B4E-D15306F7F347}" dt="2018-03-20T21:23:51.477" v="25" actId="2696"/>
          <pc:sldLayoutMkLst>
            <pc:docMk/>
            <pc:sldMasterMk cId="1584992142" sldId="2147483751"/>
            <pc:sldLayoutMk cId="1651840357" sldId="2147483761"/>
          </pc:sldLayoutMkLst>
        </pc:sldLayoutChg>
        <pc:sldLayoutChg chg="del">
          <pc:chgData name="Beth Massi" userId="478c1bcf29534cd8" providerId="LiveId" clId="{6DCE3A5A-72E8-4A46-9B4E-D15306F7F347}" dt="2018-03-20T21:23:51.477" v="26" actId="2696"/>
          <pc:sldLayoutMkLst>
            <pc:docMk/>
            <pc:sldMasterMk cId="1584992142" sldId="2147483751"/>
            <pc:sldLayoutMk cId="3785253847" sldId="2147483762"/>
          </pc:sldLayoutMkLst>
        </pc:sldLayoutChg>
      </pc:sldMasterChg>
    </pc:docChg>
  </pc:docChgLst>
  <pc:docChgLst>
    <pc:chgData name="Joanna Lamch" userId="c857380096ac6d0f" providerId="LiveId" clId="{E84FE9FD-C731-3B49-B0A1-D9C3175FD33E}"/>
    <pc:docChg chg="custSel modSld">
      <pc:chgData name="Joanna Lamch" userId="c857380096ac6d0f" providerId="LiveId" clId="{E84FE9FD-C731-3B49-B0A1-D9C3175FD33E}" dt="2020-08-20T10:44:28.161" v="10" actId="313"/>
      <pc:docMkLst>
        <pc:docMk/>
      </pc:docMkLst>
      <pc:sldChg chg="modSp mod">
        <pc:chgData name="Joanna Lamch" userId="c857380096ac6d0f" providerId="LiveId" clId="{E84FE9FD-C731-3B49-B0A1-D9C3175FD33E}" dt="2020-08-20T10:44:02.246" v="2" actId="6549"/>
        <pc:sldMkLst>
          <pc:docMk/>
          <pc:sldMk cId="4130158565" sldId="868"/>
        </pc:sldMkLst>
        <pc:spChg chg="mod">
          <ac:chgData name="Joanna Lamch" userId="c857380096ac6d0f" providerId="LiveId" clId="{E84FE9FD-C731-3B49-B0A1-D9C3175FD33E}" dt="2020-08-20T10:44:02.246" v="2" actId="6549"/>
          <ac:spMkLst>
            <pc:docMk/>
            <pc:sldMk cId="4130158565" sldId="868"/>
            <ac:spMk id="3" creationId="{00000000-0000-0000-0000-000000000000}"/>
          </ac:spMkLst>
        </pc:spChg>
      </pc:sldChg>
      <pc:sldChg chg="modSp mod">
        <pc:chgData name="Joanna Lamch" userId="c857380096ac6d0f" providerId="LiveId" clId="{E84FE9FD-C731-3B49-B0A1-D9C3175FD33E}" dt="2020-08-20T10:44:28.161" v="10" actId="313"/>
        <pc:sldMkLst>
          <pc:docMk/>
          <pc:sldMk cId="4039854850" sldId="914"/>
        </pc:sldMkLst>
        <pc:spChg chg="mod">
          <ac:chgData name="Joanna Lamch" userId="c857380096ac6d0f" providerId="LiveId" clId="{E84FE9FD-C731-3B49-B0A1-D9C3175FD33E}" dt="2020-08-20T10:44:28.161" v="10" actId="313"/>
          <ac:spMkLst>
            <pc:docMk/>
            <pc:sldMk cId="4039854850" sldId="91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109183-6A97-499C-A537-A98260FD92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27EE-C43D-48BC-BE7F-8AA923ADF5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6A4A805B-461C-4670-9402-81E80125028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6E46E-E7C4-451B-8240-39427C18E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97971-52EE-4BDD-A93C-B1B507E4CC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BE7A608B-A52C-471B-B76C-638862CCF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5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0" tIns="48325" rIns="96650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0" tIns="48325" rIns="96650" bIns="4832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1" cy="481726"/>
          </a:xfrm>
          <a:prstGeom prst="rect">
            <a:avLst/>
          </a:prstGeom>
        </p:spPr>
        <p:txBody>
          <a:bodyPr vert="horz" lIns="96650" tIns="48325" rIns="96650" bIns="48325" rtlCol="0" anchor="b"/>
          <a:lstStyle>
            <a:lvl1pPr algn="r">
              <a:defRPr sz="13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>
            <a:extLst>
              <a:ext uri="{FF2B5EF4-FFF2-40B4-BE49-F238E27FC236}">
                <a16:creationId xmlns:a16="http://schemas.microsoft.com/office/drawing/2014/main" id="{C6085E80-0CA6-429A-827F-050AA72B63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.NET?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10">
            <a:extLst>
              <a:ext uri="{FF2B5EF4-FFF2-40B4-BE49-F238E27FC236}">
                <a16:creationId xmlns:a16="http://schemas.microsoft.com/office/drawing/2014/main" id="{FF939A78-2FF4-470E-8E9D-B65CE1E86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81013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r>
              <a:rPr lang="en-US" dirty="0"/>
              <a:t>https://github.com/dotnet-presentations/home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2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</a:t>
            </a:r>
            <a:r>
              <a:rPr lang="en-US" dirty="0" err="1"/>
              <a:t>SalesOrder</a:t>
            </a:r>
            <a:r>
              <a:rPr lang="en-US" dirty="0"/>
              <a:t> { int32 </a:t>
            </a:r>
            <a:r>
              <a:rPr lang="en-US" dirty="0" err="1"/>
              <a:t>SoId</a:t>
            </a:r>
            <a:r>
              <a:rPr lang="en-US" dirty="0"/>
              <a:t> = 1; </a:t>
            </a:r>
            <a:r>
              <a:rPr lang="en-US" dirty="0" err="1"/>
              <a:t>google.protobuf.Timestamp</a:t>
            </a:r>
            <a:r>
              <a:rPr lang="en-US" dirty="0"/>
              <a:t> </a:t>
            </a:r>
            <a:r>
              <a:rPr lang="en-US" dirty="0" err="1"/>
              <a:t>DeliveryDate</a:t>
            </a:r>
            <a:r>
              <a:rPr lang="en-US" dirty="0"/>
              <a:t> = 2;</a:t>
            </a:r>
          </a:p>
          <a:p>
            <a:r>
              <a:rPr lang="en-US" dirty="0"/>
              <a:t>https://visualstudiomagazine.com/articles/2020/01/16/grpc-well-known-types.aspx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Task&lt;Empty&gt; </a:t>
            </a:r>
            <a:r>
              <a:rPr lang="en-US" sz="1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DeleteQuize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QuizeIdMessage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ServerCallContext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//…code to delete a customer…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Task.FromResult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Empty());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1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5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361281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0208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88019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2259086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69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5944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9D16-4B12-425A-891B-2395FBB18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3AA66-7A29-4DA7-B63A-46F35556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2EE10-7EAB-4EB9-912B-6DCAE602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9C77-1033-4383-8558-9E144B1A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6A58-6FE3-4C56-8765-FB9D9F22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5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B46-7EE7-493C-ABB6-1E278D4E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CD0E-8EFD-418D-9056-05D328C9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AD75-9967-45FB-BCE5-8060A058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DAD9-D0F6-4B16-A279-1DE9B04F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BF05-F3EE-4BD7-98CD-110F58D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5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206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9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20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44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56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1382742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3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n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Gill Sans MT" panose="020B0502020104020203" pitchFamily="34" charset="0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Gill Sans MT" panose="020B0502020104020203" pitchFamily="34" charset="0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Gill Sans MT" panose="020B0502020104020203" pitchFamily="34" charset="0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Gill Sans MT" panose="020B0502020104020203" pitchFamily="34" charset="0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Gill Sans MT" panose="020B05020201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3.1&amp;tabs=visual-stud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grpc/grpc-start?view=aspnetcore-3.1&amp;tabs=visual-studi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2F30-34BC-41DE-B030-5FE0F6E7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63A9-E3C3-41A3-BC9F-DA4743FCF2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AF8-A8B3-4706-86FA-89CA7876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 = </a:t>
            </a:r>
            <a:r>
              <a:rPr lang="pl-PL" dirty="0" err="1"/>
              <a:t>stream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41406-42DD-41B0-9C0B-342D9AF6A7F8}"/>
              </a:ext>
            </a:extLst>
          </p:cNvPr>
          <p:cNvSpPr txBox="1"/>
          <p:nvPr/>
        </p:nvSpPr>
        <p:spPr>
          <a:xfrm>
            <a:off x="0" y="1496231"/>
            <a:ext cx="13070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rpc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GetQuizeList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QuizeIdMessage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returns (stream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D1584-6F93-4C72-A43E-C07ACB0191FD}"/>
              </a:ext>
            </a:extLst>
          </p:cNvPr>
          <p:cNvSpPr txBox="1"/>
          <p:nvPr/>
        </p:nvSpPr>
        <p:spPr>
          <a:xfrm>
            <a:off x="182880" y="2412667"/>
            <a:ext cx="1139234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2400" dirty="0" err="1">
                <a:solidFill>
                  <a:srgbClr val="74531F"/>
                </a:solidFill>
                <a:latin typeface="Consolas" panose="020B0609020204030204" pitchFamily="49" charset="0"/>
              </a:rPr>
              <a:t>GetQuizeList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QuizeIdMessage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IServerStreamWriter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1F377F"/>
                </a:solidFill>
                <a:latin typeface="Consolas" panose="020B0609020204030204" pitchFamily="49" charset="0"/>
              </a:rPr>
              <a:t>responseStream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ServerCallContext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 {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(var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F08C4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responseStream.WriteAsync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1874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8E59-76F8-407C-A60E-299A30A1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Client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40C1-29D3-4467-9F52-0EE66B12D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826759" cy="5096267"/>
          </a:xfrm>
        </p:spPr>
        <p:txBody>
          <a:bodyPr/>
          <a:lstStyle/>
          <a:p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en-US" dirty="0" err="1"/>
              <a:t>eg.</a:t>
            </a:r>
            <a:r>
              <a:rPr lang="pl-PL" dirty="0"/>
              <a:t> </a:t>
            </a:r>
            <a:r>
              <a:rPr lang="pl-PL" dirty="0" err="1"/>
              <a:t>ConsollApp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b="1" dirty="0"/>
              <a:t>*.</a:t>
            </a:r>
            <a:r>
              <a:rPr lang="pl-PL" b="1" dirty="0" err="1"/>
              <a:t>proto</a:t>
            </a:r>
            <a:r>
              <a:rPr lang="pl-PL" b="1" dirty="0"/>
              <a:t> </a:t>
            </a:r>
            <a:r>
              <a:rPr lang="pl-PL" dirty="0" err="1"/>
              <a:t>files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Nugget</a:t>
            </a:r>
            <a:endParaRPr lang="pl-PL" dirty="0"/>
          </a:p>
          <a:p>
            <a:r>
              <a:rPr lang="en-US" sz="2400" dirty="0">
                <a:latin typeface="Consolas" panose="020B0609020204030204" pitchFamily="49" charset="0"/>
              </a:rPr>
              <a:t>Install-Package </a:t>
            </a:r>
            <a:r>
              <a:rPr lang="en-US" sz="2400" dirty="0" err="1">
                <a:latin typeface="Consolas" panose="020B0609020204030204" pitchFamily="49" charset="0"/>
              </a:rPr>
              <a:t>Grpc.Net.Client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Install-Package </a:t>
            </a:r>
            <a:r>
              <a:rPr lang="en-US" sz="2400" dirty="0" err="1">
                <a:latin typeface="Consolas" panose="020B0609020204030204" pitchFamily="49" charset="0"/>
              </a:rPr>
              <a:t>Google.Protobuf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Install-Package </a:t>
            </a:r>
            <a:r>
              <a:rPr lang="en-US" sz="2400" dirty="0" err="1">
                <a:latin typeface="Consolas" panose="020B0609020204030204" pitchFamily="49" charset="0"/>
              </a:rPr>
              <a:t>Grpc.Tools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AB97-54F1-468D-80C7-FA1F75B3C0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943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6763A4-0C94-427B-ADBF-D42E97B0B052}"/>
              </a:ext>
            </a:extLst>
          </p:cNvPr>
          <p:cNvSpPr txBox="1">
            <a:spLocks/>
          </p:cNvSpPr>
          <p:nvPr/>
        </p:nvSpPr>
        <p:spPr>
          <a:xfrm>
            <a:off x="269240" y="1189175"/>
            <a:ext cx="5826759" cy="509626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7209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130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/>
              <a:t>Any app – </a:t>
            </a:r>
            <a:r>
              <a:rPr lang="en-US"/>
              <a:t>eg.</a:t>
            </a:r>
            <a:r>
              <a:rPr lang="pl-PL"/>
              <a:t> ConsollApp</a:t>
            </a:r>
          </a:p>
          <a:p>
            <a:endParaRPr lang="pl-PL"/>
          </a:p>
          <a:p>
            <a:r>
              <a:rPr lang="pl-PL"/>
              <a:t>Include </a:t>
            </a:r>
            <a:r>
              <a:rPr lang="pl-PL" b="1"/>
              <a:t>*.proto </a:t>
            </a:r>
            <a:r>
              <a:rPr lang="pl-PL"/>
              <a:t>files</a:t>
            </a:r>
          </a:p>
          <a:p>
            <a:endParaRPr lang="pl-PL"/>
          </a:p>
          <a:p>
            <a:r>
              <a:rPr lang="pl-PL"/>
              <a:t>Nugget</a:t>
            </a:r>
          </a:p>
          <a:p>
            <a:r>
              <a:rPr lang="en-US" sz="2400">
                <a:latin typeface="Consolas" panose="020B0609020204030204" pitchFamily="49" charset="0"/>
              </a:rPr>
              <a:t>Install-Package Grpc.Net.Client</a:t>
            </a:r>
          </a:p>
          <a:p>
            <a:r>
              <a:rPr lang="en-US" sz="2400">
                <a:latin typeface="Consolas" panose="020B0609020204030204" pitchFamily="49" charset="0"/>
              </a:rPr>
              <a:t>Install-Package Google.Protobuf</a:t>
            </a:r>
          </a:p>
          <a:p>
            <a:r>
              <a:rPr lang="en-US" sz="2400">
                <a:latin typeface="Consolas" panose="020B0609020204030204" pitchFamily="49" charset="0"/>
              </a:rPr>
              <a:t>Install-Package Grpc.Tools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68E59-76F8-407C-A60E-299A30A1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Client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BD19D4-0A7C-4635-8CC8-9B2C113C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14" y="-1779946"/>
            <a:ext cx="7989421" cy="170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DC0-2B30-4276-8C52-553BCF8E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r>
              <a:rPr lang="pl-PL" dirty="0"/>
              <a:t> Client </a:t>
            </a:r>
            <a:r>
              <a:rPr lang="pl-PL" dirty="0" err="1"/>
              <a:t>call</a:t>
            </a:r>
            <a:r>
              <a:rPr lang="pl-PL" dirty="0"/>
              <a:t> service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8D6674-6CEC-41FA-B9B9-6A0CD0EE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20" y="1153968"/>
            <a:ext cx="10764485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{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port number(5001) must match the port of 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gRPC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server.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GrpcChannel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ForAddress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"https://localhost:5001"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QuizeDefinition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QuizeDefinitionClient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QuizeIdMessage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Id = 1 };</a:t>
            </a:r>
            <a:endParaRPr kumimoji="0" lang="pl-PL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GetQuizeByID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"Press any key to exit..."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}</a:t>
            </a:r>
            <a:endParaRPr kumimoji="0" lang="pl-PL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3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83D2-767C-487F-897F-315F222B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Client for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99DEC-F2C6-4808-859D-4ADD9A968063}"/>
              </a:ext>
            </a:extLst>
          </p:cNvPr>
          <p:cNvSpPr txBox="1"/>
          <p:nvPr/>
        </p:nvSpPr>
        <p:spPr>
          <a:xfrm>
            <a:off x="-598124" y="828459"/>
            <a:ext cx="3015153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The port number(5001) must match the port of the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gRPC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server.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channel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GrpcChannel.ForAddress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"https://localhost:5001"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QuizeDefinition.QuizeDefinitionClient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(channel);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QuizeIdMessage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Id = 1 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1F377F"/>
                </a:solidFill>
                <a:latin typeface="Consolas" panose="020B0609020204030204" pitchFamily="49" charset="0"/>
              </a:rPr>
              <a:t>quizeItems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client.GetQuizeList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(request))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8F08C4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call.ResponseStream.MoveNext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call.ResponseStream.Current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quizeItems.Add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item.Description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{item.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?.Count}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24804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DC891-2897-4F51-98C6-F6820BDA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Import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4A106-382E-409A-BA24-420B6BBFF589}"/>
              </a:ext>
            </a:extLst>
          </p:cNvPr>
          <p:cNvSpPr txBox="1"/>
          <p:nvPr/>
        </p:nvSpPr>
        <p:spPr>
          <a:xfrm>
            <a:off x="0" y="6898325"/>
            <a:ext cx="6653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https://docs.microsoft.com/en-us/aspnet/core/tutorials/grpc/grpc-start?view=aspnetcore-3.1&amp;tabs=visual-studio</a:t>
            </a: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A0944E0-B10B-490A-A7A1-66CCD42E8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3514" y="3126833"/>
            <a:ext cx="4054845" cy="4431983"/>
          </a:xfrm>
          <a:prstGeom prst="rect">
            <a:avLst/>
          </a:prstGeom>
          <a:solidFill>
            <a:srgbClr val="F0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AA88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{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int32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has_ponycopter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32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3355A-C82B-40AC-BB35-29DEC85C2808}"/>
              </a:ext>
            </a:extLst>
          </p:cNvPr>
          <p:cNvSpPr txBox="1"/>
          <p:nvPr/>
        </p:nvSpPr>
        <p:spPr>
          <a:xfrm>
            <a:off x="348343" y="3897503"/>
            <a:ext cx="11821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Task&lt;Empty&gt;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DeleteQuize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QuizeIdMessage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ServerCallContext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//…code to delete a customer…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Task.FromResult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Empty());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AC57D-372A-429C-9A6F-B443E8C34E1D}"/>
              </a:ext>
            </a:extLst>
          </p:cNvPr>
          <p:cNvSpPr txBox="1"/>
          <p:nvPr/>
        </p:nvSpPr>
        <p:spPr>
          <a:xfrm>
            <a:off x="269239" y="2981921"/>
            <a:ext cx="11345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rpc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DeleteQuize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QuizeIdMessage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returns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google.protobuf.Empty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424FE-71E8-4A5C-8ACA-2E5E7239CA6A}"/>
              </a:ext>
            </a:extLst>
          </p:cNvPr>
          <p:cNvSpPr txBox="1"/>
          <p:nvPr/>
        </p:nvSpPr>
        <p:spPr>
          <a:xfrm>
            <a:off x="266920" y="1046008"/>
            <a:ext cx="82731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it-IT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"google/protobuf/timestamp.proto"</a:t>
            </a: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"google/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protobuf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empty.proto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950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GraphQL</a:t>
            </a:r>
            <a:endParaRPr lang="en-US" dirty="0"/>
          </a:p>
        </p:txBody>
      </p:sp>
      <p:pic>
        <p:nvPicPr>
          <p:cNvPr id="5122" name="Picture 2" descr="The power of GraphQL directives - {Callstack} Blog">
            <a:extLst>
              <a:ext uri="{FF2B5EF4-FFF2-40B4-BE49-F238E27FC236}">
                <a16:creationId xmlns:a16="http://schemas.microsoft.com/office/drawing/2014/main" id="{7AA9350A-E537-4A86-A271-375653FC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69" y="1288644"/>
            <a:ext cx="4652784" cy="2326392"/>
          </a:xfrm>
          <a:prstGeom prst="rect">
            <a:avLst/>
          </a:prstGeom>
          <a:noFill/>
          <a:effectLst>
            <a:glow rad="8509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power of GraphQL directives - {Callstack} Blog">
            <a:extLst>
              <a:ext uri="{FF2B5EF4-FFF2-40B4-BE49-F238E27FC236}">
                <a16:creationId xmlns:a16="http://schemas.microsoft.com/office/drawing/2014/main" id="{EB9AAD82-EB56-4717-9FF5-8C31865A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62" y="1300716"/>
            <a:ext cx="4652784" cy="23263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105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BF3B14-C0D2-404B-9908-4C8441EA4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570482"/>
          </a:xfrm>
        </p:spPr>
        <p:txBody>
          <a:bodyPr/>
          <a:lstStyle/>
          <a:p>
            <a:r>
              <a:rPr lang="en-US" sz="3800" dirty="0"/>
              <a:t>Install-Package </a:t>
            </a:r>
            <a:r>
              <a:rPr lang="en-US" sz="3800" dirty="0" err="1"/>
              <a:t>GraphQL</a:t>
            </a:r>
            <a:endParaRPr lang="en-US" sz="3800" dirty="0"/>
          </a:p>
          <a:p>
            <a:r>
              <a:rPr lang="en-US" sz="3800" dirty="0"/>
              <a:t>Install-Package </a:t>
            </a:r>
            <a:r>
              <a:rPr lang="en-US" sz="3800" dirty="0" err="1"/>
              <a:t>GraphQL.Server.Transports.AspNetCore</a:t>
            </a:r>
            <a:endParaRPr lang="en-US" sz="3800" dirty="0"/>
          </a:p>
          <a:p>
            <a:r>
              <a:rPr lang="en-US" sz="3800" dirty="0"/>
              <a:t>Install-Package </a:t>
            </a:r>
            <a:r>
              <a:rPr lang="en-US" sz="3800" dirty="0" err="1"/>
              <a:t>GraphQL.Server.UI.Playground</a:t>
            </a:r>
            <a:endParaRPr lang="en-US" sz="3800" dirty="0"/>
          </a:p>
          <a:p>
            <a:r>
              <a:rPr lang="en-US" sz="3800" dirty="0"/>
              <a:t>Add </a:t>
            </a:r>
            <a:r>
              <a:rPr lang="en-US" sz="3800" dirty="0" err="1"/>
              <a:t>middlewares</a:t>
            </a:r>
            <a:endParaRPr lang="en-US" sz="3800" dirty="0"/>
          </a:p>
          <a:p>
            <a:r>
              <a:rPr lang="en-US" sz="3800" dirty="0"/>
              <a:t>Create Schema</a:t>
            </a:r>
          </a:p>
          <a:p>
            <a:r>
              <a:rPr lang="en-US" sz="3800" dirty="0"/>
              <a:t>Resolve Query</a:t>
            </a:r>
          </a:p>
          <a:p>
            <a:r>
              <a:rPr lang="en-US" sz="3800" dirty="0"/>
              <a:t>Resolve Mutations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6DC891-2897-4F51-98C6-F6820BDA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Setup steps</a:t>
            </a:r>
          </a:p>
        </p:txBody>
      </p:sp>
    </p:spTree>
    <p:extLst>
      <p:ext uri="{BB962C8B-B14F-4D97-AF65-F5344CB8AC3E}">
        <p14:creationId xmlns:p14="http://schemas.microsoft.com/office/powerpoint/2010/main" val="362500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BF3B14-C0D2-404B-9908-4C8441EA4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640723"/>
          </a:xfrm>
        </p:spPr>
        <p:txBody>
          <a:bodyPr/>
          <a:lstStyle/>
          <a:p>
            <a:r>
              <a:rPr lang="en-US" sz="3800" dirty="0"/>
              <a:t>Your graph entities</a:t>
            </a:r>
          </a:p>
          <a:p>
            <a:r>
              <a:rPr lang="en-US" sz="3800" dirty="0"/>
              <a:t>Every available query</a:t>
            </a:r>
          </a:p>
          <a:p>
            <a:r>
              <a:rPr lang="en-US" sz="3800" dirty="0"/>
              <a:t>Every mutation</a:t>
            </a:r>
          </a:p>
          <a:p>
            <a:r>
              <a:rPr lang="en-US" sz="3800" dirty="0"/>
              <a:t>Schema and mutations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6DC891-2897-4F51-98C6-F6820BDA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 then even more to define</a:t>
            </a:r>
          </a:p>
        </p:txBody>
      </p:sp>
    </p:spTree>
    <p:extLst>
      <p:ext uri="{BB962C8B-B14F-4D97-AF65-F5344CB8AC3E}">
        <p14:creationId xmlns:p14="http://schemas.microsoft.com/office/powerpoint/2010/main" val="95645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B14F4-A671-446A-AB59-04C61C4E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Type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E25F1-2C9E-4681-94BC-DC60B3BC6B8B}"/>
              </a:ext>
            </a:extLst>
          </p:cNvPr>
          <p:cNvSpPr txBox="1"/>
          <p:nvPr/>
        </p:nvSpPr>
        <p:spPr>
          <a:xfrm>
            <a:off x="266921" y="1399123"/>
            <a:ext cx="117726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ObjectGraphType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Field(</a:t>
            </a:r>
            <a:r>
              <a:rPr lang="en-US" sz="3200" dirty="0">
                <a:solidFill>
                  <a:srgbClr val="1F377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t.Id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Field(</a:t>
            </a:r>
            <a:r>
              <a:rPr lang="en-US" sz="3200" dirty="0">
                <a:solidFill>
                  <a:srgbClr val="1F377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t.Name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		.Description(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"The name of the 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quize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Field(</a:t>
            </a:r>
            <a:r>
              <a:rPr lang="en-US" sz="3200" dirty="0">
                <a:solidFill>
                  <a:srgbClr val="1F377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t.Description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2896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7287-25EE-41A6-A2BD-D98C5AD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30D7E-0B54-4079-928E-0FF0F0AE40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Add Swagger-UI to PHP Server Code | by Tatiana Ensslin | Medium">
            <a:extLst>
              <a:ext uri="{FF2B5EF4-FFF2-40B4-BE49-F238E27FC236}">
                <a16:creationId xmlns:a16="http://schemas.microsoft.com/office/drawing/2014/main" id="{BCB30D47-371F-4E88-A165-B8B51718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562" y="659551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35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38181-1D53-47B5-8CF0-12E1CC3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Query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A5E66-FB35-446C-9C08-1D5B7AA1F7A5}"/>
              </a:ext>
            </a:extLst>
          </p:cNvPr>
          <p:cNvSpPr txBox="1"/>
          <p:nvPr/>
        </p:nvSpPr>
        <p:spPr>
          <a:xfrm>
            <a:off x="266921" y="1214067"/>
            <a:ext cx="1165352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QuizeQuery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ObjectGraphType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QuizeQuery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IQuizesRepository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1F377F"/>
                </a:solidFill>
                <a:latin typeface="Consolas" panose="020B0609020204030204" pitchFamily="49" charset="0"/>
              </a:rPr>
              <a:t>repository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Field&lt;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ListGraphType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quizes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    resolve: </a:t>
            </a:r>
            <a:r>
              <a:rPr lang="en-US" sz="3200" dirty="0">
                <a:solidFill>
                  <a:srgbClr val="1F377F"/>
                </a:solidFill>
                <a:latin typeface="Consolas" panose="020B0609020204030204" pitchFamily="49" charset="0"/>
              </a:rPr>
              <a:t>context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repository.GetAll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73418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338181-1D53-47B5-8CF0-12E1CC3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A5E66-FB35-446C-9C08-1D5B7AA1F7A5}"/>
              </a:ext>
            </a:extLst>
          </p:cNvPr>
          <p:cNvSpPr txBox="1"/>
          <p:nvPr/>
        </p:nvSpPr>
        <p:spPr>
          <a:xfrm>
            <a:off x="266921" y="1214067"/>
            <a:ext cx="116535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JohootQuery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ObjectGraphType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JohootQuery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IQuizesRepository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latin typeface="Consolas" panose="020B0609020204030204" pitchFamily="49" charset="0"/>
              </a:rPr>
              <a:t>repository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Field&lt;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ListGraphType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quizes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resolve: </a:t>
            </a:r>
            <a:r>
              <a:rPr lang="en-US" sz="2800" dirty="0">
                <a:solidFill>
                  <a:srgbClr val="1F377F"/>
                </a:solidFill>
                <a:latin typeface="Consolas" panose="020B0609020204030204" pitchFamily="49" charset="0"/>
              </a:rPr>
              <a:t>context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repository.GetAll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Field&lt;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ListGraphType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QuestionType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"questions"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resolve: </a:t>
            </a:r>
            <a:r>
              <a:rPr lang="en-US" sz="2800" dirty="0">
                <a:solidFill>
                  <a:srgbClr val="1F377F"/>
                </a:solidFill>
                <a:latin typeface="Consolas" panose="020B0609020204030204" pitchFamily="49" charset="0"/>
              </a:rPr>
              <a:t>context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repository.GetAll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7018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1ED0D-981E-4CE8-A5E5-31AA4D44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Type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66CC4-C00E-4B30-849C-A9933F10CDD8}"/>
              </a:ext>
            </a:extLst>
          </p:cNvPr>
          <p:cNvSpPr txBox="1"/>
          <p:nvPr/>
        </p:nvSpPr>
        <p:spPr>
          <a:xfrm>
            <a:off x="266921" y="1451710"/>
            <a:ext cx="116535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ProductReviewInputType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InputObjectGraphType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ProductReviewInputType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reviewInput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NonNullGraphType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StringGraphType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&gt;&gt;("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StringGraphType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&gt;("</a:t>
            </a:r>
            <a:r>
              <a:rPr lang="en-US" sz="28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NonNullGraphType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IntGraphType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&gt;&gt;("</a:t>
            </a:r>
            <a:r>
              <a:rPr lang="en-US" sz="28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259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AD42C-FF85-4984-B662-5EF193A1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Mutation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228A3-CD5B-4074-AA8F-8122AE02A64B}"/>
              </a:ext>
            </a:extLst>
          </p:cNvPr>
          <p:cNvSpPr txBox="1"/>
          <p:nvPr/>
        </p:nvSpPr>
        <p:spPr>
          <a:xfrm>
            <a:off x="266920" y="1178903"/>
            <a:ext cx="1165352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CarvedRockMutation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ObjectGraphType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CarvedRockMutation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ProductReviewRepository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reviewRepository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FieldAsync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ProductReviewType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createReview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arguments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QueryArguments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QueryArgument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NonNullGraphType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ProductReviewInputType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 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"}),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resolve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context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review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2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GetArgument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ProductReview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&gt;("</a:t>
            </a:r>
            <a:r>
              <a:rPr lang="en-US" sz="2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2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TryAsyncResolve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reviewRepository</a:t>
            </a:r>
            <a:r>
              <a:rPr lang="en-US" sz="2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AddReview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review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0718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71BE-F660-487B-9231-C6035B2E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662D7-C712-4EE4-A372-625BD2E744E7}"/>
              </a:ext>
            </a:extLst>
          </p:cNvPr>
          <p:cNvSpPr txBox="1"/>
          <p:nvPr/>
        </p:nvSpPr>
        <p:spPr>
          <a:xfrm>
            <a:off x="269240" y="1585389"/>
            <a:ext cx="11655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WorkshopSchema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Schema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//version 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WorkshopSchema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IServiceProvider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1F377F"/>
                </a:solidFill>
                <a:latin typeface="Consolas" panose="020B0609020204030204" pitchFamily="49" charset="0"/>
              </a:rPr>
              <a:t>provider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(provider)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Query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provider.GetService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JohootQuery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JohootQuery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Mutation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provider.GetService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CarvedRockMutation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CarvedRockMutation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CarvedRockSchema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Schema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version 2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CarvedRockSchema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IDependencyResolver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resolver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resolver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resolver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CarvedRockQuery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Mutation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resolver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CarvedRockMutation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&gt;();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239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826975"/>
          </a:xfrm>
        </p:spPr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r>
              <a:rPr lang="en-US" sz="48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1288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gRPC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gRPC Decal – CNCF Store | Get stickers, t-shirts, hoodies, and more">
            <a:extLst>
              <a:ext uri="{FF2B5EF4-FFF2-40B4-BE49-F238E27FC236}">
                <a16:creationId xmlns:a16="http://schemas.microsoft.com/office/drawing/2014/main" id="{5F0A23EA-EA2F-40B3-89F7-C767C160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100"/>
            <a:ext cx="4752023" cy="232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9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F70D2BD-C9C3-4E1C-A777-514CE83E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28233"/>
            <a:ext cx="12192000" cy="5601533"/>
          </a:xfrm>
          <a:prstGeom prst="rect">
            <a:avLst/>
          </a:prstGeom>
          <a:solidFill>
            <a:srgbClr val="F0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The greeter service definition. 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service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Greeter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Sends a greeting 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rpc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SayHello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HelloRequest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returns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HelloReply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) {}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The request message containing the user's name.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AA88"/>
                </a:solidFill>
                <a:effectLst/>
                <a:latin typeface="Courier New" panose="02070309020205020404" pitchFamily="49" charset="0"/>
              </a:rPr>
              <a:t>HelloRequest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28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name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99FF"/>
                </a:solidFill>
                <a:effectLst/>
                <a:latin typeface="Courier New" panose="02070309020205020404" pitchFamily="49" charset="0"/>
              </a:rPr>
              <a:t>// The response message containing the greetings </a:t>
            </a:r>
            <a:endParaRPr kumimoji="0" lang="pl-PL" altLang="en-US" sz="2800" b="0" i="1" u="none" strike="noStrike" cap="none" normalizeH="0" baseline="0" dirty="0">
              <a:ln>
                <a:noFill/>
              </a:ln>
              <a:solidFill>
                <a:srgbClr val="0099FF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AA88"/>
                </a:solidFill>
                <a:effectLst/>
                <a:latin typeface="Courier New" panose="02070309020205020404" pitchFamily="49" charset="0"/>
              </a:rPr>
              <a:t>HelloReply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2800" dirty="0">
                <a:solidFill>
                  <a:srgbClr val="AA0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</a:rPr>
              <a:t>message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A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pl-PL" altLang="en-US" sz="2800" b="0" i="0" u="none" strike="noStrike" cap="none" normalizeH="0" baseline="0" dirty="0">
              <a:ln>
                <a:noFill/>
              </a:ln>
              <a:solidFill>
                <a:srgbClr val="AA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768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E50B57-4DD8-47CA-B2A7-B0E6ED22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22" y="0"/>
            <a:ext cx="6917278" cy="6986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csharp_namespace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GrpcExampleService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johoot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greeting service definition.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QuizeDefinition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returns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HelloReply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GetQuizeByID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QuizeIdMessage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returns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QuizeMessage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CreateQuize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QuizeMessage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returns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QuizeIdMessage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request message containing the user's name.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HelloRequest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 = 1;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QuizeIdMessage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= 1;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QuizeMessage</a:t>
            </a:r>
            <a:r>
              <a:rPr kumimoji="0" lang="pl-PL" alt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 =1;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name=2;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description =3;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The response message containing the greetings.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HelloReply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message = 1;</a:t>
            </a:r>
            <a:endParaRPr kumimoji="0" lang="pl-PL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52FA6-CD88-4C4F-9EB2-7EFC6DE1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Example</a:t>
            </a:r>
            <a:r>
              <a:rPr lang="pl-PL" dirty="0"/>
              <a:t> .NET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16295-1D64-42D9-B87B-9353F3781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795876"/>
          </a:xfrm>
        </p:spPr>
        <p:txBody>
          <a:bodyPr/>
          <a:lstStyle/>
          <a:p>
            <a:r>
              <a:rPr lang="pl-PL" dirty="0" err="1"/>
              <a:t>Spacing</a:t>
            </a:r>
            <a:r>
              <a:rPr lang="pl-PL" dirty="0"/>
              <a:t> </a:t>
            </a:r>
            <a:r>
              <a:rPr lang="pl-PL" dirty="0" err="1"/>
              <a:t>matters</a:t>
            </a:r>
            <a:endParaRPr lang="pl-PL" dirty="0"/>
          </a:p>
          <a:p>
            <a:r>
              <a:rPr lang="pl-PL" dirty="0"/>
              <a:t>Many </a:t>
            </a:r>
            <a:r>
              <a:rPr lang="pl-PL" dirty="0" err="1"/>
              <a:t>methods</a:t>
            </a:r>
            <a:r>
              <a:rPr lang="pl-PL" dirty="0"/>
              <a:t> in one service</a:t>
            </a:r>
          </a:p>
          <a:p>
            <a:r>
              <a:rPr lang="pl-PL" dirty="0"/>
              <a:t>Simple </a:t>
            </a:r>
            <a:r>
              <a:rPr lang="pl-PL" dirty="0" err="1"/>
              <a:t>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BCE6F-0B05-42AD-8346-7085291FA4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6DF7E-6E43-44B2-86D3-306334DA3BDF}"/>
              </a:ext>
            </a:extLst>
          </p:cNvPr>
          <p:cNvSpPr txBox="1"/>
          <p:nvPr/>
        </p:nvSpPr>
        <p:spPr>
          <a:xfrm>
            <a:off x="-6725821" y="-616112"/>
            <a:ext cx="6653604" cy="11172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syntax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"proto3"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csharp_namespace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GrpcExampleService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johoot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 greeting service definition.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service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QuizeDefinition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SayHello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returns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HelloReply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GetQuizeByID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QuizeIdMessage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returns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CreateQuize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returns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QuizeIdMessage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 request message containing the user's name.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HelloRequest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QuizeIdMessage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int64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int64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=1;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name=2;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=3;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repeated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QuestionMessage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=4;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QuestionMessage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int64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text =2;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map&lt;bool, string&gt; answers = 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The response message containing the greetings.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HelloReply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message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962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EF9DB-9F3C-4124-8FCB-294B2BD8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58" y="1212888"/>
            <a:ext cx="9773829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AddGrpc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IApplicationBuilder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IWebHostEnvironment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UseDeveloperExceptionPage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UseRouting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UseEndpoints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MapGrpcService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pl-PL" altLang="en-US" sz="2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QuizeDefinition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"Communication with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gRPC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endpoints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must be made through a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gRPC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client. To learn how to create a client,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visit: https://go.microsoft.com/fwlink/?linkid=2086909"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3F3A25-A5D2-4FD2-B416-3ED88996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96024532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82AFE-C494-4C06-B908-893752968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0" r="24310" b="6715"/>
          <a:stretch/>
        </p:blipFill>
        <p:spPr>
          <a:xfrm>
            <a:off x="6184763" y="0"/>
            <a:ext cx="592189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40CAFF-7AEB-4DF9-84DB-4FDD9DC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8683D-EAC1-4BE2-9029-5305B4697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053622"/>
          </a:xfrm>
        </p:spPr>
        <p:txBody>
          <a:bodyPr/>
          <a:lstStyle/>
          <a:p>
            <a:r>
              <a:rPr lang="en-US" dirty="0"/>
              <a:t>Adding new file is not telling </a:t>
            </a:r>
            <a:r>
              <a:rPr lang="en-US" dirty="0" err="1"/>
              <a:t>DotNet</a:t>
            </a:r>
            <a:r>
              <a:rPr lang="en-US" dirty="0"/>
              <a:t> that it’s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D4B65-E713-4B73-A25D-FF93F94D33EE}"/>
              </a:ext>
            </a:extLst>
          </p:cNvPr>
          <p:cNvSpPr txBox="1"/>
          <p:nvPr/>
        </p:nvSpPr>
        <p:spPr>
          <a:xfrm>
            <a:off x="269240" y="4285201"/>
            <a:ext cx="4948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https://docs.microsoft.com/en-us/aspnet/core/tutorials/grpc/grpc-start?view=aspnetcore-3.1&amp;tabs=visual-studio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03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89B0EA-DC95-4947-854A-8918DD37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gRPC</a:t>
            </a:r>
            <a:r>
              <a:rPr lang="en-US" dirty="0"/>
              <a:t> to generate classes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3B1B3C-781E-447E-A857-B28DC822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7" y="1506926"/>
            <a:ext cx="8782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1DD142-D516-4BA5-BD69-FDCAA246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90" y="2687444"/>
            <a:ext cx="7467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343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AAD7-3BFA-4F0D-BCB0-16B49320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types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D6F3D-098B-4C12-B1A7-8CB8DC906BEC}"/>
              </a:ext>
            </a:extLst>
          </p:cNvPr>
          <p:cNvSpPr txBox="1"/>
          <p:nvPr/>
        </p:nvSpPr>
        <p:spPr>
          <a:xfrm>
            <a:off x="6220609" y="409533"/>
            <a:ext cx="66536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QuizeMessage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int64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=1;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name=2;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 =3;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repeated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QuestionMessage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=4;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QuestionMessage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int64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= 1;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text =2;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map&lt;bool, string&gt; answers = 3;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ED06D-1166-4B41-A7D7-C9B82EC1DB57}"/>
              </a:ext>
            </a:extLst>
          </p:cNvPr>
          <p:cNvSpPr txBox="1"/>
          <p:nvPr/>
        </p:nvSpPr>
        <p:spPr>
          <a:xfrm>
            <a:off x="-384586" y="1286696"/>
            <a:ext cx="58503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QuizeMessage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Id = 19,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quize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Description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"some more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bla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Id=21, </a:t>
            </a:r>
            <a:endParaRPr lang="pl-P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Text=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"question1"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Id=23,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"question3"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Answers={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{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"this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is good"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{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"this is not so good"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},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17921850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purl.org/dc/terms/"/>
    <ds:schemaRef ds:uri="11245976-3b4d-4794-a754-317688483df2"/>
    <ds:schemaRef ds:uri="569b343d-e775-480b-9b2b-6a6986deb9b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</Template>
  <TotalTime>12565</TotalTime>
  <Words>1882</Words>
  <Application>Microsoft Office PowerPoint</Application>
  <PresentationFormat>Widescreen</PresentationFormat>
  <Paragraphs>347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Gill Sans MT</vt:lpstr>
      <vt:lpstr>Segoe UI</vt:lpstr>
      <vt:lpstr>Segoe UI Light</vt:lpstr>
      <vt:lpstr>Wingdings</vt:lpstr>
      <vt:lpstr>1_Dotnet_Template</vt:lpstr>
      <vt:lpstr>API Styles</vt:lpstr>
      <vt:lpstr>REST API</vt:lpstr>
      <vt:lpstr>gRPC</vt:lpstr>
      <vt:lpstr>PowerPoint Presentation</vt:lpstr>
      <vt:lpstr>Example .NET</vt:lpstr>
      <vt:lpstr>ASP.NET Core configuration</vt:lpstr>
      <vt:lpstr>Add proto</vt:lpstr>
      <vt:lpstr>Introduce gRPC to generate classes</vt:lpstr>
      <vt:lpstr>Other types</vt:lpstr>
      <vt:lpstr>List = stream</vt:lpstr>
      <vt:lpstr>gRPC Client</vt:lpstr>
      <vt:lpstr>gRPC Client</vt:lpstr>
      <vt:lpstr>gRPC Client call service</vt:lpstr>
      <vt:lpstr>gRPC Client for stream</vt:lpstr>
      <vt:lpstr>Import</vt:lpstr>
      <vt:lpstr>GraphQL</vt:lpstr>
      <vt:lpstr>Setup steps</vt:lpstr>
      <vt:lpstr>And then even more to define</vt:lpstr>
      <vt:lpstr>Query Type definition</vt:lpstr>
      <vt:lpstr>Define Query Type</vt:lpstr>
      <vt:lpstr>Define Query</vt:lpstr>
      <vt:lpstr>Mutation Type definition</vt:lpstr>
      <vt:lpstr>Define Mutation </vt:lpstr>
      <vt:lpstr>Schema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Joanna Lamch</cp:lastModifiedBy>
  <cp:revision>255</cp:revision>
  <cp:lastPrinted>2018-03-26T22:33:58Z</cp:lastPrinted>
  <dcterms:created xsi:type="dcterms:W3CDTF">2018-01-09T22:22:16Z</dcterms:created>
  <dcterms:modified xsi:type="dcterms:W3CDTF">2020-09-10T11:57:10Z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0x01010022F88B0CCF1BBA489747F146E6B5E06D</vt:lpwstr>
  </property>
  <property fmtid="{D5CDD505-2E9C-101B-9397-08002B2CF9AE}" pid="3" name="MSIP_Label_87ba5c36-b7cf-4793-bbc2-bd5b3a9f95ca_Enabled">
    <vt:lpwstr>True</vt:lpwstr>
  </property>
  <property fmtid="{D5CDD505-2E9C-101B-9397-08002B2CF9AE}" pid="4" name="MSIP_Label_87ba5c36-b7cf-4793-bbc2-bd5b3a9f95ca_SiteId">
    <vt:lpwstr>72f988bf-86f1-41af-91ab-2d7cd011db47</vt:lpwstr>
  </property>
  <property fmtid="{D5CDD505-2E9C-101B-9397-08002B2CF9AE}" pid="5" name="MSIP_Label_87ba5c36-b7cf-4793-bbc2-bd5b3a9f95ca_Owner">
    <vt:lpwstr>bethma@microsoft.com</vt:lpwstr>
  </property>
  <property fmtid="{D5CDD505-2E9C-101B-9397-08002B2CF9AE}" pid="6" name="MSIP_Label_87ba5c36-b7cf-4793-bbc2-bd5b3a9f95ca_SetDate">
    <vt:lpwstr>2018-03-20T23:54:01.5151036Z</vt:lpwstr>
  </property>
  <property fmtid="{D5CDD505-2E9C-101B-9397-08002B2CF9AE}" pid="7" name="MSIP_Label_87ba5c36-b7cf-4793-bbc2-bd5b3a9f95ca_Name">
    <vt:lpwstr>Non-Business</vt:lpwstr>
  </property>
  <property fmtid="{D5CDD505-2E9C-101B-9397-08002B2CF9AE}" pid="8" name="MSIP_Label_87ba5c36-b7cf-4793-bbc2-bd5b3a9f95ca_Application">
    <vt:lpwstr>Microsoft Azure Information Protection</vt:lpwstr>
  </property>
  <property fmtid="{D5CDD505-2E9C-101B-9397-08002B2CF9AE}" pid="9" name="MSIP_Label_87ba5c36-b7cf-4793-bbc2-bd5b3a9f95ca_Extended_MSFT_Method">
    <vt:lpwstr>Manual</vt:lpwstr>
  </property>
  <property fmtid="{D5CDD505-2E9C-101B-9397-08002B2CF9AE}" pid="10" name="Sensitivity">
    <vt:lpwstr>Non-Business</vt:lpwstr>
  </property>
</Properties>
</file>