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7"/>
  </p:notesMasterIdLst>
  <p:handoutMasterIdLst>
    <p:handoutMasterId r:id="rId28"/>
  </p:handoutMasterIdLst>
  <p:sldIdLst>
    <p:sldId id="317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5" r:id="rId14"/>
    <p:sldId id="922" r:id="rId15"/>
    <p:sldId id="923" r:id="rId16"/>
    <p:sldId id="924" r:id="rId17"/>
    <p:sldId id="926" r:id="rId18"/>
    <p:sldId id="927" r:id="rId19"/>
    <p:sldId id="928" r:id="rId20"/>
    <p:sldId id="929" r:id="rId21"/>
    <p:sldId id="930" r:id="rId22"/>
    <p:sldId id="931" r:id="rId23"/>
    <p:sldId id="932" r:id="rId24"/>
    <p:sldId id="933" r:id="rId25"/>
    <p:sldId id="856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>
        <p:scale>
          <a:sx n="50" d="100"/>
          <a:sy n="50" d="100"/>
        </p:scale>
        <p:origin x="27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</a:t>
            </a:r>
            <a:r>
              <a:rPr lang="pl-PL" dirty="0" err="1"/>
              <a:t>it</a:t>
            </a:r>
            <a:r>
              <a:rPr lang="pl-PL" dirty="0"/>
              <a:t> -&gt; wchodzimy do konsoli</a:t>
            </a:r>
          </a:p>
          <a:p>
            <a:endParaRPr lang="pl-PL" dirty="0"/>
          </a:p>
          <a:p>
            <a:r>
              <a:rPr lang="pl-PL" dirty="0"/>
              <a:t>Jak tylko wychodzimy z konsoli od razu zamyka się proces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46578-A268-4F6E-9F46-8987DAAE2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AC26E-6293-4414-941B-C0ABEBB8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.net </a:t>
            </a:r>
            <a:r>
              <a:rPr lang="pl-PL" dirty="0" err="1"/>
              <a:t>core</a:t>
            </a:r>
            <a:r>
              <a:rPr lang="pl-PL" dirty="0"/>
              <a:t> SDK on </a:t>
            </a:r>
            <a:r>
              <a:rPr lang="pl-PL" dirty="0" err="1"/>
              <a:t>debian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372572-F90E-446A-B1B0-A8A13508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1" y="1455269"/>
            <a:ext cx="12887857" cy="421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426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0C0F-4553-420C-8C1A-8CEA6EF14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93C4CA-397F-4D0C-8050-E9776F9C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</a:t>
            </a:r>
            <a:r>
              <a:rPr lang="pl-PL" dirty="0" err="1"/>
              <a:t>available</a:t>
            </a:r>
            <a:r>
              <a:rPr lang="pl-PL" dirty="0"/>
              <a:t> </a:t>
            </a:r>
            <a:r>
              <a:rPr lang="pl-PL" dirty="0" err="1"/>
              <a:t>images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432365-193C-4C88-AE85-548499A6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524"/>
            <a:ext cx="12192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313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0059-129F-498A-8938-4B41D16B3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3AC2E-73E9-4ED0-BA28-C0AC8F0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containers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DE9DA7-B5BC-4D00-94B3-0554541B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9600"/>
            <a:ext cx="12192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480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6156EF-C4E0-487C-A748-E00AA35BC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1896F6-9AE6-4551-B047-A65B6DB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run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D71D93-7E97-4B42-9FF4-EA07A341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586"/>
            <a:ext cx="12192000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E175EA-BA1C-4F8E-BE6C-38E467B2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4417"/>
            <a:ext cx="12192000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BC9784-88A1-425A-BF5C-188A4D95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5829"/>
            <a:ext cx="121920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4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EDFE55-DCAF-4CC7-9F03-FA0CE7B80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AAB23-301D-41A9-B1D9-62C7206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run .net SDK image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11D719-A485-487A-9977-21EA7856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176"/>
            <a:ext cx="12192000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170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1E84B-07A9-4A98-B153-A2B36676D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6BDAE-8547-41E3-8F35-46E4AE7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and </a:t>
            </a:r>
            <a:r>
              <a:rPr lang="pl-PL" dirty="0" err="1"/>
              <a:t>save</a:t>
            </a:r>
            <a:r>
              <a:rPr lang="pl-PL" dirty="0"/>
              <a:t> as </a:t>
            </a:r>
            <a:r>
              <a:rPr lang="pl-PL" dirty="0" err="1"/>
              <a:t>new</a:t>
            </a:r>
            <a:r>
              <a:rPr lang="pl-PL" dirty="0"/>
              <a:t> image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9F45FB-336E-49F5-906D-03345667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0879"/>
            <a:ext cx="14985061" cy="71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584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3A023-B8CE-4D32-B1D3-78F872DCA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docker</a:t>
            </a:r>
            <a:endParaRPr lang="pl-PL" dirty="0"/>
          </a:p>
          <a:p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docker</a:t>
            </a:r>
            <a:r>
              <a:rPr lang="pl-PL" dirty="0"/>
              <a:t> file</a:t>
            </a:r>
          </a:p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controller</a:t>
            </a:r>
            <a:r>
              <a:rPr lang="pl-PL" dirty="0"/>
              <a:t> </a:t>
            </a:r>
            <a:r>
              <a:rPr lang="pl-PL" dirty="0" err="1"/>
              <a:t>names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Run API in </a:t>
            </a:r>
            <a:r>
              <a:rPr lang="pl-PL" dirty="0" err="1"/>
              <a:t>docker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A56C1-7432-4A8C-AE7A-A19544A5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docker</a:t>
            </a:r>
            <a:r>
              <a:rPr lang="pl-PL" dirty="0"/>
              <a:t> to </a:t>
            </a:r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project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B8553-436B-4C38-9515-4D9B1430F34C}"/>
              </a:ext>
            </a:extLst>
          </p:cNvPr>
          <p:cNvSpPr txBox="1"/>
          <p:nvPr/>
        </p:nvSpPr>
        <p:spPr>
          <a:xfrm>
            <a:off x="969264" y="3244291"/>
            <a:ext cx="10076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Get()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lang="en-US" sz="2800" b="0" i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.MachineName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endParaRPr lang="pl-PL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4699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574C05-64D9-4F16-BCBD-C063788D8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BC848-2DD9-447C-A882-D710EF8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ADB2D3-806E-46FF-B332-8279BF06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8151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1848AD-C430-4883-BA8D-B9566A951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036277-A99D-4516-BA5E-C88D09E3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2AEE324-9354-470A-83D8-EE08CEC9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948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177D0-CF4A-42CE-A002-599757BD7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Login to Docker Hub</a:t>
            </a:r>
          </a:p>
          <a:p>
            <a:r>
              <a:rPr lang="en-US" dirty="0"/>
              <a:t>Create Docker Hub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1A49D-1E5F-4FC2-8F23-B16D68C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2CA8-97AF-4DFC-9654-7A472938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8506"/>
            <a:ext cx="12192000" cy="23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33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A1C88-2CCD-4781-80F1-D6B1ADC6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34" y="0"/>
            <a:ext cx="9965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548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0E841-F437-4142-83A9-0DFA8A564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38104-3E8E-48C7-98A0-B0CEF641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5050E-1B5E-46EE-AE24-BA4775BC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56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F5E8D6-D125-43B9-8A74-6B4F5604F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tag </a:t>
            </a:r>
            <a:r>
              <a:rPr lang="en-US" dirty="0" err="1"/>
              <a:t>imageID</a:t>
            </a:r>
            <a:r>
              <a:rPr lang="en-US" dirty="0"/>
              <a:t> </a:t>
            </a:r>
            <a:r>
              <a:rPr lang="en-US" dirty="0" err="1"/>
              <a:t>jlamch</a:t>
            </a:r>
            <a:r>
              <a:rPr lang="en-US" dirty="0"/>
              <a:t>/workshop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B3681-BCBA-4520-B087-43D773F3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tag to your image with your repo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8F6D3-545F-4DF6-AA38-30842CC5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155"/>
            <a:ext cx="12192000" cy="1812324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971E79B-7E55-43BC-B48D-56D9F121C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0" b="67986"/>
          <a:stretch/>
        </p:blipFill>
        <p:spPr bwMode="auto">
          <a:xfrm>
            <a:off x="18288" y="3907998"/>
            <a:ext cx="12356592" cy="25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61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3599E-6201-4665-A9E6-8BDCA8E0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8" y="285311"/>
            <a:ext cx="9907383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E302B-7302-4075-A69B-7271A103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5" y="0"/>
            <a:ext cx="11322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934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6756-8744-4468-998A-8E405226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699C-0DA2-416C-AAA4-15F89DA1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Pull a .NET Core image</a:t>
            </a:r>
          </a:p>
          <a:p>
            <a:r>
              <a:rPr lang="en-US" dirty="0"/>
              <a:t>Create a container from it</a:t>
            </a:r>
          </a:p>
          <a:p>
            <a:r>
              <a:rPr lang="en-US" dirty="0"/>
              <a:t>Manipulate the image inside of the container</a:t>
            </a:r>
          </a:p>
          <a:p>
            <a:r>
              <a:rPr lang="en-US" dirty="0"/>
              <a:t>Create a new image from that to distribute</a:t>
            </a:r>
          </a:p>
        </p:txBody>
      </p:sp>
    </p:spTree>
    <p:extLst>
      <p:ext uri="{BB962C8B-B14F-4D97-AF65-F5344CB8AC3E}">
        <p14:creationId xmlns:p14="http://schemas.microsoft.com/office/powerpoint/2010/main" val="140937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D1E4F-F0A5-45B1-8522-17E3DA8A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FD6DD-EA94-4F22-BE6B-DB6EE490E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docker version</a:t>
            </a:r>
          </a:p>
        </p:txBody>
      </p:sp>
    </p:spTree>
    <p:extLst>
      <p:ext uri="{BB962C8B-B14F-4D97-AF65-F5344CB8AC3E}">
        <p14:creationId xmlns:p14="http://schemas.microsoft.com/office/powerpoint/2010/main" val="23759023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617D23-1C3F-47CF-B32C-D95B712B5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0948E-6FD3-4682-A5D3-74C9509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E13B-DF57-4756-A623-1AF283D6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2" y="-63962"/>
            <a:ext cx="13716000" cy="68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92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F266C-2AC8-4A57-8F5A-91D9C8C2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3B44F-F428-42F1-BE61-CD965F42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0" y="881580"/>
            <a:ext cx="10834217" cy="61987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5885A3-3DB1-450C-98AC-CAA89329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pull</a:t>
            </a:r>
          </a:p>
        </p:txBody>
      </p:sp>
    </p:spTree>
    <p:extLst>
      <p:ext uri="{BB962C8B-B14F-4D97-AF65-F5344CB8AC3E}">
        <p14:creationId xmlns:p14="http://schemas.microsoft.com/office/powerpoint/2010/main" val="1758211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29278-3262-484B-88C9-7F7F025B7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51134A-40B0-481E-98BD-3C576AA4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runtime on Ubuntu 20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CC1463-060C-48C9-9641-F4A34491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0" y="1203160"/>
            <a:ext cx="12736974" cy="37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09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8567</TotalTime>
  <Words>174</Words>
  <Application>Microsoft Office PowerPoint</Application>
  <PresentationFormat>Widescreen</PresentationFormat>
  <Paragraphs>45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REST API</vt:lpstr>
      <vt:lpstr>PowerPoint Presentation</vt:lpstr>
      <vt:lpstr>PowerPoint Presentation</vt:lpstr>
      <vt:lpstr>PowerPoint Presentation</vt:lpstr>
      <vt:lpstr>What we will do</vt:lpstr>
      <vt:lpstr>PowerPoint Presentation</vt:lpstr>
      <vt:lpstr>PowerPoint Presentation</vt:lpstr>
      <vt:lpstr>docker pull</vt:lpstr>
      <vt:lpstr>.net core runtime on Ubuntu 20</vt:lpstr>
      <vt:lpstr>docker pull .net core SDK on debian</vt:lpstr>
      <vt:lpstr>List available images</vt:lpstr>
      <vt:lpstr>Check running containers</vt:lpstr>
      <vt:lpstr>docker run</vt:lpstr>
      <vt:lpstr>docker run .net SDK image</vt:lpstr>
      <vt:lpstr>Make some changes and save as new image</vt:lpstr>
      <vt:lpstr>Add docker to WebApi project</vt:lpstr>
      <vt:lpstr>PowerPoint Presentation</vt:lpstr>
      <vt:lpstr>PowerPoint Presentation</vt:lpstr>
      <vt:lpstr>docker push</vt:lpstr>
      <vt:lpstr>PowerPoint Presentation</vt:lpstr>
      <vt:lpstr>add tag to your image with your repo name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Joanna Lamch</cp:lastModifiedBy>
  <cp:revision>171</cp:revision>
  <cp:lastPrinted>2018-03-26T22:33:58Z</cp:lastPrinted>
  <dcterms:created xsi:type="dcterms:W3CDTF">2018-01-09T22:22:16Z</dcterms:created>
  <dcterms:modified xsi:type="dcterms:W3CDTF">2020-07-07T19:12:38Z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