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9E40-5B25-4D51-ACDA-7CDB63C6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479-82F8-482F-90C1-871B59ADC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2209-B50F-4CC7-9715-F3C2E5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23F5-E82A-477B-94D8-8B8C0572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CE36-87A1-4E5B-8D5D-4ADC1A4C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EDFF-AD2D-425C-B773-4D3AE350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D5CAE-9EC7-411C-AAD7-48083314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F078-A6BB-4410-A92E-56B20573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E53-425A-48B6-8DDA-BDC76D4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1835-74E5-46AE-A015-8C96BDA3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F21A9-5A96-429C-890B-4BB3A41C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A9E1-5FB2-4428-AC46-D2A4C8A6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02E9-7643-483F-9BFC-92A9C71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DE8E-0ED8-4D24-AF21-7CC5CDF7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292D-2695-4D89-B65A-6390767E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FF1B-2B19-41D4-B60C-F94FB668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5806-1671-48BB-B82B-6A562452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3E19-DD66-4430-A21B-FA01C58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5CF2-A15D-41A3-9558-A2FF7F9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CF72-BA8A-4406-999A-53E35759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9CA2-8A21-45C8-997F-9E07DBD0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3771-2D14-4D1B-B0C6-9CBB5521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87A9-DC4C-44AB-A954-FC550BB1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9B82-371F-4518-AEFE-51004F61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C015-7800-418F-B86C-6CCF918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55F-149B-4FF9-A242-085CE65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0ECE-77BE-461B-96EC-CBADB935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2B21-8C3A-4BD1-B795-7E9E58B5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EA7D-52AD-45FA-A443-937C16A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A7D68-90E3-422D-8C2E-D4BE6148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F699B-8AA9-4253-A15E-F2F17DCC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1E7F-B9FE-4BEA-A09E-F0B5C656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F627-828F-4A48-97DB-D874D9AA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B0F1-C2DD-478E-BB21-7DFB8969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50B8C-A07B-47F0-8AEF-CBE9D3222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90D98-6CA7-47B1-8E36-F26C6ADF1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EAA3-85F8-4EC9-8CE4-0264447E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2E3A6-1343-470E-8E2A-64FB6BF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C9732-F6C7-4FD6-A8BF-FD97F6B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F83-707F-4AC2-99B5-76C89F23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5CAE1-2275-4DD1-A89A-A54320CB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C9CF-FCDE-407B-AF52-F04BE94E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C165-DB34-4A4B-B64E-B3EA26F2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8CF27-73A0-4237-B373-D2479CB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ECCDC-C932-4D1A-B868-E20FF64D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4351-1794-4335-AC39-4DE97A73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A1D0-33A6-4758-B4C1-E42BB2CA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BD2B-3EE2-4576-A6CA-7E1FE558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21FC-2365-42C1-8AE5-10A057E0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447D-CCCD-486F-B98E-F6FD12C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D276-0524-4E51-A540-6218C7D9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08DC-848E-4580-A347-74491E28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9E1-8B14-47F6-8E21-5C287F4A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E875C-75E7-4D3F-A95F-E7FCA7DB4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81E7-2C31-40BE-9F18-F5959EA6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DF7C1-02AE-4C0B-9361-B3AE53E7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A58AA-D146-47E5-82A0-2FD4620C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5F5-9FAA-43CE-A5AC-7322F58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50FFD-B128-400D-9B78-CA919729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50E6-CED1-441E-81EC-39BC54D1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ABC3-9261-4077-9AB0-034D2CDA5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B74A-8484-4F61-BD4F-1F53D882C19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062-DECC-45AD-9660-A87A66F8A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19B3-8606-4C5C-A684-65136C3C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D3A-2699-4E01-BB3C-42CAF0B3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47C6-67FD-450D-8291-68BB7A5AF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dalej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CB41C-63FD-4A54-9249-3C9CC36E8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Clean architecture</a:t>
            </a:r>
          </a:p>
          <a:p>
            <a:r>
              <a:rPr lang="en-US" dirty="0" err="1"/>
              <a:t>Cqrs</a:t>
            </a:r>
            <a:endParaRPr lang="en-US" dirty="0"/>
          </a:p>
          <a:p>
            <a:r>
              <a:rPr lang="en-US" dirty="0" err="1"/>
              <a:t>Ddd</a:t>
            </a:r>
            <a:endParaRPr lang="en-US" dirty="0"/>
          </a:p>
          <a:p>
            <a:r>
              <a:rPr lang="en-US" dirty="0" err="1"/>
              <a:t>Grzybek</a:t>
            </a:r>
            <a:r>
              <a:rPr lang="en-US" dirty="0"/>
              <a:t>, </a:t>
            </a:r>
            <a:r>
              <a:rPr lang="en-US" dirty="0" err="1"/>
              <a:t>gankiewicz</a:t>
            </a:r>
            <a:endParaRPr lang="en-US" dirty="0"/>
          </a:p>
          <a:p>
            <a:r>
              <a:rPr lang="en-US" dirty="0" err="1"/>
              <a:t>testowanie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0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 dalej?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dalej?</dc:title>
  <dc:creator>Joanna Lamch</dc:creator>
  <cp:lastModifiedBy>Joanna Lamch</cp:lastModifiedBy>
  <cp:revision>6</cp:revision>
  <dcterms:created xsi:type="dcterms:W3CDTF">2020-07-04T21:57:06Z</dcterms:created>
  <dcterms:modified xsi:type="dcterms:W3CDTF">2020-07-09T21:15:48Z</dcterms:modified>
</cp:coreProperties>
</file>