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4"/>
  </p:sldMasterIdLst>
  <p:notesMasterIdLst>
    <p:notesMasterId r:id="rId9"/>
  </p:notesMasterIdLst>
  <p:handoutMasterIdLst>
    <p:handoutMasterId r:id="rId10"/>
  </p:handoutMasterIdLst>
  <p:sldIdLst>
    <p:sldId id="317" r:id="rId5"/>
    <p:sldId id="868" r:id="rId6"/>
    <p:sldId id="869" r:id="rId7"/>
    <p:sldId id="856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7FCC27"/>
    <a:srgbClr val="FFFFFF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699" autoAdjust="0"/>
  </p:normalViewPr>
  <p:slideViewPr>
    <p:cSldViewPr snapToGrid="0">
      <p:cViewPr>
        <p:scale>
          <a:sx n="75" d="100"/>
          <a:sy n="75" d="100"/>
        </p:scale>
        <p:origin x="1682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8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 Massi" userId="478c1bcf29534cd8" providerId="LiveId" clId="{6DCE3A5A-72E8-4A46-9B4E-D15306F7F347}"/>
    <pc:docChg chg="undo custSel addSld delSld modSld sldOrd delMainMaster delSection modSection">
      <pc:chgData name="Beth Massi" userId="478c1bcf29534cd8" providerId="LiveId" clId="{6DCE3A5A-72E8-4A46-9B4E-D15306F7F347}" dt="2018-03-20T21:59:48.991" v="801" actId="20577"/>
      <pc:docMkLst>
        <pc:docMk/>
      </pc:docMkLst>
      <pc:sldChg chg="del">
        <pc:chgData name="Beth Massi" userId="478c1bcf29534cd8" providerId="LiveId" clId="{6DCE3A5A-72E8-4A46-9B4E-D15306F7F347}" dt="2018-03-20T21:24:01.388" v="28" actId="2696"/>
        <pc:sldMkLst>
          <pc:docMk/>
          <pc:sldMk cId="2225891766" sldId="260"/>
        </pc:sldMkLst>
      </pc:sldChg>
      <pc:sldChg chg="del">
        <pc:chgData name="Beth Massi" userId="478c1bcf29534cd8" providerId="LiveId" clId="{6DCE3A5A-72E8-4A46-9B4E-D15306F7F347}" dt="2018-03-20T21:23:49.038" v="14" actId="2696"/>
        <pc:sldMkLst>
          <pc:docMk/>
          <pc:sldMk cId="2641835760" sldId="263"/>
        </pc:sldMkLst>
      </pc:sldChg>
      <pc:sldChg chg="modNotesTx">
        <pc:chgData name="Beth Massi" userId="478c1bcf29534cd8" providerId="LiveId" clId="{6DCE3A5A-72E8-4A46-9B4E-D15306F7F347}" dt="2018-03-20T21:28:14.050" v="123" actId="6549"/>
        <pc:sldMkLst>
          <pc:docMk/>
          <pc:sldMk cId="410871248" sldId="267"/>
        </pc:sldMkLst>
      </pc:sldChg>
      <pc:sldChg chg="modSp add del setBg modAnim">
        <pc:chgData name="Beth Massi" userId="478c1bcf29534cd8" providerId="LiveId" clId="{6DCE3A5A-72E8-4A46-9B4E-D15306F7F347}" dt="2018-03-20T21:41:34.991" v="348" actId="20577"/>
        <pc:sldMkLst>
          <pc:docMk/>
          <pc:sldMk cId="3806715318" sldId="268"/>
        </pc:sldMkLst>
        <pc:spChg chg="mod">
          <ac:chgData name="Beth Massi" userId="478c1bcf29534cd8" providerId="LiveId" clId="{6DCE3A5A-72E8-4A46-9B4E-D15306F7F347}" dt="2018-03-20T21:40:27.697" v="342" actId="6549"/>
          <ac:spMkLst>
            <pc:docMk/>
            <pc:sldMk cId="3806715318" sldId="268"/>
            <ac:spMk id="2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0:45.826" v="343" actId="1076"/>
          <ac:spMkLst>
            <pc:docMk/>
            <pc:sldMk cId="3806715318" sldId="268"/>
            <ac:spMk id="6" creationId="{00000000-0000-0000-0000-000000000000}"/>
          </ac:spMkLst>
        </pc:spChg>
        <pc:picChg chg="mod">
          <ac:chgData name="Beth Massi" userId="478c1bcf29534cd8" providerId="LiveId" clId="{6DCE3A5A-72E8-4A46-9B4E-D15306F7F347}" dt="2018-03-20T21:40:06.722" v="339" actId="1076"/>
          <ac:picMkLst>
            <pc:docMk/>
            <pc:sldMk cId="3806715318" sldId="268"/>
            <ac:picMk id="4" creationId="{00000000-0000-0000-0000-000000000000}"/>
          </ac:picMkLst>
        </pc:picChg>
      </pc:sldChg>
      <pc:sldChg chg="del">
        <pc:chgData name="Beth Massi" userId="478c1bcf29534cd8" providerId="LiveId" clId="{6DCE3A5A-72E8-4A46-9B4E-D15306F7F347}" dt="2018-03-20T21:23:35.198" v="3" actId="2696"/>
        <pc:sldMkLst>
          <pc:docMk/>
          <pc:sldMk cId="889177076" sldId="278"/>
        </pc:sldMkLst>
      </pc:sldChg>
      <pc:sldChg chg="modSp modNotesTx">
        <pc:chgData name="Beth Massi" userId="478c1bcf29534cd8" providerId="LiveId" clId="{6DCE3A5A-72E8-4A46-9B4E-D15306F7F347}" dt="2018-03-20T21:49:32.287" v="397" actId="14100"/>
        <pc:sldMkLst>
          <pc:docMk/>
          <pc:sldMk cId="49448156" sldId="279"/>
        </pc:sldMkLst>
        <pc:spChg chg="mod">
          <ac:chgData name="Beth Massi" userId="478c1bcf29534cd8" providerId="LiveId" clId="{6DCE3A5A-72E8-4A46-9B4E-D15306F7F347}" dt="2018-03-20T21:48:53.743" v="389" actId="1076"/>
          <ac:spMkLst>
            <pc:docMk/>
            <pc:sldMk cId="49448156" sldId="279"/>
            <ac:spMk id="4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8:44.134" v="388" actId="14100"/>
          <ac:spMkLst>
            <pc:docMk/>
            <pc:sldMk cId="49448156" sldId="279"/>
            <ac:spMk id="10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8:38.356" v="387" actId="14100"/>
          <ac:spMkLst>
            <pc:docMk/>
            <pc:sldMk cId="49448156" sldId="279"/>
            <ac:spMk id="30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9:32.287" v="397" actId="14100"/>
          <ac:spMkLst>
            <pc:docMk/>
            <pc:sldMk cId="49448156" sldId="279"/>
            <ac:spMk id="37" creationId="{BC2F7037-35A1-4512-A32C-64E5ECAEE189}"/>
          </ac:spMkLst>
        </pc:spChg>
        <pc:spChg chg="mod">
          <ac:chgData name="Beth Massi" userId="478c1bcf29534cd8" providerId="LiveId" clId="{6DCE3A5A-72E8-4A46-9B4E-D15306F7F347}" dt="2018-03-20T21:49:25.602" v="396" actId="14100"/>
          <ac:spMkLst>
            <pc:docMk/>
            <pc:sldMk cId="49448156" sldId="279"/>
            <ac:spMk id="38" creationId="{B6635CF6-C36F-4C56-A0E4-973EE65C5FFC}"/>
          </ac:spMkLst>
        </pc:spChg>
        <pc:spChg chg="mod">
          <ac:chgData name="Beth Massi" userId="478c1bcf29534cd8" providerId="LiveId" clId="{6DCE3A5A-72E8-4A46-9B4E-D15306F7F347}" dt="2018-03-20T21:26:15.471" v="119" actId="6549"/>
          <ac:spMkLst>
            <pc:docMk/>
            <pc:sldMk cId="49448156" sldId="279"/>
            <ac:spMk id="39" creationId="{C0FA3E5D-C80E-4CFA-BFDE-C88EC0212DD0}"/>
          </ac:spMkLst>
        </pc:spChg>
        <pc:spChg chg="mod">
          <ac:chgData name="Beth Massi" userId="478c1bcf29534cd8" providerId="LiveId" clId="{6DCE3A5A-72E8-4A46-9B4E-D15306F7F347}" dt="2018-03-20T21:49:04.172" v="392" actId="14100"/>
          <ac:spMkLst>
            <pc:docMk/>
            <pc:sldMk cId="49448156" sldId="279"/>
            <ac:spMk id="62" creationId="{9C4FAAD4-D841-4246-B51F-69DED46E476C}"/>
          </ac:spMkLst>
        </pc:spChg>
        <pc:spChg chg="mod">
          <ac:chgData name="Beth Massi" userId="478c1bcf29534cd8" providerId="LiveId" clId="{6DCE3A5A-72E8-4A46-9B4E-D15306F7F347}" dt="2018-03-20T21:49:09.564" v="393" actId="14100"/>
          <ac:spMkLst>
            <pc:docMk/>
            <pc:sldMk cId="49448156" sldId="279"/>
            <ac:spMk id="63" creationId="{848EACA7-7F3B-4462-A8F3-BFCA71CA34B5}"/>
          </ac:spMkLst>
        </pc:spChg>
        <pc:spChg chg="mod">
          <ac:chgData name="Beth Massi" userId="478c1bcf29534cd8" providerId="LiveId" clId="{6DCE3A5A-72E8-4A46-9B4E-D15306F7F347}" dt="2018-03-20T21:49:13.610" v="394" actId="14100"/>
          <ac:spMkLst>
            <pc:docMk/>
            <pc:sldMk cId="49448156" sldId="279"/>
            <ac:spMk id="64" creationId="{99351268-B0C1-4246-9A60-90108E818956}"/>
          </ac:spMkLst>
        </pc:spChg>
        <pc:spChg chg="mod">
          <ac:chgData name="Beth Massi" userId="478c1bcf29534cd8" providerId="LiveId" clId="{6DCE3A5A-72E8-4A46-9B4E-D15306F7F347}" dt="2018-03-20T21:49:19.874" v="395" actId="14100"/>
          <ac:spMkLst>
            <pc:docMk/>
            <pc:sldMk cId="49448156" sldId="279"/>
            <ac:spMk id="65" creationId="{34542F12-3579-456B-BDF0-C79365885150}"/>
          </ac:spMkLst>
        </pc:spChg>
        <pc:grpChg chg="mod">
          <ac:chgData name="Beth Massi" userId="478c1bcf29534cd8" providerId="LiveId" clId="{6DCE3A5A-72E8-4A46-9B4E-D15306F7F347}" dt="2018-03-20T21:24:10.365" v="29" actId="14100"/>
          <ac:grpSpMkLst>
            <pc:docMk/>
            <pc:sldMk cId="49448156" sldId="279"/>
            <ac:grpSpMk id="5" creationId="{BF3C05F6-5643-4514-9015-EADA69635388}"/>
          </ac:grpSpMkLst>
        </pc:grpChg>
      </pc:sldChg>
      <pc:sldChg chg="add ord modNotesTx">
        <pc:chgData name="Beth Massi" userId="478c1bcf29534cd8" providerId="LiveId" clId="{6DCE3A5A-72E8-4A46-9B4E-D15306F7F347}" dt="2018-03-20T21:42:19.483" v="379" actId="20577"/>
        <pc:sldMkLst>
          <pc:docMk/>
          <pc:sldMk cId="711372276" sldId="283"/>
        </pc:sldMkLst>
      </pc:sldChg>
      <pc:sldChg chg="modNotesTx">
        <pc:chgData name="Beth Massi" userId="478c1bcf29534cd8" providerId="LiveId" clId="{6DCE3A5A-72E8-4A46-9B4E-D15306F7F347}" dt="2018-03-20T21:27:53.166" v="122" actId="6549"/>
        <pc:sldMkLst>
          <pc:docMk/>
          <pc:sldMk cId="2492523884" sldId="286"/>
        </pc:sldMkLst>
      </pc:sldChg>
      <pc:sldChg chg="addSp modSp add modNotesTx">
        <pc:chgData name="Beth Massi" userId="478c1bcf29534cd8" providerId="LiveId" clId="{6DCE3A5A-72E8-4A46-9B4E-D15306F7F347}" dt="2018-03-20T21:59:48.991" v="801" actId="20577"/>
        <pc:sldMkLst>
          <pc:docMk/>
          <pc:sldMk cId="921799083" sldId="288"/>
        </pc:sldMkLst>
        <pc:spChg chg="add mod">
          <ac:chgData name="Beth Massi" userId="478c1bcf29534cd8" providerId="LiveId" clId="{6DCE3A5A-72E8-4A46-9B4E-D15306F7F347}" dt="2018-03-20T21:54:49.710" v="467" actId="6549"/>
          <ac:spMkLst>
            <pc:docMk/>
            <pc:sldMk cId="921799083" sldId="288"/>
            <ac:spMk id="3" creationId="{FC7D8F6D-18A1-46A8-ACEB-63BDB8705636}"/>
          </ac:spMkLst>
        </pc:spChg>
        <pc:spChg chg="mod">
          <ac:chgData name="Beth Massi" userId="478c1bcf29534cd8" providerId="LiveId" clId="{6DCE3A5A-72E8-4A46-9B4E-D15306F7F347}" dt="2018-03-20T21:55:20.179" v="472" actId="20577"/>
          <ac:spMkLst>
            <pc:docMk/>
            <pc:sldMk cId="921799083" sldId="288"/>
            <ac:spMk id="4" creationId="{ABADB2D2-C81E-4000-942E-0EE27059D868}"/>
          </ac:spMkLst>
        </pc:spChg>
      </pc:sldChg>
      <pc:sldChg chg="modNotesTx">
        <pc:chgData name="Beth Massi" userId="478c1bcf29534cd8" providerId="LiveId" clId="{6DCE3A5A-72E8-4A46-9B4E-D15306F7F347}" dt="2018-03-20T21:27:23.593" v="120" actId="6549"/>
        <pc:sldMkLst>
          <pc:docMk/>
          <pc:sldMk cId="3493761638" sldId="290"/>
        </pc:sldMkLst>
      </pc:sldChg>
      <pc:sldChg chg="modNotesTx">
        <pc:chgData name="Beth Massi" userId="478c1bcf29534cd8" providerId="LiveId" clId="{6DCE3A5A-72E8-4A46-9B4E-D15306F7F347}" dt="2018-03-20T21:31:07.021" v="196" actId="6549"/>
        <pc:sldMkLst>
          <pc:docMk/>
          <pc:sldMk cId="1668825844" sldId="293"/>
        </pc:sldMkLst>
      </pc:sldChg>
      <pc:sldChg chg="addSp delSp modSp modNotesTx">
        <pc:chgData name="Beth Massi" userId="478c1bcf29534cd8" providerId="LiveId" clId="{6DCE3A5A-72E8-4A46-9B4E-D15306F7F347}" dt="2018-03-20T21:33:35.671" v="235" actId="6549"/>
        <pc:sldMkLst>
          <pc:docMk/>
          <pc:sldMk cId="1162146278" sldId="294"/>
        </pc:sldMkLst>
        <pc:picChg chg="add del">
          <ac:chgData name="Beth Massi" userId="478c1bcf29534cd8" providerId="LiveId" clId="{6DCE3A5A-72E8-4A46-9B4E-D15306F7F347}" dt="2018-03-20T21:33:19.341" v="203" actId="478"/>
          <ac:picMkLst>
            <pc:docMk/>
            <pc:sldMk cId="1162146278" sldId="294"/>
            <ac:picMk id="2" creationId="{679507CB-DFAC-4573-8D5B-953CDF266ECC}"/>
          </ac:picMkLst>
        </pc:picChg>
        <pc:picChg chg="add del mod">
          <ac:chgData name="Beth Massi" userId="478c1bcf29534cd8" providerId="LiveId" clId="{6DCE3A5A-72E8-4A46-9B4E-D15306F7F347}" dt="2018-03-20T21:33:18.872" v="202" actId="6549"/>
          <ac:picMkLst>
            <pc:docMk/>
            <pc:sldMk cId="1162146278" sldId="294"/>
            <ac:picMk id="10" creationId="{1A3C5B45-C481-481E-8C8C-54517987F814}"/>
          </ac:picMkLst>
        </pc:picChg>
      </pc:sldChg>
      <pc:sldChg chg="del">
        <pc:chgData name="Beth Massi" userId="478c1bcf29534cd8" providerId="LiveId" clId="{6DCE3A5A-72E8-4A46-9B4E-D15306F7F347}" dt="2018-03-20T21:23:39.952" v="7" actId="2696"/>
        <pc:sldMkLst>
          <pc:docMk/>
          <pc:sldMk cId="1561852763" sldId="300"/>
        </pc:sldMkLst>
      </pc:sldChg>
      <pc:sldChg chg="del">
        <pc:chgData name="Beth Massi" userId="478c1bcf29534cd8" providerId="LiveId" clId="{6DCE3A5A-72E8-4A46-9B4E-D15306F7F347}" dt="2018-03-20T21:23:41.564" v="8" actId="2696"/>
        <pc:sldMkLst>
          <pc:docMk/>
          <pc:sldMk cId="1954814125" sldId="301"/>
        </pc:sldMkLst>
      </pc:sldChg>
      <pc:sldChg chg="del">
        <pc:chgData name="Beth Massi" userId="478c1bcf29534cd8" providerId="LiveId" clId="{6DCE3A5A-72E8-4A46-9B4E-D15306F7F347}" dt="2018-03-20T21:23:22.789" v="0" actId="2696"/>
        <pc:sldMkLst>
          <pc:docMk/>
          <pc:sldMk cId="3618489806" sldId="302"/>
        </pc:sldMkLst>
      </pc:sldChg>
      <pc:sldChg chg="del modNotesTx">
        <pc:chgData name="Beth Massi" userId="478c1bcf29534cd8" providerId="LiveId" clId="{6DCE3A5A-72E8-4A46-9B4E-D15306F7F347}" dt="2018-03-20T21:23:30.536" v="2" actId="2696"/>
        <pc:sldMkLst>
          <pc:docMk/>
          <pc:sldMk cId="4264624648" sldId="303"/>
        </pc:sldMkLst>
      </pc:sldChg>
      <pc:sldChg chg="del">
        <pc:chgData name="Beth Massi" userId="478c1bcf29534cd8" providerId="LiveId" clId="{6DCE3A5A-72E8-4A46-9B4E-D15306F7F347}" dt="2018-03-20T21:23:46.362" v="12" actId="2696"/>
        <pc:sldMkLst>
          <pc:docMk/>
          <pc:sldMk cId="1114045476" sldId="304"/>
        </pc:sldMkLst>
      </pc:sldChg>
      <pc:sldChg chg="del">
        <pc:chgData name="Beth Massi" userId="478c1bcf29534cd8" providerId="LiveId" clId="{6DCE3A5A-72E8-4A46-9B4E-D15306F7F347}" dt="2018-03-20T21:23:47.466" v="13" actId="2696"/>
        <pc:sldMkLst>
          <pc:docMk/>
          <pc:sldMk cId="3535947413" sldId="306"/>
        </pc:sldMkLst>
      </pc:sldChg>
      <pc:sldChg chg="del">
        <pc:chgData name="Beth Massi" userId="478c1bcf29534cd8" providerId="LiveId" clId="{6DCE3A5A-72E8-4A46-9B4E-D15306F7F347}" dt="2018-03-20T21:23:42.453" v="9" actId="2696"/>
        <pc:sldMkLst>
          <pc:docMk/>
          <pc:sldMk cId="998524925" sldId="307"/>
        </pc:sldMkLst>
      </pc:sldChg>
      <pc:sldChg chg="del">
        <pc:chgData name="Beth Massi" userId="478c1bcf29534cd8" providerId="LiveId" clId="{6DCE3A5A-72E8-4A46-9B4E-D15306F7F347}" dt="2018-03-20T21:23:44.083" v="10" actId="2696"/>
        <pc:sldMkLst>
          <pc:docMk/>
          <pc:sldMk cId="498056501" sldId="309"/>
        </pc:sldMkLst>
      </pc:sldChg>
      <pc:sldChg chg="del">
        <pc:chgData name="Beth Massi" userId="478c1bcf29534cd8" providerId="LiveId" clId="{6DCE3A5A-72E8-4A46-9B4E-D15306F7F347}" dt="2018-03-20T21:23:38.419" v="6" actId="2696"/>
        <pc:sldMkLst>
          <pc:docMk/>
          <pc:sldMk cId="990085348" sldId="310"/>
        </pc:sldMkLst>
      </pc:sldChg>
      <pc:sldChg chg="del">
        <pc:chgData name="Beth Massi" userId="478c1bcf29534cd8" providerId="LiveId" clId="{6DCE3A5A-72E8-4A46-9B4E-D15306F7F347}" dt="2018-03-20T21:23:36.200" v="4" actId="2696"/>
        <pc:sldMkLst>
          <pc:docMk/>
          <pc:sldMk cId="753901108" sldId="311"/>
        </pc:sldMkLst>
      </pc:sldChg>
      <pc:sldChg chg="del">
        <pc:chgData name="Beth Massi" userId="478c1bcf29534cd8" providerId="LiveId" clId="{6DCE3A5A-72E8-4A46-9B4E-D15306F7F347}" dt="2018-03-20T21:23:37.119" v="5" actId="2696"/>
        <pc:sldMkLst>
          <pc:docMk/>
          <pc:sldMk cId="2680804071" sldId="312"/>
        </pc:sldMkLst>
      </pc:sldChg>
      <pc:sldChg chg="del">
        <pc:chgData name="Beth Massi" userId="478c1bcf29534cd8" providerId="LiveId" clId="{6DCE3A5A-72E8-4A46-9B4E-D15306F7F347}" dt="2018-03-20T21:23:45.248" v="11" actId="2696"/>
        <pc:sldMkLst>
          <pc:docMk/>
          <pc:sldMk cId="220935854" sldId="313"/>
        </pc:sldMkLst>
      </pc:sldChg>
      <pc:sldChg chg="modSp modNotesTx">
        <pc:chgData name="Beth Massi" userId="478c1bcf29534cd8" providerId="LiveId" clId="{6DCE3A5A-72E8-4A46-9B4E-D15306F7F347}" dt="2018-03-20T21:51:11.378" v="419" actId="6549"/>
        <pc:sldMkLst>
          <pc:docMk/>
          <pc:sldMk cId="4015631331" sldId="314"/>
        </pc:sldMkLst>
        <pc:spChg chg="mod">
          <ac:chgData name="Beth Massi" userId="478c1bcf29534cd8" providerId="LiveId" clId="{6DCE3A5A-72E8-4A46-9B4E-D15306F7F347}" dt="2018-03-20T21:51:11.378" v="419" actId="6549"/>
          <ac:spMkLst>
            <pc:docMk/>
            <pc:sldMk cId="4015631331" sldId="314"/>
            <ac:spMk id="4" creationId="{FCD350CA-17B9-44D5-B832-34F61CA368CD}"/>
          </ac:spMkLst>
        </pc:spChg>
      </pc:sldChg>
      <pc:sldChg chg="del">
        <pc:chgData name="Beth Massi" userId="478c1bcf29534cd8" providerId="LiveId" clId="{6DCE3A5A-72E8-4A46-9B4E-D15306F7F347}" dt="2018-03-20T21:32:00.651" v="197" actId="2696"/>
        <pc:sldMkLst>
          <pc:docMk/>
          <pc:sldMk cId="3216331177" sldId="315"/>
        </pc:sldMkLst>
      </pc:sldChg>
      <pc:sldChg chg="modNotesTx">
        <pc:chgData name="Beth Massi" userId="478c1bcf29534cd8" providerId="LiveId" clId="{6DCE3A5A-72E8-4A46-9B4E-D15306F7F347}" dt="2018-03-20T21:34:01.567" v="240" actId="20577"/>
        <pc:sldMkLst>
          <pc:docMk/>
          <pc:sldMk cId="1336262823" sldId="316"/>
        </pc:sldMkLst>
      </pc:sldChg>
      <pc:sldChg chg="del">
        <pc:chgData name="Beth Massi" userId="478c1bcf29534cd8" providerId="LiveId" clId="{6DCE3A5A-72E8-4A46-9B4E-D15306F7F347}" dt="2018-03-20T21:23:51.461" v="15" actId="2696"/>
        <pc:sldMkLst>
          <pc:docMk/>
          <pc:sldMk cId="945167913" sldId="317"/>
        </pc:sldMkLst>
      </pc:sldChg>
      <pc:sldMasterChg chg="del delSldLayout">
        <pc:chgData name="Beth Massi" userId="478c1bcf29534cd8" providerId="LiveId" clId="{6DCE3A5A-72E8-4A46-9B4E-D15306F7F347}" dt="2018-03-20T21:23:51.477" v="27" actId="2696"/>
        <pc:sldMasterMkLst>
          <pc:docMk/>
          <pc:sldMasterMk cId="1584992142" sldId="2147483751"/>
        </pc:sldMasterMkLst>
        <pc:sldLayoutChg chg="del">
          <pc:chgData name="Beth Massi" userId="478c1bcf29534cd8" providerId="LiveId" clId="{6DCE3A5A-72E8-4A46-9B4E-D15306F7F347}" dt="2018-03-20T21:23:51.461" v="16" actId="2696"/>
          <pc:sldLayoutMkLst>
            <pc:docMk/>
            <pc:sldMasterMk cId="1584992142" sldId="2147483751"/>
            <pc:sldLayoutMk cId="1749319771" sldId="2147483752"/>
          </pc:sldLayoutMkLst>
        </pc:sldLayoutChg>
        <pc:sldLayoutChg chg="del">
          <pc:chgData name="Beth Massi" userId="478c1bcf29534cd8" providerId="LiveId" clId="{6DCE3A5A-72E8-4A46-9B4E-D15306F7F347}" dt="2018-03-20T21:23:51.461" v="17" actId="2696"/>
          <pc:sldLayoutMkLst>
            <pc:docMk/>
            <pc:sldMasterMk cId="1584992142" sldId="2147483751"/>
            <pc:sldLayoutMk cId="191920327" sldId="2147483753"/>
          </pc:sldLayoutMkLst>
        </pc:sldLayoutChg>
        <pc:sldLayoutChg chg="del">
          <pc:chgData name="Beth Massi" userId="478c1bcf29534cd8" providerId="LiveId" clId="{6DCE3A5A-72E8-4A46-9B4E-D15306F7F347}" dt="2018-03-20T21:23:51.461" v="18" actId="2696"/>
          <pc:sldLayoutMkLst>
            <pc:docMk/>
            <pc:sldMasterMk cId="1584992142" sldId="2147483751"/>
            <pc:sldLayoutMk cId="1594602542" sldId="2147483754"/>
          </pc:sldLayoutMkLst>
        </pc:sldLayoutChg>
        <pc:sldLayoutChg chg="del">
          <pc:chgData name="Beth Massi" userId="478c1bcf29534cd8" providerId="LiveId" clId="{6DCE3A5A-72E8-4A46-9B4E-D15306F7F347}" dt="2018-03-20T21:23:51.461" v="19" actId="2696"/>
          <pc:sldLayoutMkLst>
            <pc:docMk/>
            <pc:sldMasterMk cId="1584992142" sldId="2147483751"/>
            <pc:sldLayoutMk cId="3705499826" sldId="2147483755"/>
          </pc:sldLayoutMkLst>
        </pc:sldLayoutChg>
        <pc:sldLayoutChg chg="del">
          <pc:chgData name="Beth Massi" userId="478c1bcf29534cd8" providerId="LiveId" clId="{6DCE3A5A-72E8-4A46-9B4E-D15306F7F347}" dt="2018-03-20T21:23:51.461" v="20" actId="2696"/>
          <pc:sldLayoutMkLst>
            <pc:docMk/>
            <pc:sldMasterMk cId="1584992142" sldId="2147483751"/>
            <pc:sldLayoutMk cId="1144200305" sldId="2147483756"/>
          </pc:sldLayoutMkLst>
        </pc:sldLayoutChg>
        <pc:sldLayoutChg chg="del">
          <pc:chgData name="Beth Massi" userId="478c1bcf29534cd8" providerId="LiveId" clId="{6DCE3A5A-72E8-4A46-9B4E-D15306F7F347}" dt="2018-03-20T21:23:51.461" v="21" actId="2696"/>
          <pc:sldLayoutMkLst>
            <pc:docMk/>
            <pc:sldMasterMk cId="1584992142" sldId="2147483751"/>
            <pc:sldLayoutMk cId="1393517213" sldId="2147483757"/>
          </pc:sldLayoutMkLst>
        </pc:sldLayoutChg>
        <pc:sldLayoutChg chg="del">
          <pc:chgData name="Beth Massi" userId="478c1bcf29534cd8" providerId="LiveId" clId="{6DCE3A5A-72E8-4A46-9B4E-D15306F7F347}" dt="2018-03-20T21:23:51.461" v="22" actId="2696"/>
          <pc:sldLayoutMkLst>
            <pc:docMk/>
            <pc:sldMasterMk cId="1584992142" sldId="2147483751"/>
            <pc:sldLayoutMk cId="3465711929" sldId="2147483758"/>
          </pc:sldLayoutMkLst>
        </pc:sldLayoutChg>
        <pc:sldLayoutChg chg="del">
          <pc:chgData name="Beth Massi" userId="478c1bcf29534cd8" providerId="LiveId" clId="{6DCE3A5A-72E8-4A46-9B4E-D15306F7F347}" dt="2018-03-20T21:23:51.461" v="23" actId="2696"/>
          <pc:sldLayoutMkLst>
            <pc:docMk/>
            <pc:sldMasterMk cId="1584992142" sldId="2147483751"/>
            <pc:sldLayoutMk cId="3708756837" sldId="2147483759"/>
          </pc:sldLayoutMkLst>
        </pc:sldLayoutChg>
        <pc:sldLayoutChg chg="del">
          <pc:chgData name="Beth Massi" userId="478c1bcf29534cd8" providerId="LiveId" clId="{6DCE3A5A-72E8-4A46-9B4E-D15306F7F347}" dt="2018-03-20T21:23:51.477" v="24" actId="2696"/>
          <pc:sldLayoutMkLst>
            <pc:docMk/>
            <pc:sldMasterMk cId="1584992142" sldId="2147483751"/>
            <pc:sldLayoutMk cId="2586189711" sldId="2147483760"/>
          </pc:sldLayoutMkLst>
        </pc:sldLayoutChg>
        <pc:sldLayoutChg chg="del">
          <pc:chgData name="Beth Massi" userId="478c1bcf29534cd8" providerId="LiveId" clId="{6DCE3A5A-72E8-4A46-9B4E-D15306F7F347}" dt="2018-03-20T21:23:51.477" v="25" actId="2696"/>
          <pc:sldLayoutMkLst>
            <pc:docMk/>
            <pc:sldMasterMk cId="1584992142" sldId="2147483751"/>
            <pc:sldLayoutMk cId="1651840357" sldId="2147483761"/>
          </pc:sldLayoutMkLst>
        </pc:sldLayoutChg>
        <pc:sldLayoutChg chg="del">
          <pc:chgData name="Beth Massi" userId="478c1bcf29534cd8" providerId="LiveId" clId="{6DCE3A5A-72E8-4A46-9B4E-D15306F7F347}" dt="2018-03-20T21:23:51.477" v="26" actId="2696"/>
          <pc:sldLayoutMkLst>
            <pc:docMk/>
            <pc:sldMasterMk cId="1584992142" sldId="2147483751"/>
            <pc:sldLayoutMk cId="3785253847" sldId="214748376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109183-6A97-499C-A537-A98260FD92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B27EE-C43D-48BC-BE7F-8AA923ADF5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6A4A805B-461C-4670-9402-81E801250286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6E46E-E7C4-451B-8240-39427C18E8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97971-52EE-4BDD-A93C-B1B507E4CC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BE7A608B-A52C-471B-B76C-638862CC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52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0" tIns="48325" rIns="96650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0" tIns="48325" rIns="96650" bIns="4832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1" cy="481726"/>
          </a:xfrm>
          <a:prstGeom prst="rect">
            <a:avLst/>
          </a:prstGeom>
        </p:spPr>
        <p:txBody>
          <a:bodyPr vert="horz" lIns="96650" tIns="48325" rIns="96650" bIns="48325" rtlCol="0" anchor="b"/>
          <a:lstStyle>
            <a:lvl1pPr algn="r">
              <a:defRPr sz="13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Header Placeholder 10">
            <a:extLst>
              <a:ext uri="{FF2B5EF4-FFF2-40B4-BE49-F238E27FC236}">
                <a16:creationId xmlns:a16="http://schemas.microsoft.com/office/drawing/2014/main" id="{C6085E80-0CA6-429A-827F-050AA72B63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modules/aspnet-loggin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is .NET?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10">
            <a:extLst>
              <a:ext uri="{FF2B5EF4-FFF2-40B4-BE49-F238E27FC236}">
                <a16:creationId xmlns:a16="http://schemas.microsoft.com/office/drawing/2014/main" id="{FF939A78-2FF4-470E-8E9D-B65CE1E863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2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https://docs.microsoft.com/en-us/learn/modules/aspnet-logging/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6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3612818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0208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88019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322590868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80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69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5944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500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2069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795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1204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144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356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1382742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04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38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modules/persist-data-ef-core/7-enable-sql-logging?pivots=linq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7287-25EE-41A6-A2BD-D98C5ADA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Logging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E30D7E-0B54-4079-928E-0FF0F0AE40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5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3088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1600" dirty="0">
                <a:hlinkClick r:id="rId3"/>
              </a:rPr>
              <a:t>https://docs.microsoft.com/en-us/learn/modules/persist-data-ef-core/7-enable-sql-logging?pivots=linq</a:t>
            </a:r>
            <a:endParaRPr lang="en-US" sz="3600" spc="-1" dirty="0">
              <a:solidFill>
                <a:srgbClr val="0C193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Enable</a:t>
            </a:r>
            <a:r>
              <a:rPr lang="pl-PL" dirty="0"/>
              <a:t> SQL </a:t>
            </a:r>
            <a:r>
              <a:rPr lang="pl-PL" dirty="0" err="1"/>
              <a:t>logging</a:t>
            </a:r>
            <a:r>
              <a:rPr lang="pl-PL" dirty="0"/>
              <a:t> with EF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D93818-CC93-4A20-9189-6A3A0A52F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21" y="1590391"/>
            <a:ext cx="5981134" cy="25318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C2903E2-E6BD-4F8C-9B1D-BD05048B104E}"/>
              </a:ext>
            </a:extLst>
          </p:cNvPr>
          <p:cNvGrpSpPr/>
          <p:nvPr/>
        </p:nvGrpSpPr>
        <p:grpSpPr>
          <a:xfrm>
            <a:off x="266921" y="3892910"/>
            <a:ext cx="12157060" cy="1323974"/>
            <a:chOff x="3376612" y="2976562"/>
            <a:chExt cx="8454244" cy="92071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9027F55-F512-48A6-A40C-CBDB507E9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76612" y="2976562"/>
              <a:ext cx="5438775" cy="9048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F29FE4-F11C-48E9-98D8-CAAD5DB97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54281" y="2992403"/>
              <a:ext cx="3076575" cy="904875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A9A68CF-6408-45D4-997C-54593CEB3E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522" y="5100826"/>
            <a:ext cx="10161812" cy="206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585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2CDF62-8D8F-4185-BA6B-3D01EBDDB8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9442D6-265A-49ED-B7E6-2B86AE7D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09C92-3FE8-406E-AC57-4AA939C2E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158"/>
            <a:ext cx="12192000" cy="603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084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826975"/>
          </a:xfrm>
        </p:spPr>
        <p:txBody>
          <a:bodyPr/>
          <a:lstStyle/>
          <a:p>
            <a:r>
              <a:rPr lang="en-US" dirty="0"/>
              <a:t>Thanks!</a:t>
            </a:r>
            <a:br>
              <a:rPr lang="en-US" dirty="0"/>
            </a:br>
            <a:r>
              <a:rPr lang="en-US" sz="48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128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0" ma:contentTypeDescription="Create a new document." ma:contentTypeScope="" ma:versionID="e1162cc15dbfb914ec52a789942caef8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158813283217a5160f6383901b0d05a5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purl.org/dc/terms/"/>
    <ds:schemaRef ds:uri="11245976-3b4d-4794-a754-317688483df2"/>
    <ds:schemaRef ds:uri="569b343d-e775-480b-9b2b-6a6986deb9b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5A321A-8CE3-45D5-9A72-BB0D8FA29E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DotnetTeam_PresentationTemplate</Template>
  <TotalTime>9443</TotalTime>
  <Words>65</Words>
  <Application>Microsoft Office PowerPoint</Application>
  <PresentationFormat>Widescreen</PresentationFormat>
  <Paragraphs>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Consolas</vt:lpstr>
      <vt:lpstr>Segoe UI</vt:lpstr>
      <vt:lpstr>Segoe UI Light</vt:lpstr>
      <vt:lpstr>Wingdings</vt:lpstr>
      <vt:lpstr>1_Dotnet_Template</vt:lpstr>
      <vt:lpstr>Logging</vt:lpstr>
      <vt:lpstr>Enable SQL logging with EF</vt:lpstr>
      <vt:lpstr>PowerPoint Presentation</vt:lpstr>
      <vt:lpstr>Thanks!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Joanna Lamch</cp:lastModifiedBy>
  <cp:revision>155</cp:revision>
  <cp:lastPrinted>2018-03-26T22:33:58Z</cp:lastPrinted>
  <dcterms:created xsi:type="dcterms:W3CDTF">2018-01-09T22:22:16Z</dcterms:created>
  <dcterms:modified xsi:type="dcterms:W3CDTF">2020-07-07T21:30:58Z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0x01010022F88B0CCF1BBA489747F146E6B5E06D</vt:lpwstr>
  </property>
  <property fmtid="{D5CDD505-2E9C-101B-9397-08002B2CF9AE}" pid="3" name="MSIP_Label_87ba5c36-b7cf-4793-bbc2-bd5b3a9f95ca_Enabled">
    <vt:lpwstr>True</vt:lpwstr>
  </property>
  <property fmtid="{D5CDD505-2E9C-101B-9397-08002B2CF9AE}" pid="4" name="MSIP_Label_87ba5c36-b7cf-4793-bbc2-bd5b3a9f95ca_SiteId">
    <vt:lpwstr>72f988bf-86f1-41af-91ab-2d7cd011db47</vt:lpwstr>
  </property>
  <property fmtid="{D5CDD505-2E9C-101B-9397-08002B2CF9AE}" pid="5" name="MSIP_Label_87ba5c36-b7cf-4793-bbc2-bd5b3a9f95ca_Owner">
    <vt:lpwstr>bethma@microsoft.com</vt:lpwstr>
  </property>
  <property fmtid="{D5CDD505-2E9C-101B-9397-08002B2CF9AE}" pid="6" name="MSIP_Label_87ba5c36-b7cf-4793-bbc2-bd5b3a9f95ca_SetDate">
    <vt:lpwstr>2018-03-20T23:54:01.5151036Z</vt:lpwstr>
  </property>
  <property fmtid="{D5CDD505-2E9C-101B-9397-08002B2CF9AE}" pid="7" name="MSIP_Label_87ba5c36-b7cf-4793-bbc2-bd5b3a9f95ca_Name">
    <vt:lpwstr>Non-Business</vt:lpwstr>
  </property>
  <property fmtid="{D5CDD505-2E9C-101B-9397-08002B2CF9AE}" pid="8" name="MSIP_Label_87ba5c36-b7cf-4793-bbc2-bd5b3a9f95ca_Application">
    <vt:lpwstr>Microsoft Azure Information Protection</vt:lpwstr>
  </property>
  <property fmtid="{D5CDD505-2E9C-101B-9397-08002B2CF9AE}" pid="9" name="MSIP_Label_87ba5c36-b7cf-4793-bbc2-bd5b3a9f95ca_Extended_MSFT_Method">
    <vt:lpwstr>Manual</vt:lpwstr>
  </property>
  <property fmtid="{D5CDD505-2E9C-101B-9397-08002B2CF9AE}" pid="10" name="Sensitivity">
    <vt:lpwstr>Non-Business</vt:lpwstr>
  </property>
</Properties>
</file>