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75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9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D9AB-18A4-4008-91FE-1C015FF2620B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BA9A-4D7E-4426-8AE0-8974649D5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0831-27E3-4BAC-8853-B61AC570D0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A6F5-5FD9-48FF-8A3B-B25744186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E65B5-692D-4325-82F5-ED7ABB2B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1CF0-B986-4D4A-9389-A6C3C21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E857-E6F4-4138-B0D9-210CA809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97C4-2826-40FE-82D4-F1A933CD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EA1C-CD47-4DD0-9EF8-8C13F947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53490-A328-4D1F-B695-F27227D1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0901-FEC0-414F-AE90-26B6ABC5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E800-F24D-4E94-B2D6-EBFD918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A448-28BB-4166-A0E8-6AE249C3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C6BE6-C539-4986-BC6B-B35D685F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E941-F849-479E-9695-67308C1E6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2FA6-F573-4097-8A59-DB3D884A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630-4A05-4EEF-ABCD-09BAE023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1B0E-235A-4456-906D-6CFFB4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eść na całej stro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17">
            <a:extLst>
              <a:ext uri="{FF2B5EF4-FFF2-40B4-BE49-F238E27FC236}">
                <a16:creationId xmlns:a16="http://schemas.microsoft.com/office/drawing/2014/main" id="{68CC066E-2345-4702-8645-22416E0A5A5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4063" y="1518249"/>
            <a:ext cx="10677365" cy="4644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Gill Sans MT" panose="020B0502020104020203" pitchFamily="34" charset="0"/>
              </a:defRPr>
            </a:lvl1pPr>
          </a:lstStyle>
          <a:p>
            <a:pPr lvl="0"/>
            <a:r>
              <a:rPr lang="pl-PL" dirty="0"/>
              <a:t>Kliknij aby edytować treść slajdu</a:t>
            </a:r>
          </a:p>
        </p:txBody>
      </p:sp>
      <p:sp>
        <p:nvSpPr>
          <p:cNvPr id="5" name="Symbol zastępczy zawartości 15">
            <a:extLst>
              <a:ext uri="{FF2B5EF4-FFF2-40B4-BE49-F238E27FC236}">
                <a16:creationId xmlns:a16="http://schemas.microsoft.com/office/drawing/2014/main" id="{A71D71C3-0715-4172-AC79-8D82F8829D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4063" y="605674"/>
            <a:ext cx="10677365" cy="520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l-PL" dirty="0"/>
              <a:t>Edytuj nagłówek slajdu</a:t>
            </a:r>
          </a:p>
        </p:txBody>
      </p:sp>
    </p:spTree>
    <p:extLst>
      <p:ext uri="{BB962C8B-B14F-4D97-AF65-F5344CB8AC3E}">
        <p14:creationId xmlns:p14="http://schemas.microsoft.com/office/powerpoint/2010/main" val="251721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FEBA-73B3-45C1-8AE1-FDC3EA26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FCC1-32F0-471B-BFEE-7388CF43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171A-664B-4ADA-A7FF-3D40AD7B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753A-6964-4AAF-84A1-3628813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3C24-87E8-4211-A04F-F313F55D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B347-2F59-4843-AF7C-0F289B42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81C5A-9CFB-4656-ACC1-B8F8FD4D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8003-EDA8-4063-81DB-07CC33C6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7009F-9436-438E-AEC4-6F3BFEB7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FC14-2C2B-4DCA-8DA3-22F16D6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9D9C-B024-4A4D-B3AD-E3D7F5CB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BB27-4397-49E4-B5A5-ADC0A9818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B62A-29B6-4C33-BCED-3F1E01E0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F0D86-3304-4C7D-94C0-8CC5AF50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C8351-49BA-4476-8EF5-C458114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E8B5D-044F-458B-9649-9A8A919B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C2E8-BA14-4D83-A67A-C14A81FA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BB20-AB59-4E7B-8D47-714E8F74E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67A1-15A0-420F-A12A-C4CEF9BE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AE611-2EAD-4E4F-A80B-4FA056197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02805-6942-4D92-B22A-B63AB6764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D787E-32C0-4744-ACB6-60FA83F6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5CC60-51B1-4511-A41C-28FDAE3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CDD8E-8253-4753-A722-36406B0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2D2-2196-4024-9511-A2858D23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771E3-B828-45DA-97F5-9CB2BCB6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FC3E2-11F7-46B5-93EB-DCF9F679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A113A-E4CE-4354-AD7C-9F1923E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0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1F150-CF1A-4B1B-9F3B-A444C460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2E6DA-8568-4978-BCA6-1ADA99D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259A9-C005-4A13-9F2C-BAA69007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E412-B89E-4DEB-B52C-66E32305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EA0E-5063-4143-B080-EE5FD2C3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6A25-DD96-4D0F-B1CD-A977CB4A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C3EF-32FA-484B-9F9D-511FB497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D2E4-A0CF-4E3E-9290-1179018B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7F36-2E04-4AA6-8A07-4C7ED5E4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7F00-DF9E-4753-A100-1515B346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90F28-82E0-48F7-8E1B-5E694CAA0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E814-598D-4A81-8D3E-FAE46979E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43B2-65A2-4AB7-B588-566D233C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58DAC-62FD-4DB9-A18D-4377A81C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17CC3-3CE3-4C48-901D-EA64267C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6AD3A-B2D0-487C-8AEA-9CC6CEE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61907-1105-4E2E-8C57-4D8BAFE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86FD-E968-4FF1-AD88-8334DE83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97FA-B97B-4824-9A30-8D195691A781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B100-14AE-4F11-A926-A12FACB93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D690-8F6E-4575-BFFA-30408378C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1077-1666-476D-AD8D-7336C33A3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jlamch.net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CDB20-680E-4AEF-93E6-645E0787A6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 b="1" i="1" dirty="0">
              <a:solidFill>
                <a:schemeClr val="accent2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5D84FF6-E030-4D0E-8DA1-9B778B7138BD}"/>
              </a:ext>
            </a:extLst>
          </p:cNvPr>
          <p:cNvSpPr txBox="1">
            <a:spLocks/>
          </p:cNvSpPr>
          <p:nvPr/>
        </p:nvSpPr>
        <p:spPr>
          <a:xfrm>
            <a:off x="4153990" y="550926"/>
            <a:ext cx="6880432" cy="26303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Joanna Lamch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 algn="r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JLamch@gmail.com</a:t>
            </a:r>
          </a:p>
          <a:p>
            <a:pPr marL="0" indent="0" algn="r">
              <a:buNone/>
            </a:pPr>
            <a:r>
              <a:rPr lang="pl-PL" sz="18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https://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JLamch.net</a:t>
            </a:r>
            <a:br>
              <a:rPr lang="pl-PL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pl-PL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ProgramistkaIKot.pl</a:t>
            </a:r>
          </a:p>
          <a:p>
            <a:pPr marL="0" indent="0" algn="r">
              <a:buNone/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@jlamch</a:t>
            </a:r>
            <a:endParaRPr lang="pl-PL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B2D48FF-62C6-4ABC-9D57-0AD9BF6D7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566" y="3676741"/>
            <a:ext cx="2675385" cy="2675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A70CD-7472-424F-9356-7343EC3E8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519" y="5993562"/>
            <a:ext cx="688129" cy="688129"/>
          </a:xfrm>
          <a:prstGeom prst="rect">
            <a:avLst/>
          </a:prstGeom>
        </p:spPr>
      </p:pic>
      <p:pic>
        <p:nvPicPr>
          <p:cNvPr id="12" name="Picture 2" descr="Image result for grubait">
            <a:extLst>
              <a:ext uri="{FF2B5EF4-FFF2-40B4-BE49-F238E27FC236}">
                <a16:creationId xmlns:a16="http://schemas.microsoft.com/office/drawing/2014/main" id="{8356D240-02E3-44F5-ADE8-09CB29F5E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746" y="4278666"/>
            <a:ext cx="1714896" cy="17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927847-1F71-4104-B982-3F0AA70AD4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3" t="1425" r="31714"/>
          <a:stretch/>
        </p:blipFill>
        <p:spPr>
          <a:xfrm>
            <a:off x="7002390" y="4278666"/>
            <a:ext cx="1365479" cy="1754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6C44D5-C2A7-4FE2-BA5D-C0C2E5F64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14" y="2908663"/>
            <a:ext cx="2179175" cy="36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Lamch</dc:creator>
  <cp:lastModifiedBy>Joanna Lamch</cp:lastModifiedBy>
  <cp:revision>1</cp:revision>
  <dcterms:created xsi:type="dcterms:W3CDTF">2020-07-04T16:45:56Z</dcterms:created>
  <dcterms:modified xsi:type="dcterms:W3CDTF">2020-07-04T16:54:42Z</dcterms:modified>
</cp:coreProperties>
</file>