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4"/>
  </p:sldMasterIdLst>
  <p:notesMasterIdLst>
    <p:notesMasterId r:id="rId70"/>
  </p:notesMasterIdLst>
  <p:handoutMasterIdLst>
    <p:handoutMasterId r:id="rId71"/>
  </p:handoutMasterIdLst>
  <p:sldIdLst>
    <p:sldId id="926" r:id="rId5"/>
    <p:sldId id="929" r:id="rId6"/>
    <p:sldId id="931" r:id="rId7"/>
    <p:sldId id="932" r:id="rId8"/>
    <p:sldId id="933" r:id="rId9"/>
    <p:sldId id="934" r:id="rId10"/>
    <p:sldId id="935" r:id="rId11"/>
    <p:sldId id="907" r:id="rId12"/>
    <p:sldId id="317" r:id="rId13"/>
    <p:sldId id="914" r:id="rId14"/>
    <p:sldId id="915" r:id="rId15"/>
    <p:sldId id="868" r:id="rId16"/>
    <p:sldId id="951" r:id="rId17"/>
    <p:sldId id="963" r:id="rId18"/>
    <p:sldId id="256" r:id="rId19"/>
    <p:sldId id="257" r:id="rId20"/>
    <p:sldId id="947" r:id="rId21"/>
    <p:sldId id="945" r:id="rId22"/>
    <p:sldId id="948" r:id="rId23"/>
    <p:sldId id="949" r:id="rId24"/>
    <p:sldId id="946" r:id="rId25"/>
    <p:sldId id="900" r:id="rId26"/>
    <p:sldId id="908" r:id="rId27"/>
    <p:sldId id="936" r:id="rId28"/>
    <p:sldId id="909" r:id="rId29"/>
    <p:sldId id="962" r:id="rId30"/>
    <p:sldId id="910" r:id="rId31"/>
    <p:sldId id="942" r:id="rId32"/>
    <p:sldId id="905" r:id="rId33"/>
    <p:sldId id="912" r:id="rId34"/>
    <p:sldId id="941" r:id="rId35"/>
    <p:sldId id="911" r:id="rId36"/>
    <p:sldId id="924" r:id="rId37"/>
    <p:sldId id="919" r:id="rId38"/>
    <p:sldId id="920" r:id="rId39"/>
    <p:sldId id="921" r:id="rId40"/>
    <p:sldId id="925" r:id="rId41"/>
    <p:sldId id="937" r:id="rId42"/>
    <p:sldId id="923" r:id="rId43"/>
    <p:sldId id="940" r:id="rId44"/>
    <p:sldId id="922" r:id="rId45"/>
    <p:sldId id="938" r:id="rId46"/>
    <p:sldId id="913" r:id="rId47"/>
    <p:sldId id="906" r:id="rId48"/>
    <p:sldId id="950" r:id="rId49"/>
    <p:sldId id="965" r:id="rId50"/>
    <p:sldId id="966" r:id="rId51"/>
    <p:sldId id="967" r:id="rId52"/>
    <p:sldId id="964" r:id="rId53"/>
    <p:sldId id="959" r:id="rId54"/>
    <p:sldId id="917" r:id="rId55"/>
    <p:sldId id="953" r:id="rId56"/>
    <p:sldId id="954" r:id="rId57"/>
    <p:sldId id="955" r:id="rId58"/>
    <p:sldId id="956" r:id="rId59"/>
    <p:sldId id="957" r:id="rId60"/>
    <p:sldId id="958" r:id="rId61"/>
    <p:sldId id="960" r:id="rId62"/>
    <p:sldId id="961" r:id="rId63"/>
    <p:sldId id="943" r:id="rId64"/>
    <p:sldId id="952" r:id="rId65"/>
    <p:sldId id="944" r:id="rId66"/>
    <p:sldId id="918" r:id="rId67"/>
    <p:sldId id="902" r:id="rId68"/>
    <p:sldId id="856" r:id="rId69"/>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9F"/>
    <a:srgbClr val="D9D9D9"/>
    <a:srgbClr val="37B786"/>
    <a:srgbClr val="FF0066"/>
    <a:srgbClr val="F8F8F8"/>
    <a:srgbClr val="7FCC27"/>
    <a:srgbClr val="FFFFFF"/>
    <a:srgbClr val="231F20"/>
    <a:srgbClr val="151628"/>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50" autoAdjust="0"/>
    <p:restoredTop sz="80958" autoAdjust="0"/>
  </p:normalViewPr>
  <p:slideViewPr>
    <p:cSldViewPr snapToGrid="0">
      <p:cViewPr varScale="1">
        <p:scale>
          <a:sx n="84" d="100"/>
          <a:sy n="84" d="100"/>
        </p:scale>
        <p:origin x="1585" y="86"/>
      </p:cViewPr>
      <p:guideLst/>
    </p:cSldViewPr>
  </p:slideViewPr>
  <p:notesTextViewPr>
    <p:cViewPr>
      <p:scale>
        <a:sx n="1" d="1"/>
        <a:sy n="1" d="1"/>
      </p:scale>
      <p:origin x="0" y="0"/>
    </p:cViewPr>
  </p:notesTextViewPr>
  <p:notesViewPr>
    <p:cSldViewPr snapToGrid="0">
      <p:cViewPr varScale="1">
        <p:scale>
          <a:sx n="80" d="100"/>
          <a:sy n="80" d="100"/>
        </p:scale>
        <p:origin x="3804"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th Massi" userId="478c1bcf29534cd8" providerId="LiveId" clId="{6DCE3A5A-72E8-4A46-9B4E-D15306F7F347}"/>
    <pc:docChg chg="undo custSel addSld delSld modSld sldOrd delMainMaster delSection modSection">
      <pc:chgData name="Beth Massi" userId="478c1bcf29534cd8" providerId="LiveId" clId="{6DCE3A5A-72E8-4A46-9B4E-D15306F7F347}" dt="2018-03-20T21:59:48.991" v="801" actId="20577"/>
      <pc:docMkLst>
        <pc:docMk/>
      </pc:docMkLst>
      <pc:sldChg chg="del">
        <pc:chgData name="Beth Massi" userId="478c1bcf29534cd8" providerId="LiveId" clId="{6DCE3A5A-72E8-4A46-9B4E-D15306F7F347}" dt="2018-03-20T21:24:01.388" v="28" actId="2696"/>
        <pc:sldMkLst>
          <pc:docMk/>
          <pc:sldMk cId="2225891766" sldId="260"/>
        </pc:sldMkLst>
      </pc:sldChg>
      <pc:sldChg chg="del">
        <pc:chgData name="Beth Massi" userId="478c1bcf29534cd8" providerId="LiveId" clId="{6DCE3A5A-72E8-4A46-9B4E-D15306F7F347}" dt="2018-03-20T21:23:49.038" v="14" actId="2696"/>
        <pc:sldMkLst>
          <pc:docMk/>
          <pc:sldMk cId="2641835760" sldId="263"/>
        </pc:sldMkLst>
      </pc:sldChg>
      <pc:sldChg chg="modNotesTx">
        <pc:chgData name="Beth Massi" userId="478c1bcf29534cd8" providerId="LiveId" clId="{6DCE3A5A-72E8-4A46-9B4E-D15306F7F347}" dt="2018-03-20T21:28:14.050" v="123" actId="6549"/>
        <pc:sldMkLst>
          <pc:docMk/>
          <pc:sldMk cId="410871248" sldId="267"/>
        </pc:sldMkLst>
      </pc:sldChg>
      <pc:sldChg chg="modSp add del setBg modAnim">
        <pc:chgData name="Beth Massi" userId="478c1bcf29534cd8" providerId="LiveId" clId="{6DCE3A5A-72E8-4A46-9B4E-D15306F7F347}" dt="2018-03-20T21:41:34.991" v="348" actId="20577"/>
        <pc:sldMkLst>
          <pc:docMk/>
          <pc:sldMk cId="3806715318" sldId="268"/>
        </pc:sldMkLst>
        <pc:spChg chg="mod">
          <ac:chgData name="Beth Massi" userId="478c1bcf29534cd8" providerId="LiveId" clId="{6DCE3A5A-72E8-4A46-9B4E-D15306F7F347}" dt="2018-03-20T21:40:27.697" v="342" actId="6549"/>
          <ac:spMkLst>
            <pc:docMk/>
            <pc:sldMk cId="3806715318" sldId="268"/>
            <ac:spMk id="2" creationId="{00000000-0000-0000-0000-000000000000}"/>
          </ac:spMkLst>
        </pc:spChg>
        <pc:spChg chg="mod">
          <ac:chgData name="Beth Massi" userId="478c1bcf29534cd8" providerId="LiveId" clId="{6DCE3A5A-72E8-4A46-9B4E-D15306F7F347}" dt="2018-03-20T21:40:45.826" v="343" actId="1076"/>
          <ac:spMkLst>
            <pc:docMk/>
            <pc:sldMk cId="3806715318" sldId="268"/>
            <ac:spMk id="6" creationId="{00000000-0000-0000-0000-000000000000}"/>
          </ac:spMkLst>
        </pc:spChg>
        <pc:picChg chg="mod">
          <ac:chgData name="Beth Massi" userId="478c1bcf29534cd8" providerId="LiveId" clId="{6DCE3A5A-72E8-4A46-9B4E-D15306F7F347}" dt="2018-03-20T21:40:06.722" v="339" actId="1076"/>
          <ac:picMkLst>
            <pc:docMk/>
            <pc:sldMk cId="3806715318" sldId="268"/>
            <ac:picMk id="4" creationId="{00000000-0000-0000-0000-000000000000}"/>
          </ac:picMkLst>
        </pc:picChg>
      </pc:sldChg>
      <pc:sldChg chg="del">
        <pc:chgData name="Beth Massi" userId="478c1bcf29534cd8" providerId="LiveId" clId="{6DCE3A5A-72E8-4A46-9B4E-D15306F7F347}" dt="2018-03-20T21:23:35.198" v="3" actId="2696"/>
        <pc:sldMkLst>
          <pc:docMk/>
          <pc:sldMk cId="889177076" sldId="278"/>
        </pc:sldMkLst>
      </pc:sldChg>
      <pc:sldChg chg="modSp modNotesTx">
        <pc:chgData name="Beth Massi" userId="478c1bcf29534cd8" providerId="LiveId" clId="{6DCE3A5A-72E8-4A46-9B4E-D15306F7F347}" dt="2018-03-20T21:49:32.287" v="397" actId="14100"/>
        <pc:sldMkLst>
          <pc:docMk/>
          <pc:sldMk cId="49448156" sldId="279"/>
        </pc:sldMkLst>
        <pc:spChg chg="mod">
          <ac:chgData name="Beth Massi" userId="478c1bcf29534cd8" providerId="LiveId" clId="{6DCE3A5A-72E8-4A46-9B4E-D15306F7F347}" dt="2018-03-20T21:48:53.743" v="389" actId="1076"/>
          <ac:spMkLst>
            <pc:docMk/>
            <pc:sldMk cId="49448156" sldId="279"/>
            <ac:spMk id="4" creationId="{00000000-0000-0000-0000-000000000000}"/>
          </ac:spMkLst>
        </pc:spChg>
        <pc:spChg chg="mod">
          <ac:chgData name="Beth Massi" userId="478c1bcf29534cd8" providerId="LiveId" clId="{6DCE3A5A-72E8-4A46-9B4E-D15306F7F347}" dt="2018-03-20T21:48:44.134" v="388" actId="14100"/>
          <ac:spMkLst>
            <pc:docMk/>
            <pc:sldMk cId="49448156" sldId="279"/>
            <ac:spMk id="10" creationId="{00000000-0000-0000-0000-000000000000}"/>
          </ac:spMkLst>
        </pc:spChg>
        <pc:spChg chg="mod">
          <ac:chgData name="Beth Massi" userId="478c1bcf29534cd8" providerId="LiveId" clId="{6DCE3A5A-72E8-4A46-9B4E-D15306F7F347}" dt="2018-03-20T21:48:38.356" v="387" actId="14100"/>
          <ac:spMkLst>
            <pc:docMk/>
            <pc:sldMk cId="49448156" sldId="279"/>
            <ac:spMk id="30" creationId="{00000000-0000-0000-0000-000000000000}"/>
          </ac:spMkLst>
        </pc:spChg>
        <pc:spChg chg="mod">
          <ac:chgData name="Beth Massi" userId="478c1bcf29534cd8" providerId="LiveId" clId="{6DCE3A5A-72E8-4A46-9B4E-D15306F7F347}" dt="2018-03-20T21:49:32.287" v="397" actId="14100"/>
          <ac:spMkLst>
            <pc:docMk/>
            <pc:sldMk cId="49448156" sldId="279"/>
            <ac:spMk id="37" creationId="{BC2F7037-35A1-4512-A32C-64E5ECAEE189}"/>
          </ac:spMkLst>
        </pc:spChg>
        <pc:spChg chg="mod">
          <ac:chgData name="Beth Massi" userId="478c1bcf29534cd8" providerId="LiveId" clId="{6DCE3A5A-72E8-4A46-9B4E-D15306F7F347}" dt="2018-03-20T21:49:25.602" v="396" actId="14100"/>
          <ac:spMkLst>
            <pc:docMk/>
            <pc:sldMk cId="49448156" sldId="279"/>
            <ac:spMk id="38" creationId="{B6635CF6-C36F-4C56-A0E4-973EE65C5FFC}"/>
          </ac:spMkLst>
        </pc:spChg>
        <pc:spChg chg="mod">
          <ac:chgData name="Beth Massi" userId="478c1bcf29534cd8" providerId="LiveId" clId="{6DCE3A5A-72E8-4A46-9B4E-D15306F7F347}" dt="2018-03-20T21:26:15.471" v="119" actId="6549"/>
          <ac:spMkLst>
            <pc:docMk/>
            <pc:sldMk cId="49448156" sldId="279"/>
            <ac:spMk id="39" creationId="{C0FA3E5D-C80E-4CFA-BFDE-C88EC0212DD0}"/>
          </ac:spMkLst>
        </pc:spChg>
        <pc:spChg chg="mod">
          <ac:chgData name="Beth Massi" userId="478c1bcf29534cd8" providerId="LiveId" clId="{6DCE3A5A-72E8-4A46-9B4E-D15306F7F347}" dt="2018-03-20T21:49:04.172" v="392" actId="14100"/>
          <ac:spMkLst>
            <pc:docMk/>
            <pc:sldMk cId="49448156" sldId="279"/>
            <ac:spMk id="62" creationId="{9C4FAAD4-D841-4246-B51F-69DED46E476C}"/>
          </ac:spMkLst>
        </pc:spChg>
        <pc:spChg chg="mod">
          <ac:chgData name="Beth Massi" userId="478c1bcf29534cd8" providerId="LiveId" clId="{6DCE3A5A-72E8-4A46-9B4E-D15306F7F347}" dt="2018-03-20T21:49:09.564" v="393" actId="14100"/>
          <ac:spMkLst>
            <pc:docMk/>
            <pc:sldMk cId="49448156" sldId="279"/>
            <ac:spMk id="63" creationId="{848EACA7-7F3B-4462-A8F3-BFCA71CA34B5}"/>
          </ac:spMkLst>
        </pc:spChg>
        <pc:spChg chg="mod">
          <ac:chgData name="Beth Massi" userId="478c1bcf29534cd8" providerId="LiveId" clId="{6DCE3A5A-72E8-4A46-9B4E-D15306F7F347}" dt="2018-03-20T21:49:13.610" v="394" actId="14100"/>
          <ac:spMkLst>
            <pc:docMk/>
            <pc:sldMk cId="49448156" sldId="279"/>
            <ac:spMk id="64" creationId="{99351268-B0C1-4246-9A60-90108E818956}"/>
          </ac:spMkLst>
        </pc:spChg>
        <pc:spChg chg="mod">
          <ac:chgData name="Beth Massi" userId="478c1bcf29534cd8" providerId="LiveId" clId="{6DCE3A5A-72E8-4A46-9B4E-D15306F7F347}" dt="2018-03-20T21:49:19.874" v="395" actId="14100"/>
          <ac:spMkLst>
            <pc:docMk/>
            <pc:sldMk cId="49448156" sldId="279"/>
            <ac:spMk id="65" creationId="{34542F12-3579-456B-BDF0-C79365885150}"/>
          </ac:spMkLst>
        </pc:spChg>
        <pc:grpChg chg="mod">
          <ac:chgData name="Beth Massi" userId="478c1bcf29534cd8" providerId="LiveId" clId="{6DCE3A5A-72E8-4A46-9B4E-D15306F7F347}" dt="2018-03-20T21:24:10.365" v="29" actId="14100"/>
          <ac:grpSpMkLst>
            <pc:docMk/>
            <pc:sldMk cId="49448156" sldId="279"/>
            <ac:grpSpMk id="5" creationId="{BF3C05F6-5643-4514-9015-EADA69635388}"/>
          </ac:grpSpMkLst>
        </pc:grpChg>
      </pc:sldChg>
      <pc:sldChg chg="add ord modNotesTx">
        <pc:chgData name="Beth Massi" userId="478c1bcf29534cd8" providerId="LiveId" clId="{6DCE3A5A-72E8-4A46-9B4E-D15306F7F347}" dt="2018-03-20T21:42:19.483" v="379" actId="20577"/>
        <pc:sldMkLst>
          <pc:docMk/>
          <pc:sldMk cId="711372276" sldId="283"/>
        </pc:sldMkLst>
      </pc:sldChg>
      <pc:sldChg chg="modNotesTx">
        <pc:chgData name="Beth Massi" userId="478c1bcf29534cd8" providerId="LiveId" clId="{6DCE3A5A-72E8-4A46-9B4E-D15306F7F347}" dt="2018-03-20T21:27:53.166" v="122" actId="6549"/>
        <pc:sldMkLst>
          <pc:docMk/>
          <pc:sldMk cId="2492523884" sldId="286"/>
        </pc:sldMkLst>
      </pc:sldChg>
      <pc:sldChg chg="addSp modSp add modNotesTx">
        <pc:chgData name="Beth Massi" userId="478c1bcf29534cd8" providerId="LiveId" clId="{6DCE3A5A-72E8-4A46-9B4E-D15306F7F347}" dt="2018-03-20T21:59:48.991" v="801" actId="20577"/>
        <pc:sldMkLst>
          <pc:docMk/>
          <pc:sldMk cId="921799083" sldId="288"/>
        </pc:sldMkLst>
        <pc:spChg chg="add mod">
          <ac:chgData name="Beth Massi" userId="478c1bcf29534cd8" providerId="LiveId" clId="{6DCE3A5A-72E8-4A46-9B4E-D15306F7F347}" dt="2018-03-20T21:54:49.710" v="467" actId="6549"/>
          <ac:spMkLst>
            <pc:docMk/>
            <pc:sldMk cId="921799083" sldId="288"/>
            <ac:spMk id="3" creationId="{FC7D8F6D-18A1-46A8-ACEB-63BDB8705636}"/>
          </ac:spMkLst>
        </pc:spChg>
        <pc:spChg chg="mod">
          <ac:chgData name="Beth Massi" userId="478c1bcf29534cd8" providerId="LiveId" clId="{6DCE3A5A-72E8-4A46-9B4E-D15306F7F347}" dt="2018-03-20T21:55:20.179" v="472" actId="20577"/>
          <ac:spMkLst>
            <pc:docMk/>
            <pc:sldMk cId="921799083" sldId="288"/>
            <ac:spMk id="4" creationId="{ABADB2D2-C81E-4000-942E-0EE27059D868}"/>
          </ac:spMkLst>
        </pc:spChg>
      </pc:sldChg>
      <pc:sldChg chg="modNotesTx">
        <pc:chgData name="Beth Massi" userId="478c1bcf29534cd8" providerId="LiveId" clId="{6DCE3A5A-72E8-4A46-9B4E-D15306F7F347}" dt="2018-03-20T21:27:23.593" v="120" actId="6549"/>
        <pc:sldMkLst>
          <pc:docMk/>
          <pc:sldMk cId="3493761638" sldId="290"/>
        </pc:sldMkLst>
      </pc:sldChg>
      <pc:sldChg chg="modNotesTx">
        <pc:chgData name="Beth Massi" userId="478c1bcf29534cd8" providerId="LiveId" clId="{6DCE3A5A-72E8-4A46-9B4E-D15306F7F347}" dt="2018-03-20T21:31:07.021" v="196" actId="6549"/>
        <pc:sldMkLst>
          <pc:docMk/>
          <pc:sldMk cId="1668825844" sldId="293"/>
        </pc:sldMkLst>
      </pc:sldChg>
      <pc:sldChg chg="addSp delSp modSp modNotesTx">
        <pc:chgData name="Beth Massi" userId="478c1bcf29534cd8" providerId="LiveId" clId="{6DCE3A5A-72E8-4A46-9B4E-D15306F7F347}" dt="2018-03-20T21:33:35.671" v="235" actId="6549"/>
        <pc:sldMkLst>
          <pc:docMk/>
          <pc:sldMk cId="1162146278" sldId="294"/>
        </pc:sldMkLst>
        <pc:picChg chg="add del">
          <ac:chgData name="Beth Massi" userId="478c1bcf29534cd8" providerId="LiveId" clId="{6DCE3A5A-72E8-4A46-9B4E-D15306F7F347}" dt="2018-03-20T21:33:19.341" v="203" actId="478"/>
          <ac:picMkLst>
            <pc:docMk/>
            <pc:sldMk cId="1162146278" sldId="294"/>
            <ac:picMk id="2" creationId="{679507CB-DFAC-4573-8D5B-953CDF266ECC}"/>
          </ac:picMkLst>
        </pc:picChg>
        <pc:picChg chg="add del mod">
          <ac:chgData name="Beth Massi" userId="478c1bcf29534cd8" providerId="LiveId" clId="{6DCE3A5A-72E8-4A46-9B4E-D15306F7F347}" dt="2018-03-20T21:33:18.872" v="202" actId="6549"/>
          <ac:picMkLst>
            <pc:docMk/>
            <pc:sldMk cId="1162146278" sldId="294"/>
            <ac:picMk id="10" creationId="{1A3C5B45-C481-481E-8C8C-54517987F814}"/>
          </ac:picMkLst>
        </pc:picChg>
      </pc:sldChg>
      <pc:sldChg chg="del">
        <pc:chgData name="Beth Massi" userId="478c1bcf29534cd8" providerId="LiveId" clId="{6DCE3A5A-72E8-4A46-9B4E-D15306F7F347}" dt="2018-03-20T21:23:39.952" v="7" actId="2696"/>
        <pc:sldMkLst>
          <pc:docMk/>
          <pc:sldMk cId="1561852763" sldId="300"/>
        </pc:sldMkLst>
      </pc:sldChg>
      <pc:sldChg chg="del">
        <pc:chgData name="Beth Massi" userId="478c1bcf29534cd8" providerId="LiveId" clId="{6DCE3A5A-72E8-4A46-9B4E-D15306F7F347}" dt="2018-03-20T21:23:41.564" v="8" actId="2696"/>
        <pc:sldMkLst>
          <pc:docMk/>
          <pc:sldMk cId="1954814125" sldId="301"/>
        </pc:sldMkLst>
      </pc:sldChg>
      <pc:sldChg chg="del">
        <pc:chgData name="Beth Massi" userId="478c1bcf29534cd8" providerId="LiveId" clId="{6DCE3A5A-72E8-4A46-9B4E-D15306F7F347}" dt="2018-03-20T21:23:22.789" v="0" actId="2696"/>
        <pc:sldMkLst>
          <pc:docMk/>
          <pc:sldMk cId="3618489806" sldId="302"/>
        </pc:sldMkLst>
      </pc:sldChg>
      <pc:sldChg chg="del modNotesTx">
        <pc:chgData name="Beth Massi" userId="478c1bcf29534cd8" providerId="LiveId" clId="{6DCE3A5A-72E8-4A46-9B4E-D15306F7F347}" dt="2018-03-20T21:23:30.536" v="2" actId="2696"/>
        <pc:sldMkLst>
          <pc:docMk/>
          <pc:sldMk cId="4264624648" sldId="303"/>
        </pc:sldMkLst>
      </pc:sldChg>
      <pc:sldChg chg="del">
        <pc:chgData name="Beth Massi" userId="478c1bcf29534cd8" providerId="LiveId" clId="{6DCE3A5A-72E8-4A46-9B4E-D15306F7F347}" dt="2018-03-20T21:23:46.362" v="12" actId="2696"/>
        <pc:sldMkLst>
          <pc:docMk/>
          <pc:sldMk cId="1114045476" sldId="304"/>
        </pc:sldMkLst>
      </pc:sldChg>
      <pc:sldChg chg="del">
        <pc:chgData name="Beth Massi" userId="478c1bcf29534cd8" providerId="LiveId" clId="{6DCE3A5A-72E8-4A46-9B4E-D15306F7F347}" dt="2018-03-20T21:23:47.466" v="13" actId="2696"/>
        <pc:sldMkLst>
          <pc:docMk/>
          <pc:sldMk cId="3535947413" sldId="306"/>
        </pc:sldMkLst>
      </pc:sldChg>
      <pc:sldChg chg="del">
        <pc:chgData name="Beth Massi" userId="478c1bcf29534cd8" providerId="LiveId" clId="{6DCE3A5A-72E8-4A46-9B4E-D15306F7F347}" dt="2018-03-20T21:23:42.453" v="9" actId="2696"/>
        <pc:sldMkLst>
          <pc:docMk/>
          <pc:sldMk cId="998524925" sldId="307"/>
        </pc:sldMkLst>
      </pc:sldChg>
      <pc:sldChg chg="del">
        <pc:chgData name="Beth Massi" userId="478c1bcf29534cd8" providerId="LiveId" clId="{6DCE3A5A-72E8-4A46-9B4E-D15306F7F347}" dt="2018-03-20T21:23:44.083" v="10" actId="2696"/>
        <pc:sldMkLst>
          <pc:docMk/>
          <pc:sldMk cId="498056501" sldId="309"/>
        </pc:sldMkLst>
      </pc:sldChg>
      <pc:sldChg chg="del">
        <pc:chgData name="Beth Massi" userId="478c1bcf29534cd8" providerId="LiveId" clId="{6DCE3A5A-72E8-4A46-9B4E-D15306F7F347}" dt="2018-03-20T21:23:38.419" v="6" actId="2696"/>
        <pc:sldMkLst>
          <pc:docMk/>
          <pc:sldMk cId="990085348" sldId="310"/>
        </pc:sldMkLst>
      </pc:sldChg>
      <pc:sldChg chg="del">
        <pc:chgData name="Beth Massi" userId="478c1bcf29534cd8" providerId="LiveId" clId="{6DCE3A5A-72E8-4A46-9B4E-D15306F7F347}" dt="2018-03-20T21:23:36.200" v="4" actId="2696"/>
        <pc:sldMkLst>
          <pc:docMk/>
          <pc:sldMk cId="753901108" sldId="311"/>
        </pc:sldMkLst>
      </pc:sldChg>
      <pc:sldChg chg="del">
        <pc:chgData name="Beth Massi" userId="478c1bcf29534cd8" providerId="LiveId" clId="{6DCE3A5A-72E8-4A46-9B4E-D15306F7F347}" dt="2018-03-20T21:23:37.119" v="5" actId="2696"/>
        <pc:sldMkLst>
          <pc:docMk/>
          <pc:sldMk cId="2680804071" sldId="312"/>
        </pc:sldMkLst>
      </pc:sldChg>
      <pc:sldChg chg="del">
        <pc:chgData name="Beth Massi" userId="478c1bcf29534cd8" providerId="LiveId" clId="{6DCE3A5A-72E8-4A46-9B4E-D15306F7F347}" dt="2018-03-20T21:23:45.248" v="11" actId="2696"/>
        <pc:sldMkLst>
          <pc:docMk/>
          <pc:sldMk cId="220935854" sldId="313"/>
        </pc:sldMkLst>
      </pc:sldChg>
      <pc:sldChg chg="modSp modNotesTx">
        <pc:chgData name="Beth Massi" userId="478c1bcf29534cd8" providerId="LiveId" clId="{6DCE3A5A-72E8-4A46-9B4E-D15306F7F347}" dt="2018-03-20T21:51:11.378" v="419" actId="6549"/>
        <pc:sldMkLst>
          <pc:docMk/>
          <pc:sldMk cId="4015631331" sldId="314"/>
        </pc:sldMkLst>
        <pc:spChg chg="mod">
          <ac:chgData name="Beth Massi" userId="478c1bcf29534cd8" providerId="LiveId" clId="{6DCE3A5A-72E8-4A46-9B4E-D15306F7F347}" dt="2018-03-20T21:51:11.378" v="419" actId="6549"/>
          <ac:spMkLst>
            <pc:docMk/>
            <pc:sldMk cId="4015631331" sldId="314"/>
            <ac:spMk id="4" creationId="{FCD350CA-17B9-44D5-B832-34F61CA368CD}"/>
          </ac:spMkLst>
        </pc:spChg>
      </pc:sldChg>
      <pc:sldChg chg="del">
        <pc:chgData name="Beth Massi" userId="478c1bcf29534cd8" providerId="LiveId" clId="{6DCE3A5A-72E8-4A46-9B4E-D15306F7F347}" dt="2018-03-20T21:32:00.651" v="197" actId="2696"/>
        <pc:sldMkLst>
          <pc:docMk/>
          <pc:sldMk cId="3216331177" sldId="315"/>
        </pc:sldMkLst>
      </pc:sldChg>
      <pc:sldChg chg="modNotesTx">
        <pc:chgData name="Beth Massi" userId="478c1bcf29534cd8" providerId="LiveId" clId="{6DCE3A5A-72E8-4A46-9B4E-D15306F7F347}" dt="2018-03-20T21:34:01.567" v="240" actId="20577"/>
        <pc:sldMkLst>
          <pc:docMk/>
          <pc:sldMk cId="1336262823" sldId="316"/>
        </pc:sldMkLst>
      </pc:sldChg>
      <pc:sldChg chg="del">
        <pc:chgData name="Beth Massi" userId="478c1bcf29534cd8" providerId="LiveId" clId="{6DCE3A5A-72E8-4A46-9B4E-D15306F7F347}" dt="2018-03-20T21:23:51.461" v="15" actId="2696"/>
        <pc:sldMkLst>
          <pc:docMk/>
          <pc:sldMk cId="945167913" sldId="317"/>
        </pc:sldMkLst>
      </pc:sldChg>
      <pc:sldMasterChg chg="del delSldLayout">
        <pc:chgData name="Beth Massi" userId="478c1bcf29534cd8" providerId="LiveId" clId="{6DCE3A5A-72E8-4A46-9B4E-D15306F7F347}" dt="2018-03-20T21:23:51.477" v="27" actId="2696"/>
        <pc:sldMasterMkLst>
          <pc:docMk/>
          <pc:sldMasterMk cId="1584992142" sldId="2147483751"/>
        </pc:sldMasterMkLst>
        <pc:sldLayoutChg chg="del">
          <pc:chgData name="Beth Massi" userId="478c1bcf29534cd8" providerId="LiveId" clId="{6DCE3A5A-72E8-4A46-9B4E-D15306F7F347}" dt="2018-03-20T21:23:51.461" v="16" actId="2696"/>
          <pc:sldLayoutMkLst>
            <pc:docMk/>
            <pc:sldMasterMk cId="1584992142" sldId="2147483751"/>
            <pc:sldLayoutMk cId="1749319771" sldId="2147483752"/>
          </pc:sldLayoutMkLst>
        </pc:sldLayoutChg>
        <pc:sldLayoutChg chg="del">
          <pc:chgData name="Beth Massi" userId="478c1bcf29534cd8" providerId="LiveId" clId="{6DCE3A5A-72E8-4A46-9B4E-D15306F7F347}" dt="2018-03-20T21:23:51.461" v="17" actId="2696"/>
          <pc:sldLayoutMkLst>
            <pc:docMk/>
            <pc:sldMasterMk cId="1584992142" sldId="2147483751"/>
            <pc:sldLayoutMk cId="191920327" sldId="2147483753"/>
          </pc:sldLayoutMkLst>
        </pc:sldLayoutChg>
        <pc:sldLayoutChg chg="del">
          <pc:chgData name="Beth Massi" userId="478c1bcf29534cd8" providerId="LiveId" clId="{6DCE3A5A-72E8-4A46-9B4E-D15306F7F347}" dt="2018-03-20T21:23:51.461" v="18" actId="2696"/>
          <pc:sldLayoutMkLst>
            <pc:docMk/>
            <pc:sldMasterMk cId="1584992142" sldId="2147483751"/>
            <pc:sldLayoutMk cId="1594602542" sldId="2147483754"/>
          </pc:sldLayoutMkLst>
        </pc:sldLayoutChg>
        <pc:sldLayoutChg chg="del">
          <pc:chgData name="Beth Massi" userId="478c1bcf29534cd8" providerId="LiveId" clId="{6DCE3A5A-72E8-4A46-9B4E-D15306F7F347}" dt="2018-03-20T21:23:51.461" v="19" actId="2696"/>
          <pc:sldLayoutMkLst>
            <pc:docMk/>
            <pc:sldMasterMk cId="1584992142" sldId="2147483751"/>
            <pc:sldLayoutMk cId="3705499826" sldId="2147483755"/>
          </pc:sldLayoutMkLst>
        </pc:sldLayoutChg>
        <pc:sldLayoutChg chg="del">
          <pc:chgData name="Beth Massi" userId="478c1bcf29534cd8" providerId="LiveId" clId="{6DCE3A5A-72E8-4A46-9B4E-D15306F7F347}" dt="2018-03-20T21:23:51.461" v="20" actId="2696"/>
          <pc:sldLayoutMkLst>
            <pc:docMk/>
            <pc:sldMasterMk cId="1584992142" sldId="2147483751"/>
            <pc:sldLayoutMk cId="1144200305" sldId="2147483756"/>
          </pc:sldLayoutMkLst>
        </pc:sldLayoutChg>
        <pc:sldLayoutChg chg="del">
          <pc:chgData name="Beth Massi" userId="478c1bcf29534cd8" providerId="LiveId" clId="{6DCE3A5A-72E8-4A46-9B4E-D15306F7F347}" dt="2018-03-20T21:23:51.461" v="21" actId="2696"/>
          <pc:sldLayoutMkLst>
            <pc:docMk/>
            <pc:sldMasterMk cId="1584992142" sldId="2147483751"/>
            <pc:sldLayoutMk cId="1393517213" sldId="2147483757"/>
          </pc:sldLayoutMkLst>
        </pc:sldLayoutChg>
        <pc:sldLayoutChg chg="del">
          <pc:chgData name="Beth Massi" userId="478c1bcf29534cd8" providerId="LiveId" clId="{6DCE3A5A-72E8-4A46-9B4E-D15306F7F347}" dt="2018-03-20T21:23:51.461" v="22" actId="2696"/>
          <pc:sldLayoutMkLst>
            <pc:docMk/>
            <pc:sldMasterMk cId="1584992142" sldId="2147483751"/>
            <pc:sldLayoutMk cId="3465711929" sldId="2147483758"/>
          </pc:sldLayoutMkLst>
        </pc:sldLayoutChg>
        <pc:sldLayoutChg chg="del">
          <pc:chgData name="Beth Massi" userId="478c1bcf29534cd8" providerId="LiveId" clId="{6DCE3A5A-72E8-4A46-9B4E-D15306F7F347}" dt="2018-03-20T21:23:51.461" v="23" actId="2696"/>
          <pc:sldLayoutMkLst>
            <pc:docMk/>
            <pc:sldMasterMk cId="1584992142" sldId="2147483751"/>
            <pc:sldLayoutMk cId="3708756837" sldId="2147483759"/>
          </pc:sldLayoutMkLst>
        </pc:sldLayoutChg>
        <pc:sldLayoutChg chg="del">
          <pc:chgData name="Beth Massi" userId="478c1bcf29534cd8" providerId="LiveId" clId="{6DCE3A5A-72E8-4A46-9B4E-D15306F7F347}" dt="2018-03-20T21:23:51.477" v="24" actId="2696"/>
          <pc:sldLayoutMkLst>
            <pc:docMk/>
            <pc:sldMasterMk cId="1584992142" sldId="2147483751"/>
            <pc:sldLayoutMk cId="2586189711" sldId="2147483760"/>
          </pc:sldLayoutMkLst>
        </pc:sldLayoutChg>
        <pc:sldLayoutChg chg="del">
          <pc:chgData name="Beth Massi" userId="478c1bcf29534cd8" providerId="LiveId" clId="{6DCE3A5A-72E8-4A46-9B4E-D15306F7F347}" dt="2018-03-20T21:23:51.477" v="25" actId="2696"/>
          <pc:sldLayoutMkLst>
            <pc:docMk/>
            <pc:sldMasterMk cId="1584992142" sldId="2147483751"/>
            <pc:sldLayoutMk cId="1651840357" sldId="2147483761"/>
          </pc:sldLayoutMkLst>
        </pc:sldLayoutChg>
        <pc:sldLayoutChg chg="del">
          <pc:chgData name="Beth Massi" userId="478c1bcf29534cd8" providerId="LiveId" clId="{6DCE3A5A-72E8-4A46-9B4E-D15306F7F347}" dt="2018-03-20T21:23:51.477" v="26" actId="2696"/>
          <pc:sldLayoutMkLst>
            <pc:docMk/>
            <pc:sldMasterMk cId="1584992142" sldId="2147483751"/>
            <pc:sldLayoutMk cId="3785253847" sldId="214748376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3d3" qsCatId="3D" csTypeId="urn:microsoft.com/office/officeart/2005/8/colors/accent0_3" csCatId="mainScheme" phldr="1"/>
      <dgm:spPr/>
      <dgm:t>
        <a:bodyPr/>
        <a:lstStyle/>
        <a:p>
          <a:endParaRPr lang="en-US"/>
        </a:p>
      </dgm:t>
    </dgm:pt>
    <dgm:pt modelId="{77ACE4C7-9085-4BE0-9D56-FE6DEFD2B4EB}">
      <dgm:prSet/>
      <dgm:spPr/>
      <dgm:t>
        <a:bodyPr anchor="b"/>
        <a:lstStyle/>
        <a:p>
          <a:pPr>
            <a:defRPr b="1"/>
          </a:pPr>
          <a:r>
            <a:rPr lang="en-US" dirty="0"/>
            <a:t>1981</a:t>
          </a:r>
          <a:br>
            <a:rPr lang="en-US" dirty="0"/>
          </a:br>
          <a:r>
            <a:rPr lang="en-US" dirty="0"/>
            <a:t>RPC</a:t>
          </a:r>
        </a:p>
      </dgm:t>
    </dgm:pt>
    <dgm:pt modelId="{0F839757-2283-4C34-ABFF-04D2023F1424}" type="parTrans" cxnId="{A9DFF497-C142-4C61-87D2-7CF13795F8F5}">
      <dgm:prSet/>
      <dgm:spPr/>
      <dgm:t>
        <a:bodyPr/>
        <a:lstStyle/>
        <a:p>
          <a:endParaRPr lang="en-US"/>
        </a:p>
      </dgm:t>
    </dgm:pt>
    <dgm:pt modelId="{D3FFF43D-1B45-4282-A120-C40CC8D7AEB6}" type="sibTrans" cxnId="{A9DFF497-C142-4C61-87D2-7CF13795F8F5}">
      <dgm:prSet/>
      <dgm:spPr/>
      <dgm:t>
        <a:bodyPr/>
        <a:lstStyle/>
        <a:p>
          <a:endParaRPr lang="en-US"/>
        </a:p>
      </dgm:t>
    </dgm:pt>
    <dgm:pt modelId="{24A9597D-5431-450F-AD87-033459639606}">
      <dgm:prSet/>
      <dgm:spPr/>
      <dgm:t>
        <a:bodyPr anchor="b"/>
        <a:lstStyle/>
        <a:p>
          <a:pPr>
            <a:defRPr b="1"/>
          </a:pPr>
          <a:r>
            <a:rPr lang="en-US" dirty="0"/>
            <a:t>~1970~</a:t>
          </a:r>
          <a:br>
            <a:rPr lang="en-US" dirty="0"/>
          </a:br>
          <a:r>
            <a:rPr lang="en-US" dirty="0"/>
            <a:t>RPC concept</a:t>
          </a:r>
          <a:br>
            <a:rPr lang="en-US" dirty="0"/>
          </a:br>
          <a:r>
            <a:rPr lang="en-US" dirty="0"/>
            <a:t>Messaging</a:t>
          </a:r>
          <a:br>
            <a:rPr lang="en-US" dirty="0"/>
          </a:br>
          <a:r>
            <a:rPr lang="en-US" dirty="0"/>
            <a:t>Queuing</a:t>
          </a:r>
        </a:p>
      </dgm:t>
    </dgm:pt>
    <dgm:pt modelId="{B6FF8757-9A76-482B-8201-FE1E251F796A}" type="parTrans" cxnId="{4A9BDA63-F484-4C6F-82EE-A70E4989C51E}">
      <dgm:prSet/>
      <dgm:spPr/>
      <dgm:t>
        <a:bodyPr/>
        <a:lstStyle/>
        <a:p>
          <a:endParaRPr lang="en-US"/>
        </a:p>
      </dgm:t>
    </dgm:pt>
    <dgm:pt modelId="{0BA5A555-D766-4D2F-A69F-18115F5EB76B}" type="sibTrans" cxnId="{4A9BDA63-F484-4C6F-82EE-A70E4989C51E}">
      <dgm:prSet/>
      <dgm:spPr/>
      <dgm:t>
        <a:bodyPr/>
        <a:lstStyle/>
        <a:p>
          <a:endParaRPr lang="en-US"/>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3" custSzY="428624"/>
      <dgm:spPr>
        <a:prstGeom prst="homePlate">
          <a:avLst/>
        </a:prstGeom>
      </dgm:spPr>
    </dgm:pt>
    <dgm:pt modelId="{46A6B157-7198-41C4-9D25-C4F8885F1B6F}" type="pres">
      <dgm:prSet presAssocID="{63085546-7C7C-4B3E-ABEB-2669F1A65FB2}" presName="nodes" presStyleCnt="0">
        <dgm:presLayoutVars>
          <dgm:chMax/>
          <dgm:chPref/>
          <dgm:animLvl val="lvl"/>
        </dgm:presLayoutVars>
      </dgm:prSet>
      <dgm:spPr/>
    </dgm:pt>
    <dgm:pt modelId="{A099FAD6-A30D-48C2-9078-E3ABBF3DB113}" type="pres">
      <dgm:prSet presAssocID="{24A9597D-5431-450F-AD87-033459639606}" presName="composite1" presStyleCnt="0"/>
      <dgm:spPr/>
    </dgm:pt>
    <dgm:pt modelId="{CE7B9C02-FA02-4FE7-8A35-3771E3137FA1}" type="pres">
      <dgm:prSet presAssocID="{24A9597D-5431-450F-AD87-033459639606}" presName="ConnectorPoint1" presStyleLbl="lnNode1" presStyleIdx="0" presStyleCnt="2"/>
      <dgm:spPr/>
    </dgm:pt>
    <dgm:pt modelId="{7BBAF3B2-6724-4BBC-AA0E-4365168F175E}" type="pres">
      <dgm:prSet presAssocID="{24A9597D-5431-450F-AD87-033459639606}" presName="DropPinPlaceHolder1" presStyleCnt="0"/>
      <dgm:spPr/>
    </dgm:pt>
    <dgm:pt modelId="{1743731B-2BDA-4ED9-B53D-93D27B287AC9}" type="pres">
      <dgm:prSet presAssocID="{24A9597D-5431-450F-AD87-033459639606}" presName="DropPin1" presStyleLbl="alignNode1" presStyleIdx="0" presStyleCnt="2"/>
      <dgm:spPr/>
    </dgm:pt>
    <dgm:pt modelId="{1C809A49-86E7-4072-8D86-3479C1EC13F5}" type="pres">
      <dgm:prSet presAssocID="{24A9597D-5431-450F-AD87-033459639606}" presName="Ellipse1" presStyleLbl="fgAcc1" presStyleIdx="1" presStyleCnt="3"/>
      <dgm:spPr>
        <a:solidFill>
          <a:schemeClr val="lt2">
            <a:alpha val="90000"/>
            <a:hueOff val="0"/>
            <a:satOff val="0"/>
            <a:lumOff val="0"/>
            <a:alphaOff val="0"/>
          </a:schemeClr>
        </a:solidFill>
        <a:ln>
          <a:noFill/>
        </a:ln>
        <a:effectLst/>
      </dgm:spPr>
    </dgm:pt>
    <dgm:pt modelId="{95595461-2FE4-457B-B15B-56BFDBED4EA1}" type="pres">
      <dgm:prSet presAssocID="{24A9597D-5431-450F-AD87-033459639606}" presName="L2TextContainer1" presStyleLbl="revTx" presStyleIdx="0" presStyleCnt="4">
        <dgm:presLayoutVars>
          <dgm:bulletEnabled val="1"/>
        </dgm:presLayoutVars>
      </dgm:prSet>
      <dgm:spPr/>
    </dgm:pt>
    <dgm:pt modelId="{8F80641C-5637-4B31-A700-34CE8799EA68}" type="pres">
      <dgm:prSet presAssocID="{24A9597D-5431-450F-AD87-033459639606}" presName="L1TextContainer1" presStyleLbl="revTx" presStyleIdx="1" presStyleCnt="4">
        <dgm:presLayoutVars>
          <dgm:chMax val="1"/>
          <dgm:chPref val="1"/>
          <dgm:bulletEnabled val="1"/>
        </dgm:presLayoutVars>
      </dgm:prSet>
      <dgm:spPr/>
    </dgm:pt>
    <dgm:pt modelId="{5886F0D4-5A7A-4C99-9446-2B3AD75CBA79}" type="pres">
      <dgm:prSet presAssocID="{24A9597D-5431-450F-AD87-033459639606}" presName="ConnectLine1" presStyleLbl="sibTrans1D1" presStyleIdx="0" presStyleCnt="2"/>
      <dgm:spPr>
        <a:noFill/>
        <a:ln w="12700" cap="flat" cmpd="sng" algn="ctr">
          <a:solidFill>
            <a:schemeClr val="dk2">
              <a:hueOff val="0"/>
              <a:satOff val="0"/>
              <a:lumOff val="0"/>
              <a:alphaOff val="0"/>
            </a:schemeClr>
          </a:solidFill>
          <a:prstDash val="dash"/>
        </a:ln>
        <a:effectLst/>
      </dgm:spPr>
    </dgm:pt>
    <dgm:pt modelId="{E90B43AF-D8B6-4141-96F5-09CD4BA310C8}" type="pres">
      <dgm:prSet presAssocID="{24A9597D-5431-450F-AD87-033459639606}" presName="EmptyPlaceHolder1" presStyleCnt="0"/>
      <dgm:spPr/>
    </dgm:pt>
    <dgm:pt modelId="{A807FD39-E88E-4DC7-9A17-11DF3788B992}" type="pres">
      <dgm:prSet presAssocID="{0BA5A555-D766-4D2F-A69F-18115F5EB76B}" presName="spaceBetweenRectangles1" presStyleCnt="0"/>
      <dgm:spPr/>
    </dgm:pt>
    <dgm:pt modelId="{8ADC54B9-2E4B-49B9-8B27-21B1B0D42837}" type="pres">
      <dgm:prSet presAssocID="{77ACE4C7-9085-4BE0-9D56-FE6DEFD2B4EB}" presName="composite1" presStyleCnt="0"/>
      <dgm:spPr/>
    </dgm:pt>
    <dgm:pt modelId="{581833A5-43E0-44BD-A402-2C3F67C2F947}" type="pres">
      <dgm:prSet presAssocID="{77ACE4C7-9085-4BE0-9D56-FE6DEFD2B4EB}" presName="ConnectorPoint1" presStyleLbl="lnNode1" presStyleIdx="1" presStyleCnt="2"/>
      <dgm:spPr/>
    </dgm:pt>
    <dgm:pt modelId="{E6036688-3AB9-4E46-A901-71D4B839AB85}" type="pres">
      <dgm:prSet presAssocID="{77ACE4C7-9085-4BE0-9D56-FE6DEFD2B4EB}" presName="DropPinPlaceHolder1" presStyleCnt="0"/>
      <dgm:spPr/>
    </dgm:pt>
    <dgm:pt modelId="{07F73805-07E5-4273-83E8-54F856A66406}" type="pres">
      <dgm:prSet presAssocID="{77ACE4C7-9085-4BE0-9D56-FE6DEFD2B4EB}" presName="DropPin1" presStyleLbl="alignNode1" presStyleIdx="1" presStyleCnt="2"/>
      <dgm:spPr/>
    </dgm:pt>
    <dgm:pt modelId="{A5DB057D-43CC-43EA-AB80-864A9A51E569}" type="pres">
      <dgm:prSet presAssocID="{77ACE4C7-9085-4BE0-9D56-FE6DEFD2B4EB}" presName="Ellipse1" presStyleLbl="fgAcc1" presStyleIdx="2" presStyleCnt="3"/>
      <dgm:spPr>
        <a:solidFill>
          <a:schemeClr val="lt2">
            <a:alpha val="90000"/>
            <a:hueOff val="0"/>
            <a:satOff val="0"/>
            <a:lumOff val="0"/>
            <a:alphaOff val="0"/>
          </a:schemeClr>
        </a:solidFill>
        <a:ln>
          <a:noFill/>
        </a:ln>
        <a:effectLst/>
      </dgm:spPr>
    </dgm:pt>
    <dgm:pt modelId="{87FD3664-22A2-4C09-A379-9CDF5105617D}" type="pres">
      <dgm:prSet presAssocID="{77ACE4C7-9085-4BE0-9D56-FE6DEFD2B4EB}" presName="L2TextContainer1" presStyleLbl="revTx" presStyleIdx="2" presStyleCnt="4">
        <dgm:presLayoutVars>
          <dgm:bulletEnabled val="1"/>
        </dgm:presLayoutVars>
      </dgm:prSet>
      <dgm:spPr/>
    </dgm:pt>
    <dgm:pt modelId="{4BE9D0E4-E4E2-4BA6-A96A-2A0642FF46CE}" type="pres">
      <dgm:prSet presAssocID="{77ACE4C7-9085-4BE0-9D56-FE6DEFD2B4EB}" presName="L1TextContainer1" presStyleLbl="revTx" presStyleIdx="3" presStyleCnt="4">
        <dgm:presLayoutVars>
          <dgm:chMax val="1"/>
          <dgm:chPref val="1"/>
          <dgm:bulletEnabled val="1"/>
        </dgm:presLayoutVars>
      </dgm:prSet>
      <dgm:spPr/>
    </dgm:pt>
    <dgm:pt modelId="{66BF9CDF-6E8E-45E2-9517-E295935B4054}" type="pres">
      <dgm:prSet presAssocID="{77ACE4C7-9085-4BE0-9D56-FE6DEFD2B4EB}" presName="ConnectLine1" presStyleLbl="sibTrans1D1" presStyleIdx="1" presStyleCnt="2"/>
      <dgm:spPr>
        <a:noFill/>
        <a:ln w="12700" cap="flat" cmpd="sng" algn="ctr">
          <a:solidFill>
            <a:schemeClr val="dk2">
              <a:hueOff val="0"/>
              <a:satOff val="0"/>
              <a:lumOff val="0"/>
              <a:alphaOff val="0"/>
            </a:schemeClr>
          </a:solidFill>
          <a:prstDash val="dash"/>
        </a:ln>
        <a:effectLst/>
      </dgm:spPr>
    </dgm:pt>
    <dgm:pt modelId="{C2D0EBAA-03B0-4206-9055-C59E7650D351}" type="pres">
      <dgm:prSet presAssocID="{77ACE4C7-9085-4BE0-9D56-FE6DEFD2B4EB}" presName="EmptyPlaceHolder1" presStyleCnt="0"/>
      <dgm:spPr/>
    </dgm:pt>
  </dgm:ptLst>
  <dgm:cxnLst>
    <dgm:cxn modelId="{F27EF55F-A276-42F0-9BAE-D7FD32FB9F4C}" type="presOf" srcId="{77ACE4C7-9085-4BE0-9D56-FE6DEFD2B4EB}" destId="{4BE9D0E4-E4E2-4BA6-A96A-2A0642FF46CE}" srcOrd="0" destOrd="0" presId="urn:microsoft.com/office/officeart/2017/3/layout/DropPinTimeline"/>
    <dgm:cxn modelId="{4A9BDA63-F484-4C6F-82EE-A70E4989C51E}" srcId="{63085546-7C7C-4B3E-ABEB-2669F1A65FB2}" destId="{24A9597D-5431-450F-AD87-033459639606}" srcOrd="0" destOrd="0" parTransId="{B6FF8757-9A76-482B-8201-FE1E251F796A}" sibTransId="{0BA5A555-D766-4D2F-A69F-18115F5EB76B}"/>
    <dgm:cxn modelId="{247DE591-0579-4FF5-9C62-940C4F67096B}" type="presOf" srcId="{63085546-7C7C-4B3E-ABEB-2669F1A65FB2}" destId="{7A5D3400-AF5B-4297-8592-4C1EDB9D0973}" srcOrd="0" destOrd="0" presId="urn:microsoft.com/office/officeart/2017/3/layout/DropPinTimeline"/>
    <dgm:cxn modelId="{A9DFF497-C142-4C61-87D2-7CF13795F8F5}" srcId="{63085546-7C7C-4B3E-ABEB-2669F1A65FB2}" destId="{77ACE4C7-9085-4BE0-9D56-FE6DEFD2B4EB}" srcOrd="1" destOrd="0" parTransId="{0F839757-2283-4C34-ABFF-04D2023F1424}" sibTransId="{D3FFF43D-1B45-4282-A120-C40CC8D7AEB6}"/>
    <dgm:cxn modelId="{A4AA23A2-47BC-4F57-BBD3-4B832EB56A36}" type="presOf" srcId="{24A9597D-5431-450F-AD87-033459639606}" destId="{8F80641C-5637-4B31-A700-34CE8799EA68}" srcOrd="0" destOrd="0" presId="urn:microsoft.com/office/officeart/2017/3/layout/DropPinTimeline"/>
    <dgm:cxn modelId="{DA6A51DB-6C18-400B-9DA5-E8330852483B}" type="presParOf" srcId="{7A5D3400-AF5B-4297-8592-4C1EDB9D0973}" destId="{BD204284-1F7C-4D58-BC79-8C2DEE7E9FAF}" srcOrd="0" destOrd="0" presId="urn:microsoft.com/office/officeart/2017/3/layout/DropPinTimeline"/>
    <dgm:cxn modelId="{B682209A-D180-4D3D-A7FE-3FF4623AAAC8}" type="presParOf" srcId="{7A5D3400-AF5B-4297-8592-4C1EDB9D0973}" destId="{46A6B157-7198-41C4-9D25-C4F8885F1B6F}" srcOrd="1" destOrd="0" presId="urn:microsoft.com/office/officeart/2017/3/layout/DropPinTimeline"/>
    <dgm:cxn modelId="{6027E2AF-9931-432D-A954-BF92209AF8AE}" type="presParOf" srcId="{46A6B157-7198-41C4-9D25-C4F8885F1B6F}" destId="{A099FAD6-A30D-48C2-9078-E3ABBF3DB113}" srcOrd="0" destOrd="0" presId="urn:microsoft.com/office/officeart/2017/3/layout/DropPinTimeline"/>
    <dgm:cxn modelId="{B094C5AA-2EF5-4ECC-82D2-A31C4344D230}" type="presParOf" srcId="{A099FAD6-A30D-48C2-9078-E3ABBF3DB113}" destId="{CE7B9C02-FA02-4FE7-8A35-3771E3137FA1}" srcOrd="0" destOrd="0" presId="urn:microsoft.com/office/officeart/2017/3/layout/DropPinTimeline"/>
    <dgm:cxn modelId="{A4830989-906E-4A8B-88F1-40E1B582B33A}" type="presParOf" srcId="{A099FAD6-A30D-48C2-9078-E3ABBF3DB113}" destId="{7BBAF3B2-6724-4BBC-AA0E-4365168F175E}" srcOrd="1" destOrd="0" presId="urn:microsoft.com/office/officeart/2017/3/layout/DropPinTimeline"/>
    <dgm:cxn modelId="{F3016F0A-C359-4FB2-9D07-2377B2E8CF9D}" type="presParOf" srcId="{7BBAF3B2-6724-4BBC-AA0E-4365168F175E}" destId="{1743731B-2BDA-4ED9-B53D-93D27B287AC9}" srcOrd="0" destOrd="0" presId="urn:microsoft.com/office/officeart/2017/3/layout/DropPinTimeline"/>
    <dgm:cxn modelId="{4B69C72D-6CFE-4ECA-A416-549F261F216B}" type="presParOf" srcId="{7BBAF3B2-6724-4BBC-AA0E-4365168F175E}" destId="{1C809A49-86E7-4072-8D86-3479C1EC13F5}" srcOrd="1" destOrd="0" presId="urn:microsoft.com/office/officeart/2017/3/layout/DropPinTimeline"/>
    <dgm:cxn modelId="{DC418A55-839E-420F-B14F-98E6799969B2}" type="presParOf" srcId="{A099FAD6-A30D-48C2-9078-E3ABBF3DB113}" destId="{95595461-2FE4-457B-B15B-56BFDBED4EA1}" srcOrd="2" destOrd="0" presId="urn:microsoft.com/office/officeart/2017/3/layout/DropPinTimeline"/>
    <dgm:cxn modelId="{924E00A6-AE98-4BFF-A632-6DD4D7F5D2C3}" type="presParOf" srcId="{A099FAD6-A30D-48C2-9078-E3ABBF3DB113}" destId="{8F80641C-5637-4B31-A700-34CE8799EA68}" srcOrd="3" destOrd="0" presId="urn:microsoft.com/office/officeart/2017/3/layout/DropPinTimeline"/>
    <dgm:cxn modelId="{F2C5D4D8-99A9-46CE-AB4B-5828BAA000FD}" type="presParOf" srcId="{A099FAD6-A30D-48C2-9078-E3ABBF3DB113}" destId="{5886F0D4-5A7A-4C99-9446-2B3AD75CBA79}" srcOrd="4" destOrd="0" presId="urn:microsoft.com/office/officeart/2017/3/layout/DropPinTimeline"/>
    <dgm:cxn modelId="{79712A39-0261-4F2D-BCBF-5B4760E456F9}" type="presParOf" srcId="{A099FAD6-A30D-48C2-9078-E3ABBF3DB113}" destId="{E90B43AF-D8B6-4141-96F5-09CD4BA310C8}" srcOrd="5" destOrd="0" presId="urn:microsoft.com/office/officeart/2017/3/layout/DropPinTimeline"/>
    <dgm:cxn modelId="{97F456AB-A405-40EB-A565-9FF4AD2A32B7}" type="presParOf" srcId="{46A6B157-7198-41C4-9D25-C4F8885F1B6F}" destId="{A807FD39-E88E-4DC7-9A17-11DF3788B992}" srcOrd="1" destOrd="0" presId="urn:microsoft.com/office/officeart/2017/3/layout/DropPinTimeline"/>
    <dgm:cxn modelId="{B38E587B-CF1C-4340-8369-2C42A5C9ECA5}" type="presParOf" srcId="{46A6B157-7198-41C4-9D25-C4F8885F1B6F}" destId="{8ADC54B9-2E4B-49B9-8B27-21B1B0D42837}" srcOrd="2" destOrd="0" presId="urn:microsoft.com/office/officeart/2017/3/layout/DropPinTimeline"/>
    <dgm:cxn modelId="{4E73BF3E-1433-45DF-A28F-B9DF04E29BB4}" type="presParOf" srcId="{8ADC54B9-2E4B-49B9-8B27-21B1B0D42837}" destId="{581833A5-43E0-44BD-A402-2C3F67C2F947}" srcOrd="0" destOrd="0" presId="urn:microsoft.com/office/officeart/2017/3/layout/DropPinTimeline"/>
    <dgm:cxn modelId="{5B51D9BC-23FE-4E84-9E3E-6C6B0F27B24D}" type="presParOf" srcId="{8ADC54B9-2E4B-49B9-8B27-21B1B0D42837}" destId="{E6036688-3AB9-4E46-A901-71D4B839AB85}" srcOrd="1" destOrd="0" presId="urn:microsoft.com/office/officeart/2017/3/layout/DropPinTimeline"/>
    <dgm:cxn modelId="{80D5C7E7-2A1E-4E95-9F0A-0FEB34A4852F}" type="presParOf" srcId="{E6036688-3AB9-4E46-A901-71D4B839AB85}" destId="{07F73805-07E5-4273-83E8-54F856A66406}" srcOrd="0" destOrd="0" presId="urn:microsoft.com/office/officeart/2017/3/layout/DropPinTimeline"/>
    <dgm:cxn modelId="{B31B246C-7B6B-47B2-A29C-ABA6049DC7C8}" type="presParOf" srcId="{E6036688-3AB9-4E46-A901-71D4B839AB85}" destId="{A5DB057D-43CC-43EA-AB80-864A9A51E569}" srcOrd="1" destOrd="0" presId="urn:microsoft.com/office/officeart/2017/3/layout/DropPinTimeline"/>
    <dgm:cxn modelId="{075E1974-4993-4E4D-8850-A14DFED2C128}" type="presParOf" srcId="{8ADC54B9-2E4B-49B9-8B27-21B1B0D42837}" destId="{87FD3664-22A2-4C09-A379-9CDF5105617D}" srcOrd="2" destOrd="0" presId="urn:microsoft.com/office/officeart/2017/3/layout/DropPinTimeline"/>
    <dgm:cxn modelId="{8298F859-48EE-413E-A2C0-01266A6AF05C}" type="presParOf" srcId="{8ADC54B9-2E4B-49B9-8B27-21B1B0D42837}" destId="{4BE9D0E4-E4E2-4BA6-A96A-2A0642FF46CE}" srcOrd="3" destOrd="0" presId="urn:microsoft.com/office/officeart/2017/3/layout/DropPinTimeline"/>
    <dgm:cxn modelId="{85FA5DF5-5EB4-456E-8FA5-5D9D32500CB7}" type="presParOf" srcId="{8ADC54B9-2E4B-49B9-8B27-21B1B0D42837}" destId="{66BF9CDF-6E8E-45E2-9517-E295935B4054}" srcOrd="4" destOrd="0" presId="urn:microsoft.com/office/officeart/2017/3/layout/DropPinTimeline"/>
    <dgm:cxn modelId="{A179F951-8B64-430D-B822-11D052B63A4F}" type="presParOf" srcId="{8ADC54B9-2E4B-49B9-8B27-21B1B0D42837}" destId="{C2D0EBAA-03B0-4206-9055-C59E7650D351}" srcOrd="5" destOrd="0" presId="urn:microsoft.com/office/officeart/2017/3/layout/DropPi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3d3" qsCatId="3D" csTypeId="urn:microsoft.com/office/officeart/2005/8/colors/accent0_3" csCatId="mainScheme" phldr="1"/>
      <dgm:spPr/>
      <dgm:t>
        <a:bodyPr/>
        <a:lstStyle/>
        <a:p>
          <a:endParaRPr lang="en-US"/>
        </a:p>
      </dgm:t>
    </dgm:pt>
    <dgm:pt modelId="{F4B76808-426C-4ED7-8023-E62FD82D3715}">
      <dgm:prSet/>
      <dgm:spPr/>
      <dgm:t>
        <a:bodyPr anchor="b"/>
        <a:lstStyle/>
        <a:p>
          <a:pPr>
            <a:defRPr b="1"/>
          </a:pPr>
          <a:r>
            <a:rPr lang="en-US" dirty="0"/>
            <a:t>1993</a:t>
          </a:r>
          <a:br>
            <a:rPr lang="en-US" dirty="0"/>
          </a:br>
          <a:r>
            <a:rPr lang="en-US" dirty="0"/>
            <a:t>RDA</a:t>
          </a:r>
        </a:p>
      </dgm:t>
    </dgm:pt>
    <dgm:pt modelId="{8DE75519-8680-4C48-8EAB-4261D870F010}" type="parTrans" cxnId="{43AD6AD2-8807-4B5F-A10E-4D97BBBC4BC6}">
      <dgm:prSet/>
      <dgm:spPr/>
      <dgm:t>
        <a:bodyPr/>
        <a:lstStyle/>
        <a:p>
          <a:pPr algn="l"/>
          <a:endParaRPr lang="en-US"/>
        </a:p>
      </dgm:t>
    </dgm:pt>
    <dgm:pt modelId="{0DB38789-7AC9-44FB-8B78-DD6EC9CD5110}" type="sibTrans" cxnId="{43AD6AD2-8807-4B5F-A10E-4D97BBBC4BC6}">
      <dgm:prSet/>
      <dgm:spPr/>
      <dgm:t>
        <a:bodyPr/>
        <a:lstStyle/>
        <a:p>
          <a:pPr algn="l"/>
          <a:endParaRPr lang="en-US"/>
        </a:p>
      </dgm:t>
    </dgm:pt>
    <dgm:pt modelId="{167F7A16-594E-44BC-AF0B-CBECAC501816}">
      <dgm:prSet/>
      <dgm:spPr/>
      <dgm:t>
        <a:bodyPr anchor="b"/>
        <a:lstStyle/>
        <a:p>
          <a:pPr>
            <a:defRPr b="1"/>
          </a:pPr>
          <a:r>
            <a:rPr lang="en-US" dirty="0"/>
            <a:t>1998</a:t>
          </a:r>
          <a:br>
            <a:rPr lang="en-US" dirty="0"/>
          </a:br>
          <a:r>
            <a:rPr lang="en-US" dirty="0"/>
            <a:t>XML-RPC</a:t>
          </a:r>
        </a:p>
      </dgm:t>
    </dgm:pt>
    <dgm:pt modelId="{05F434A3-74FC-4B98-893B-F984C13D6457}" type="parTrans" cxnId="{806CF717-15B9-4D96-9136-0CC08358B2A5}">
      <dgm:prSet/>
      <dgm:spPr/>
      <dgm:t>
        <a:bodyPr/>
        <a:lstStyle/>
        <a:p>
          <a:pPr algn="l"/>
          <a:endParaRPr lang="en-US"/>
        </a:p>
      </dgm:t>
    </dgm:pt>
    <dgm:pt modelId="{F26B5CE3-924A-470F-952D-78558C4C872D}" type="sibTrans" cxnId="{806CF717-15B9-4D96-9136-0CC08358B2A5}">
      <dgm:prSet/>
      <dgm:spPr/>
      <dgm:t>
        <a:bodyPr/>
        <a:lstStyle/>
        <a:p>
          <a:pPr algn="l"/>
          <a:endParaRPr lang="en-US"/>
        </a:p>
      </dgm:t>
    </dgm:pt>
    <dgm:pt modelId="{77ACE4C7-9085-4BE0-9D56-FE6DEFD2B4EB}">
      <dgm:prSet/>
      <dgm:spPr/>
      <dgm:t>
        <a:bodyPr anchor="b"/>
        <a:lstStyle/>
        <a:p>
          <a:pPr>
            <a:defRPr b="1"/>
          </a:pPr>
          <a:r>
            <a:rPr lang="en-US" dirty="0"/>
            <a:t>1981</a:t>
          </a:r>
          <a:br>
            <a:rPr lang="en-US" dirty="0"/>
          </a:br>
          <a:r>
            <a:rPr lang="en-US" dirty="0"/>
            <a:t>RPC</a:t>
          </a:r>
        </a:p>
      </dgm:t>
    </dgm:pt>
    <dgm:pt modelId="{0F839757-2283-4C34-ABFF-04D2023F1424}" type="parTrans" cxnId="{A9DFF497-C142-4C61-87D2-7CF13795F8F5}">
      <dgm:prSet/>
      <dgm:spPr/>
      <dgm:t>
        <a:bodyPr/>
        <a:lstStyle/>
        <a:p>
          <a:endParaRPr lang="en-US"/>
        </a:p>
      </dgm:t>
    </dgm:pt>
    <dgm:pt modelId="{D3FFF43D-1B45-4282-A120-C40CC8D7AEB6}" type="sibTrans" cxnId="{A9DFF497-C142-4C61-87D2-7CF13795F8F5}">
      <dgm:prSet/>
      <dgm:spPr/>
      <dgm:t>
        <a:bodyPr/>
        <a:lstStyle/>
        <a:p>
          <a:endParaRPr lang="en-US"/>
        </a:p>
      </dgm:t>
    </dgm:pt>
    <dgm:pt modelId="{1E529C6E-C939-479A-A075-9E9B02837B50}">
      <dgm:prSet/>
      <dgm:spPr/>
      <dgm:t>
        <a:bodyPr anchor="b"/>
        <a:lstStyle/>
        <a:p>
          <a:pPr>
            <a:defRPr b="1"/>
          </a:pPr>
          <a:r>
            <a:rPr lang="en-US" dirty="0"/>
            <a:t>1991</a:t>
          </a:r>
          <a:br>
            <a:rPr lang="en-US" dirty="0"/>
          </a:br>
          <a:r>
            <a:rPr lang="en-US" dirty="0"/>
            <a:t>CORBA</a:t>
          </a:r>
        </a:p>
      </dgm:t>
    </dgm:pt>
    <dgm:pt modelId="{192E80CB-2667-481C-8244-6EC4AEED1BC2}" type="sibTrans" cxnId="{99746BB5-7122-43B8-8680-CF610F03585C}">
      <dgm:prSet/>
      <dgm:spPr/>
      <dgm:t>
        <a:bodyPr/>
        <a:lstStyle/>
        <a:p>
          <a:pPr algn="l"/>
          <a:endParaRPr lang="en-US"/>
        </a:p>
      </dgm:t>
    </dgm:pt>
    <dgm:pt modelId="{46B3C017-F97A-4640-992A-33AEE06B2EFC}" type="parTrans" cxnId="{99746BB5-7122-43B8-8680-CF610F03585C}">
      <dgm:prSet/>
      <dgm:spPr/>
      <dgm:t>
        <a:bodyPr/>
        <a:lstStyle/>
        <a:p>
          <a:pPr algn="l"/>
          <a:endParaRPr lang="en-US"/>
        </a:p>
      </dgm:t>
    </dgm:pt>
    <dgm:pt modelId="{24A9597D-5431-450F-AD87-033459639606}">
      <dgm:prSet/>
      <dgm:spPr/>
      <dgm:t>
        <a:bodyPr anchor="b"/>
        <a:lstStyle/>
        <a:p>
          <a:pPr>
            <a:defRPr b="1"/>
          </a:pPr>
          <a:r>
            <a:rPr lang="en-US" dirty="0"/>
            <a:t>~1970~</a:t>
          </a:r>
          <a:br>
            <a:rPr lang="en-US" dirty="0"/>
          </a:br>
          <a:r>
            <a:rPr lang="en-US" dirty="0"/>
            <a:t>RPC concept</a:t>
          </a:r>
          <a:br>
            <a:rPr lang="en-US" dirty="0"/>
          </a:br>
          <a:r>
            <a:rPr lang="en-US" dirty="0"/>
            <a:t>Messaging</a:t>
          </a:r>
          <a:br>
            <a:rPr lang="en-US" dirty="0"/>
          </a:br>
          <a:r>
            <a:rPr lang="en-US" dirty="0"/>
            <a:t>Queuing</a:t>
          </a:r>
        </a:p>
      </dgm:t>
    </dgm:pt>
    <dgm:pt modelId="{B6FF8757-9A76-482B-8201-FE1E251F796A}" type="parTrans" cxnId="{4A9BDA63-F484-4C6F-82EE-A70E4989C51E}">
      <dgm:prSet/>
      <dgm:spPr/>
      <dgm:t>
        <a:bodyPr/>
        <a:lstStyle/>
        <a:p>
          <a:endParaRPr lang="en-US"/>
        </a:p>
      </dgm:t>
    </dgm:pt>
    <dgm:pt modelId="{0BA5A555-D766-4D2F-A69F-18115F5EB76B}" type="sibTrans" cxnId="{4A9BDA63-F484-4C6F-82EE-A70E4989C51E}">
      <dgm:prSet/>
      <dgm:spPr/>
      <dgm:t>
        <a:bodyPr/>
        <a:lstStyle/>
        <a:p>
          <a:endParaRPr lang="en-US"/>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6" custSzY="428624"/>
      <dgm:spPr>
        <a:prstGeom prst="homePlate">
          <a:avLst/>
        </a:prstGeom>
      </dgm:spPr>
    </dgm:pt>
    <dgm:pt modelId="{46A6B157-7198-41C4-9D25-C4F8885F1B6F}" type="pres">
      <dgm:prSet presAssocID="{63085546-7C7C-4B3E-ABEB-2669F1A65FB2}" presName="nodes" presStyleCnt="0">
        <dgm:presLayoutVars>
          <dgm:chMax/>
          <dgm:chPref/>
          <dgm:animLvl val="lvl"/>
        </dgm:presLayoutVars>
      </dgm:prSet>
      <dgm:spPr/>
    </dgm:pt>
    <dgm:pt modelId="{35D4265B-9CC2-4F33-AA01-7ED8B091771A}" type="pres">
      <dgm:prSet presAssocID="{24A9597D-5431-450F-AD87-033459639606}" presName="composite" presStyleCnt="0"/>
      <dgm:spPr/>
    </dgm:pt>
    <dgm:pt modelId="{DA2037BF-1D5B-46AB-9007-789D01C32456}" type="pres">
      <dgm:prSet presAssocID="{24A9597D-5431-450F-AD87-033459639606}" presName="ConnectorPoint" presStyleLbl="lnNode1" presStyleIdx="0" presStyleCnt="5"/>
      <dgm:spPr>
        <a:solidFill>
          <a:schemeClr val="dk2">
            <a:hueOff val="0"/>
            <a:satOff val="0"/>
            <a:lumOff val="0"/>
            <a:alphaOff val="0"/>
          </a:schemeClr>
        </a:solidFill>
        <a:ln w="6350">
          <a:noFill/>
        </a:ln>
        <a:effectLst/>
      </dgm:spPr>
    </dgm:pt>
    <dgm:pt modelId="{3D071174-4AC5-47D5-A502-7CCB2D4EAF26}" type="pres">
      <dgm:prSet presAssocID="{24A9597D-5431-450F-AD87-033459639606}" presName="DropPinPlaceHolder" presStyleCnt="0"/>
      <dgm:spPr/>
    </dgm:pt>
    <dgm:pt modelId="{E2320E50-EF1B-42E0-A56D-8BBC5FDA6D41}" type="pres">
      <dgm:prSet presAssocID="{24A9597D-5431-450F-AD87-033459639606}" presName="DropPin" presStyleLbl="alignNode1" presStyleIdx="0" presStyleCnt="5"/>
      <dgm:spPr/>
    </dgm:pt>
    <dgm:pt modelId="{BDA48608-3657-441B-A4D7-1D7464C0E0CB}" type="pres">
      <dgm:prSet presAssocID="{24A9597D-5431-450F-AD87-033459639606}" presName="Ellipse" presStyleLbl="fgAcc1" presStyleIdx="1" presStyleCnt="6"/>
      <dgm:spPr>
        <a:solidFill>
          <a:schemeClr val="lt2">
            <a:alpha val="90000"/>
            <a:hueOff val="0"/>
            <a:satOff val="0"/>
            <a:lumOff val="0"/>
            <a:alphaOff val="0"/>
          </a:schemeClr>
        </a:solidFill>
        <a:ln>
          <a:noFill/>
        </a:ln>
        <a:effectLst/>
      </dgm:spPr>
    </dgm:pt>
    <dgm:pt modelId="{C225E8D7-774C-4DC1-9AA1-F3B2F352504E}" type="pres">
      <dgm:prSet presAssocID="{24A9597D-5431-450F-AD87-033459639606}" presName="L2TextContainer" presStyleLbl="revTx" presStyleIdx="0" presStyleCnt="10">
        <dgm:presLayoutVars>
          <dgm:bulletEnabled val="1"/>
        </dgm:presLayoutVars>
      </dgm:prSet>
      <dgm:spPr/>
    </dgm:pt>
    <dgm:pt modelId="{8CBA863D-5AD2-4756-8C8B-E5B3C048DE9D}" type="pres">
      <dgm:prSet presAssocID="{24A9597D-5431-450F-AD87-033459639606}" presName="L1TextContainer" presStyleLbl="revTx" presStyleIdx="1" presStyleCnt="10">
        <dgm:presLayoutVars>
          <dgm:chMax val="1"/>
          <dgm:chPref val="1"/>
          <dgm:bulletEnabled val="1"/>
        </dgm:presLayoutVars>
      </dgm:prSet>
      <dgm:spPr/>
    </dgm:pt>
    <dgm:pt modelId="{23E4EE21-5274-472E-A4BE-B181B7718783}" type="pres">
      <dgm:prSet presAssocID="{24A9597D-5431-450F-AD87-033459639606}" presName="ConnectLine" presStyleLbl="sibTrans1D1" presStyleIdx="0" presStyleCnt="5"/>
      <dgm:spPr>
        <a:noFill/>
        <a:ln w="12700" cap="flat" cmpd="sng" algn="ctr">
          <a:solidFill>
            <a:schemeClr val="dk2">
              <a:hueOff val="0"/>
              <a:satOff val="0"/>
              <a:lumOff val="0"/>
              <a:alphaOff val="0"/>
            </a:schemeClr>
          </a:solidFill>
          <a:prstDash val="dash"/>
        </a:ln>
        <a:effectLst/>
      </dgm:spPr>
    </dgm:pt>
    <dgm:pt modelId="{FDB2990A-DAB7-4296-9D54-74B95098CFBF}" type="pres">
      <dgm:prSet presAssocID="{24A9597D-5431-450F-AD87-033459639606}" presName="EmptyPlaceHolder" presStyleCnt="0"/>
      <dgm:spPr/>
    </dgm:pt>
    <dgm:pt modelId="{2A4D852E-7098-452F-8443-508D23300CF3}" type="pres">
      <dgm:prSet presAssocID="{0BA5A555-D766-4D2F-A69F-18115F5EB76B}" presName="spaceBetweenRectangles" presStyleCnt="0"/>
      <dgm:spPr/>
    </dgm:pt>
    <dgm:pt modelId="{6F430720-6702-463C-A60F-FB4C77E2E607}" type="pres">
      <dgm:prSet presAssocID="{77ACE4C7-9085-4BE0-9D56-FE6DEFD2B4EB}" presName="composite" presStyleCnt="0"/>
      <dgm:spPr/>
    </dgm:pt>
    <dgm:pt modelId="{36525857-D177-4641-91F8-4CDE25A90F49}" type="pres">
      <dgm:prSet presAssocID="{77ACE4C7-9085-4BE0-9D56-FE6DEFD2B4EB}" presName="ConnectorPoint" presStyleLbl="lnNode1" presStyleIdx="1" presStyleCnt="5"/>
      <dgm:spPr>
        <a:solidFill>
          <a:schemeClr val="dk2">
            <a:hueOff val="0"/>
            <a:satOff val="0"/>
            <a:lumOff val="0"/>
            <a:alphaOff val="0"/>
          </a:schemeClr>
        </a:solidFill>
        <a:ln w="6350">
          <a:noFill/>
        </a:ln>
        <a:effectLst/>
      </dgm:spPr>
    </dgm:pt>
    <dgm:pt modelId="{194E1EFB-A6FB-4057-B226-9234C96653CB}" type="pres">
      <dgm:prSet presAssocID="{77ACE4C7-9085-4BE0-9D56-FE6DEFD2B4EB}" presName="DropPinPlaceHolder" presStyleCnt="0"/>
      <dgm:spPr/>
    </dgm:pt>
    <dgm:pt modelId="{1A2ED0E3-1661-48A0-BB01-BEDFC7423F3E}" type="pres">
      <dgm:prSet presAssocID="{77ACE4C7-9085-4BE0-9D56-FE6DEFD2B4EB}" presName="DropPin" presStyleLbl="alignNode1" presStyleIdx="1" presStyleCnt="5"/>
      <dgm:spPr/>
    </dgm:pt>
    <dgm:pt modelId="{7D74E13E-6FD5-44E4-8358-77A6C638139C}" type="pres">
      <dgm:prSet presAssocID="{77ACE4C7-9085-4BE0-9D56-FE6DEFD2B4EB}" presName="Ellipse" presStyleLbl="fgAcc1" presStyleIdx="2" presStyleCnt="6"/>
      <dgm:spPr>
        <a:solidFill>
          <a:schemeClr val="lt2">
            <a:alpha val="90000"/>
            <a:hueOff val="0"/>
            <a:satOff val="0"/>
            <a:lumOff val="0"/>
            <a:alphaOff val="0"/>
          </a:schemeClr>
        </a:solidFill>
        <a:ln>
          <a:noFill/>
        </a:ln>
        <a:effectLst/>
      </dgm:spPr>
    </dgm:pt>
    <dgm:pt modelId="{0D5A17A9-5D8F-4295-B58D-2EB72F139EC7}" type="pres">
      <dgm:prSet presAssocID="{77ACE4C7-9085-4BE0-9D56-FE6DEFD2B4EB}" presName="L2TextContainer" presStyleLbl="revTx" presStyleIdx="2" presStyleCnt="10">
        <dgm:presLayoutVars>
          <dgm:bulletEnabled val="1"/>
        </dgm:presLayoutVars>
      </dgm:prSet>
      <dgm:spPr/>
    </dgm:pt>
    <dgm:pt modelId="{747B134D-296A-4682-95DC-5908E9A7AF1E}" type="pres">
      <dgm:prSet presAssocID="{77ACE4C7-9085-4BE0-9D56-FE6DEFD2B4EB}" presName="L1TextContainer" presStyleLbl="revTx" presStyleIdx="3" presStyleCnt="10">
        <dgm:presLayoutVars>
          <dgm:chMax val="1"/>
          <dgm:chPref val="1"/>
          <dgm:bulletEnabled val="1"/>
        </dgm:presLayoutVars>
      </dgm:prSet>
      <dgm:spPr/>
    </dgm:pt>
    <dgm:pt modelId="{8E30E049-FE29-4CCD-A791-5CD7EB7A61E1}" type="pres">
      <dgm:prSet presAssocID="{77ACE4C7-9085-4BE0-9D56-FE6DEFD2B4EB}" presName="ConnectLine" presStyleLbl="sibTrans1D1" presStyleIdx="1" presStyleCnt="5"/>
      <dgm:spPr>
        <a:noFill/>
        <a:ln w="12700" cap="flat" cmpd="sng" algn="ctr">
          <a:solidFill>
            <a:schemeClr val="dk2">
              <a:hueOff val="0"/>
              <a:satOff val="0"/>
              <a:lumOff val="0"/>
              <a:alphaOff val="0"/>
            </a:schemeClr>
          </a:solidFill>
          <a:prstDash val="dash"/>
        </a:ln>
        <a:effectLst/>
      </dgm:spPr>
    </dgm:pt>
    <dgm:pt modelId="{E4E446D8-04BA-4821-94C5-4BC9128A14F3}" type="pres">
      <dgm:prSet presAssocID="{77ACE4C7-9085-4BE0-9D56-FE6DEFD2B4EB}" presName="EmptyPlaceHolder" presStyleCnt="0"/>
      <dgm:spPr/>
    </dgm:pt>
    <dgm:pt modelId="{E0DAEDA0-B19A-4C1D-A793-916D49326819}" type="pres">
      <dgm:prSet presAssocID="{D3FFF43D-1B45-4282-A120-C40CC8D7AEB6}" presName="spaceBetweenRectangles" presStyleCnt="0"/>
      <dgm:spPr/>
    </dgm:pt>
    <dgm:pt modelId="{4AD5D382-D504-4C72-9015-2428B5738B4B}" type="pres">
      <dgm:prSet presAssocID="{1E529C6E-C939-479A-A075-9E9B02837B50}" presName="composite" presStyleCnt="0"/>
      <dgm:spPr/>
    </dgm:pt>
    <dgm:pt modelId="{01139EBE-AC97-40BF-9782-E83F3CE42DF4}" type="pres">
      <dgm:prSet presAssocID="{1E529C6E-C939-479A-A075-9E9B02837B50}" presName="ConnectorPoint" presStyleLbl="lnNode1" presStyleIdx="2" presStyleCnt="5"/>
      <dgm:spPr>
        <a:solidFill>
          <a:schemeClr val="dk2">
            <a:hueOff val="0"/>
            <a:satOff val="0"/>
            <a:lumOff val="0"/>
            <a:alphaOff val="0"/>
          </a:schemeClr>
        </a:solidFill>
        <a:ln w="6350">
          <a:noFill/>
        </a:ln>
        <a:effectLst/>
      </dgm:spPr>
    </dgm:pt>
    <dgm:pt modelId="{E433A787-6263-444E-92E6-420C2A532776}" type="pres">
      <dgm:prSet presAssocID="{1E529C6E-C939-479A-A075-9E9B02837B50}" presName="DropPinPlaceHolder" presStyleCnt="0"/>
      <dgm:spPr/>
    </dgm:pt>
    <dgm:pt modelId="{87F73DED-482F-47D6-BE5F-208C1E63C8BD}" type="pres">
      <dgm:prSet presAssocID="{1E529C6E-C939-479A-A075-9E9B02837B50}" presName="DropPin" presStyleLbl="alignNode1" presStyleIdx="2" presStyleCnt="5"/>
      <dgm:spPr/>
    </dgm:pt>
    <dgm:pt modelId="{043EA9E2-9BF2-472B-8E05-0AF2D2E1EDAE}" type="pres">
      <dgm:prSet presAssocID="{1E529C6E-C939-479A-A075-9E9B02837B50}" presName="Ellipse" presStyleLbl="fgAcc1" presStyleIdx="3" presStyleCnt="6"/>
      <dgm:spPr>
        <a:solidFill>
          <a:schemeClr val="lt2">
            <a:alpha val="90000"/>
            <a:hueOff val="0"/>
            <a:satOff val="0"/>
            <a:lumOff val="0"/>
            <a:alphaOff val="0"/>
          </a:schemeClr>
        </a:solidFill>
        <a:ln>
          <a:noFill/>
        </a:ln>
        <a:effectLst/>
      </dgm:spPr>
    </dgm:pt>
    <dgm:pt modelId="{F4E084CE-4429-4BA8-B6AB-FBE6F08A9363}" type="pres">
      <dgm:prSet presAssocID="{1E529C6E-C939-479A-A075-9E9B02837B50}" presName="L2TextContainer" presStyleLbl="revTx" presStyleIdx="4" presStyleCnt="10">
        <dgm:presLayoutVars>
          <dgm:bulletEnabled val="1"/>
        </dgm:presLayoutVars>
      </dgm:prSet>
      <dgm:spPr/>
    </dgm:pt>
    <dgm:pt modelId="{1D59F906-2A4F-4555-8DD8-B7736186F7B0}" type="pres">
      <dgm:prSet presAssocID="{1E529C6E-C939-479A-A075-9E9B02837B50}" presName="L1TextContainer" presStyleLbl="revTx" presStyleIdx="5" presStyleCnt="10">
        <dgm:presLayoutVars>
          <dgm:chMax val="1"/>
          <dgm:chPref val="1"/>
          <dgm:bulletEnabled val="1"/>
        </dgm:presLayoutVars>
      </dgm:prSet>
      <dgm:spPr/>
    </dgm:pt>
    <dgm:pt modelId="{E6C0E1F8-839C-416D-A074-467AE9522EB3}" type="pres">
      <dgm:prSet presAssocID="{1E529C6E-C939-479A-A075-9E9B02837B50}" presName="ConnectLine" presStyleLbl="sibTrans1D1" presStyleIdx="2" presStyleCnt="5"/>
      <dgm:spPr>
        <a:noFill/>
        <a:ln w="12700" cap="flat" cmpd="sng" algn="ctr">
          <a:solidFill>
            <a:schemeClr val="dk2">
              <a:hueOff val="0"/>
              <a:satOff val="0"/>
              <a:lumOff val="0"/>
              <a:alphaOff val="0"/>
            </a:schemeClr>
          </a:solidFill>
          <a:prstDash val="dash"/>
        </a:ln>
        <a:effectLst/>
      </dgm:spPr>
    </dgm:pt>
    <dgm:pt modelId="{6838898A-EF8F-4488-8F59-48C1A9D9C48A}" type="pres">
      <dgm:prSet presAssocID="{1E529C6E-C939-479A-A075-9E9B02837B50}" presName="EmptyPlaceHolder" presStyleCnt="0"/>
      <dgm:spPr/>
    </dgm:pt>
    <dgm:pt modelId="{8AA2201E-DCF7-4099-A0E5-452DCBA56E9B}" type="pres">
      <dgm:prSet presAssocID="{192E80CB-2667-481C-8244-6EC4AEED1BC2}" presName="spaceBetweenRectangles" presStyleCnt="0"/>
      <dgm:spPr/>
    </dgm:pt>
    <dgm:pt modelId="{324456D5-3689-4F44-8FBB-893586F33F41}" type="pres">
      <dgm:prSet presAssocID="{F4B76808-426C-4ED7-8023-E62FD82D3715}" presName="composite" presStyleCnt="0"/>
      <dgm:spPr/>
    </dgm:pt>
    <dgm:pt modelId="{2056A52D-FBAB-480D-B110-F50B7DAA4450}" type="pres">
      <dgm:prSet presAssocID="{F4B76808-426C-4ED7-8023-E62FD82D3715}" presName="ConnectorPoint" presStyleLbl="lnNode1" presStyleIdx="3" presStyleCnt="5"/>
      <dgm:spPr>
        <a:solidFill>
          <a:schemeClr val="dk2">
            <a:hueOff val="0"/>
            <a:satOff val="0"/>
            <a:lumOff val="0"/>
            <a:alphaOff val="0"/>
          </a:schemeClr>
        </a:solidFill>
        <a:ln w="6350">
          <a:noFill/>
        </a:ln>
        <a:effectLst/>
      </dgm:spPr>
    </dgm:pt>
    <dgm:pt modelId="{907E7048-557A-458F-8448-41E473A2ADFB}" type="pres">
      <dgm:prSet presAssocID="{F4B76808-426C-4ED7-8023-E62FD82D3715}" presName="DropPinPlaceHolder" presStyleCnt="0"/>
      <dgm:spPr/>
    </dgm:pt>
    <dgm:pt modelId="{4A22D198-004A-4F6C-AA11-D79E7A579B25}" type="pres">
      <dgm:prSet presAssocID="{F4B76808-426C-4ED7-8023-E62FD82D3715}" presName="DropPin" presStyleLbl="alignNode1" presStyleIdx="3" presStyleCnt="5"/>
      <dgm:spPr/>
    </dgm:pt>
    <dgm:pt modelId="{C3F6EE7C-5326-4E7F-B70F-6DAE9E6E27CA}" type="pres">
      <dgm:prSet presAssocID="{F4B76808-426C-4ED7-8023-E62FD82D3715}" presName="Ellipse" presStyleLbl="fgAcc1" presStyleIdx="4" presStyleCnt="6"/>
      <dgm:spPr>
        <a:solidFill>
          <a:schemeClr val="lt2">
            <a:alpha val="90000"/>
            <a:hueOff val="0"/>
            <a:satOff val="0"/>
            <a:lumOff val="0"/>
            <a:alphaOff val="0"/>
          </a:schemeClr>
        </a:solidFill>
        <a:ln>
          <a:noFill/>
        </a:ln>
        <a:effectLst/>
      </dgm:spPr>
    </dgm:pt>
    <dgm:pt modelId="{DB434F92-0DF5-4D93-97E9-8EB71CC1BC7C}" type="pres">
      <dgm:prSet presAssocID="{F4B76808-426C-4ED7-8023-E62FD82D3715}" presName="L2TextContainer" presStyleLbl="revTx" presStyleIdx="6" presStyleCnt="10">
        <dgm:presLayoutVars>
          <dgm:bulletEnabled val="1"/>
        </dgm:presLayoutVars>
      </dgm:prSet>
      <dgm:spPr/>
    </dgm:pt>
    <dgm:pt modelId="{B4CC2A32-B31F-4455-95DA-F46105D749DF}" type="pres">
      <dgm:prSet presAssocID="{F4B76808-426C-4ED7-8023-E62FD82D3715}" presName="L1TextContainer" presStyleLbl="revTx" presStyleIdx="7" presStyleCnt="10">
        <dgm:presLayoutVars>
          <dgm:chMax val="1"/>
          <dgm:chPref val="1"/>
          <dgm:bulletEnabled val="1"/>
        </dgm:presLayoutVars>
      </dgm:prSet>
      <dgm:spPr/>
    </dgm:pt>
    <dgm:pt modelId="{422BACEF-6E6A-4E0B-A78E-2FD61803474F}" type="pres">
      <dgm:prSet presAssocID="{F4B76808-426C-4ED7-8023-E62FD82D3715}" presName="ConnectLine" presStyleLbl="sibTrans1D1" presStyleIdx="3" presStyleCnt="5"/>
      <dgm:spPr>
        <a:noFill/>
        <a:ln w="12700" cap="flat" cmpd="sng" algn="ctr">
          <a:solidFill>
            <a:schemeClr val="dk2">
              <a:hueOff val="0"/>
              <a:satOff val="0"/>
              <a:lumOff val="0"/>
              <a:alphaOff val="0"/>
            </a:schemeClr>
          </a:solidFill>
          <a:prstDash val="dash"/>
        </a:ln>
        <a:effectLst/>
      </dgm:spPr>
    </dgm:pt>
    <dgm:pt modelId="{C1649548-85B0-4EBC-B764-2C37486817B0}" type="pres">
      <dgm:prSet presAssocID="{F4B76808-426C-4ED7-8023-E62FD82D3715}" presName="EmptyPlaceHolder" presStyleCnt="0"/>
      <dgm:spPr/>
    </dgm:pt>
    <dgm:pt modelId="{3ABBB5F7-4BB4-4544-A948-77C4547823BD}" type="pres">
      <dgm:prSet presAssocID="{0DB38789-7AC9-44FB-8B78-DD6EC9CD5110}" presName="spaceBetweenRectangles" presStyleCnt="0"/>
      <dgm:spPr/>
    </dgm:pt>
    <dgm:pt modelId="{59C08AF4-464C-4D51-A911-2CC9BE78296E}" type="pres">
      <dgm:prSet presAssocID="{167F7A16-594E-44BC-AF0B-CBECAC501816}" presName="composite" presStyleCnt="0"/>
      <dgm:spPr/>
    </dgm:pt>
    <dgm:pt modelId="{C1CBF721-B9C6-42DF-9BA6-0AF2089F364E}" type="pres">
      <dgm:prSet presAssocID="{167F7A16-594E-44BC-AF0B-CBECAC501816}" presName="ConnectorPoint" presStyleLbl="lnNode1" presStyleIdx="4" presStyleCnt="5"/>
      <dgm:spPr>
        <a:solidFill>
          <a:schemeClr val="dk2">
            <a:hueOff val="0"/>
            <a:satOff val="0"/>
            <a:lumOff val="0"/>
            <a:alphaOff val="0"/>
          </a:schemeClr>
        </a:solidFill>
        <a:ln w="6350">
          <a:noFill/>
        </a:ln>
        <a:effectLst/>
      </dgm:spPr>
    </dgm:pt>
    <dgm:pt modelId="{44407CB0-4C27-4547-8B0A-0509D1504CAE}" type="pres">
      <dgm:prSet presAssocID="{167F7A16-594E-44BC-AF0B-CBECAC501816}" presName="DropPinPlaceHolder" presStyleCnt="0"/>
      <dgm:spPr/>
    </dgm:pt>
    <dgm:pt modelId="{00BAF9E5-789A-48BA-8CBF-01DED2146D70}" type="pres">
      <dgm:prSet presAssocID="{167F7A16-594E-44BC-AF0B-CBECAC501816}" presName="DropPin" presStyleLbl="alignNode1" presStyleIdx="4" presStyleCnt="5"/>
      <dgm:spPr/>
    </dgm:pt>
    <dgm:pt modelId="{505CDF13-A10F-4DDB-B4E8-7ADE759FE2F1}" type="pres">
      <dgm:prSet presAssocID="{167F7A16-594E-44BC-AF0B-CBECAC501816}" presName="Ellipse" presStyleLbl="fgAcc1" presStyleIdx="5" presStyleCnt="6"/>
      <dgm:spPr>
        <a:solidFill>
          <a:schemeClr val="lt2">
            <a:alpha val="90000"/>
            <a:hueOff val="0"/>
            <a:satOff val="0"/>
            <a:lumOff val="0"/>
            <a:alphaOff val="0"/>
          </a:schemeClr>
        </a:solidFill>
        <a:ln>
          <a:noFill/>
        </a:ln>
        <a:effectLst/>
      </dgm:spPr>
    </dgm:pt>
    <dgm:pt modelId="{D23C249B-91FB-4B29-9DF4-93BA34639A20}" type="pres">
      <dgm:prSet presAssocID="{167F7A16-594E-44BC-AF0B-CBECAC501816}" presName="L2TextContainer" presStyleLbl="revTx" presStyleIdx="8" presStyleCnt="10">
        <dgm:presLayoutVars>
          <dgm:bulletEnabled val="1"/>
        </dgm:presLayoutVars>
      </dgm:prSet>
      <dgm:spPr/>
    </dgm:pt>
    <dgm:pt modelId="{3A7ED3D0-C949-40F5-910D-D7EFB20529BA}" type="pres">
      <dgm:prSet presAssocID="{167F7A16-594E-44BC-AF0B-CBECAC501816}" presName="L1TextContainer" presStyleLbl="revTx" presStyleIdx="9" presStyleCnt="10">
        <dgm:presLayoutVars>
          <dgm:chMax val="1"/>
          <dgm:chPref val="1"/>
          <dgm:bulletEnabled val="1"/>
        </dgm:presLayoutVars>
      </dgm:prSet>
      <dgm:spPr/>
    </dgm:pt>
    <dgm:pt modelId="{BF4F1864-094B-45A1-99E9-CF883EA01071}" type="pres">
      <dgm:prSet presAssocID="{167F7A16-594E-44BC-AF0B-CBECAC501816}" presName="ConnectLine" presStyleLbl="sibTrans1D1" presStyleIdx="4" presStyleCnt="5"/>
      <dgm:spPr>
        <a:noFill/>
        <a:ln w="12700" cap="flat" cmpd="sng" algn="ctr">
          <a:solidFill>
            <a:schemeClr val="dk2">
              <a:hueOff val="0"/>
              <a:satOff val="0"/>
              <a:lumOff val="0"/>
              <a:alphaOff val="0"/>
            </a:schemeClr>
          </a:solidFill>
          <a:prstDash val="dash"/>
        </a:ln>
        <a:effectLst/>
      </dgm:spPr>
    </dgm:pt>
    <dgm:pt modelId="{4CFD3EE2-FFA3-4EFC-BCC7-FDBB58A060CC}" type="pres">
      <dgm:prSet presAssocID="{167F7A16-594E-44BC-AF0B-CBECAC501816}" presName="EmptyPlaceHolder" presStyleCnt="0"/>
      <dgm:spPr/>
    </dgm:pt>
  </dgm:ptLst>
  <dgm:cxnLst>
    <dgm:cxn modelId="{806CF717-15B9-4D96-9136-0CC08358B2A5}" srcId="{63085546-7C7C-4B3E-ABEB-2669F1A65FB2}" destId="{167F7A16-594E-44BC-AF0B-CBECAC501816}" srcOrd="4" destOrd="0" parTransId="{05F434A3-74FC-4B98-893B-F984C13D6457}" sibTransId="{F26B5CE3-924A-470F-952D-78558C4C872D}"/>
    <dgm:cxn modelId="{4A9BDA63-F484-4C6F-82EE-A70E4989C51E}" srcId="{63085546-7C7C-4B3E-ABEB-2669F1A65FB2}" destId="{24A9597D-5431-450F-AD87-033459639606}" srcOrd="0" destOrd="0" parTransId="{B6FF8757-9A76-482B-8201-FE1E251F796A}" sibTransId="{0BA5A555-D766-4D2F-A69F-18115F5EB76B}"/>
    <dgm:cxn modelId="{FE671A6D-1456-4CCF-88ED-2BB095BCCF96}" type="presOf" srcId="{167F7A16-594E-44BC-AF0B-CBECAC501816}" destId="{3A7ED3D0-C949-40F5-910D-D7EFB20529BA}" srcOrd="0" destOrd="0" presId="urn:microsoft.com/office/officeart/2017/3/layout/DropPinTimeline"/>
    <dgm:cxn modelId="{247DE591-0579-4FF5-9C62-940C4F67096B}" type="presOf" srcId="{63085546-7C7C-4B3E-ABEB-2669F1A65FB2}" destId="{7A5D3400-AF5B-4297-8592-4C1EDB9D0973}" srcOrd="0" destOrd="0" presId="urn:microsoft.com/office/officeart/2017/3/layout/DropPinTimeline"/>
    <dgm:cxn modelId="{A9DFF497-C142-4C61-87D2-7CF13795F8F5}" srcId="{63085546-7C7C-4B3E-ABEB-2669F1A65FB2}" destId="{77ACE4C7-9085-4BE0-9D56-FE6DEFD2B4EB}" srcOrd="1" destOrd="0" parTransId="{0F839757-2283-4C34-ABFF-04D2023F1424}" sibTransId="{D3FFF43D-1B45-4282-A120-C40CC8D7AEB6}"/>
    <dgm:cxn modelId="{99746BB5-7122-43B8-8680-CF610F03585C}" srcId="{63085546-7C7C-4B3E-ABEB-2669F1A65FB2}" destId="{1E529C6E-C939-479A-A075-9E9B02837B50}" srcOrd="2" destOrd="0" parTransId="{46B3C017-F97A-4640-992A-33AEE06B2EFC}" sibTransId="{192E80CB-2667-481C-8244-6EC4AEED1BC2}"/>
    <dgm:cxn modelId="{82F4DABF-AFAF-45C9-9B87-D43BA3053769}" type="presOf" srcId="{24A9597D-5431-450F-AD87-033459639606}" destId="{8CBA863D-5AD2-4756-8C8B-E5B3C048DE9D}" srcOrd="0" destOrd="0" presId="urn:microsoft.com/office/officeart/2017/3/layout/DropPinTimeline"/>
    <dgm:cxn modelId="{43AD6AD2-8807-4B5F-A10E-4D97BBBC4BC6}" srcId="{63085546-7C7C-4B3E-ABEB-2669F1A65FB2}" destId="{F4B76808-426C-4ED7-8023-E62FD82D3715}" srcOrd="3" destOrd="0" parTransId="{8DE75519-8680-4C48-8EAB-4261D870F010}" sibTransId="{0DB38789-7AC9-44FB-8B78-DD6EC9CD5110}"/>
    <dgm:cxn modelId="{E3F1F4D8-8B23-4C22-BA4A-E78DEBE06423}" type="presOf" srcId="{1E529C6E-C939-479A-A075-9E9B02837B50}" destId="{1D59F906-2A4F-4555-8DD8-B7736186F7B0}" srcOrd="0" destOrd="0" presId="urn:microsoft.com/office/officeart/2017/3/layout/DropPinTimeline"/>
    <dgm:cxn modelId="{6032A0E7-AAE4-45CC-8596-0BA52A9B4184}" type="presOf" srcId="{F4B76808-426C-4ED7-8023-E62FD82D3715}" destId="{B4CC2A32-B31F-4455-95DA-F46105D749DF}" srcOrd="0" destOrd="0" presId="urn:microsoft.com/office/officeart/2017/3/layout/DropPinTimeline"/>
    <dgm:cxn modelId="{0DA35FEF-00F2-4BDE-973A-D7211EE2EA89}" type="presOf" srcId="{77ACE4C7-9085-4BE0-9D56-FE6DEFD2B4EB}" destId="{747B134D-296A-4682-95DC-5908E9A7AF1E}" srcOrd="0" destOrd="0" presId="urn:microsoft.com/office/officeart/2017/3/layout/DropPinTimeline"/>
    <dgm:cxn modelId="{DA6A51DB-6C18-400B-9DA5-E8330852483B}" type="presParOf" srcId="{7A5D3400-AF5B-4297-8592-4C1EDB9D0973}" destId="{BD204284-1F7C-4D58-BC79-8C2DEE7E9FAF}" srcOrd="0" destOrd="0" presId="urn:microsoft.com/office/officeart/2017/3/layout/DropPinTimeline"/>
    <dgm:cxn modelId="{B682209A-D180-4D3D-A7FE-3FF4623AAAC8}" type="presParOf" srcId="{7A5D3400-AF5B-4297-8592-4C1EDB9D0973}" destId="{46A6B157-7198-41C4-9D25-C4F8885F1B6F}" srcOrd="1" destOrd="0" presId="urn:microsoft.com/office/officeart/2017/3/layout/DropPinTimeline"/>
    <dgm:cxn modelId="{25DBAB43-228A-4753-8439-A1F5023CFD99}" type="presParOf" srcId="{46A6B157-7198-41C4-9D25-C4F8885F1B6F}" destId="{35D4265B-9CC2-4F33-AA01-7ED8B091771A}" srcOrd="0" destOrd="0" presId="urn:microsoft.com/office/officeart/2017/3/layout/DropPinTimeline"/>
    <dgm:cxn modelId="{6D10FA7A-4AB7-4139-9AAD-C63B04624AF9}" type="presParOf" srcId="{35D4265B-9CC2-4F33-AA01-7ED8B091771A}" destId="{DA2037BF-1D5B-46AB-9007-789D01C32456}" srcOrd="0" destOrd="0" presId="urn:microsoft.com/office/officeart/2017/3/layout/DropPinTimeline"/>
    <dgm:cxn modelId="{1C9CDDAA-341D-4D50-8941-05BB371ED5AB}" type="presParOf" srcId="{35D4265B-9CC2-4F33-AA01-7ED8B091771A}" destId="{3D071174-4AC5-47D5-A502-7CCB2D4EAF26}" srcOrd="1" destOrd="0" presId="urn:microsoft.com/office/officeart/2017/3/layout/DropPinTimeline"/>
    <dgm:cxn modelId="{A76436D9-9E82-4C9F-906C-7744FDD5D931}" type="presParOf" srcId="{3D071174-4AC5-47D5-A502-7CCB2D4EAF26}" destId="{E2320E50-EF1B-42E0-A56D-8BBC5FDA6D41}" srcOrd="0" destOrd="0" presId="urn:microsoft.com/office/officeart/2017/3/layout/DropPinTimeline"/>
    <dgm:cxn modelId="{B1EC0149-5B00-4B16-AB3F-29A744E516BC}" type="presParOf" srcId="{3D071174-4AC5-47D5-A502-7CCB2D4EAF26}" destId="{BDA48608-3657-441B-A4D7-1D7464C0E0CB}" srcOrd="1" destOrd="0" presId="urn:microsoft.com/office/officeart/2017/3/layout/DropPinTimeline"/>
    <dgm:cxn modelId="{84CB4593-E526-43DF-A3A7-386CD03F0A42}" type="presParOf" srcId="{35D4265B-9CC2-4F33-AA01-7ED8B091771A}" destId="{C225E8D7-774C-4DC1-9AA1-F3B2F352504E}" srcOrd="2" destOrd="0" presId="urn:microsoft.com/office/officeart/2017/3/layout/DropPinTimeline"/>
    <dgm:cxn modelId="{6DE1D734-2FC8-4604-9982-43E95E540616}" type="presParOf" srcId="{35D4265B-9CC2-4F33-AA01-7ED8B091771A}" destId="{8CBA863D-5AD2-4756-8C8B-E5B3C048DE9D}" srcOrd="3" destOrd="0" presId="urn:microsoft.com/office/officeart/2017/3/layout/DropPinTimeline"/>
    <dgm:cxn modelId="{43FA9C56-565D-4487-9ACF-708CD60ED182}" type="presParOf" srcId="{35D4265B-9CC2-4F33-AA01-7ED8B091771A}" destId="{23E4EE21-5274-472E-A4BE-B181B7718783}" srcOrd="4" destOrd="0" presId="urn:microsoft.com/office/officeart/2017/3/layout/DropPinTimeline"/>
    <dgm:cxn modelId="{67BD57AE-9A32-495B-A2EA-9EEAE58FCCE8}" type="presParOf" srcId="{35D4265B-9CC2-4F33-AA01-7ED8B091771A}" destId="{FDB2990A-DAB7-4296-9D54-74B95098CFBF}" srcOrd="5" destOrd="0" presId="urn:microsoft.com/office/officeart/2017/3/layout/DropPinTimeline"/>
    <dgm:cxn modelId="{4DA9D9CE-141F-431B-8F95-35EA220E4EDF}" type="presParOf" srcId="{46A6B157-7198-41C4-9D25-C4F8885F1B6F}" destId="{2A4D852E-7098-452F-8443-508D23300CF3}" srcOrd="1" destOrd="0" presId="urn:microsoft.com/office/officeart/2017/3/layout/DropPinTimeline"/>
    <dgm:cxn modelId="{91D32FE0-5ECE-4156-8D85-22BB675B7A4B}" type="presParOf" srcId="{46A6B157-7198-41C4-9D25-C4F8885F1B6F}" destId="{6F430720-6702-463C-A60F-FB4C77E2E607}" srcOrd="2" destOrd="0" presId="urn:microsoft.com/office/officeart/2017/3/layout/DropPinTimeline"/>
    <dgm:cxn modelId="{9D8D51C8-7F03-4D25-A157-3977EA33B16F}" type="presParOf" srcId="{6F430720-6702-463C-A60F-FB4C77E2E607}" destId="{36525857-D177-4641-91F8-4CDE25A90F49}" srcOrd="0" destOrd="0" presId="urn:microsoft.com/office/officeart/2017/3/layout/DropPinTimeline"/>
    <dgm:cxn modelId="{CA5D990A-FC2D-485D-850F-766DEE5B581A}" type="presParOf" srcId="{6F430720-6702-463C-A60F-FB4C77E2E607}" destId="{194E1EFB-A6FB-4057-B226-9234C96653CB}" srcOrd="1" destOrd="0" presId="urn:microsoft.com/office/officeart/2017/3/layout/DropPinTimeline"/>
    <dgm:cxn modelId="{39650C2A-5609-4C39-B27C-2F17E479692E}" type="presParOf" srcId="{194E1EFB-A6FB-4057-B226-9234C96653CB}" destId="{1A2ED0E3-1661-48A0-BB01-BEDFC7423F3E}" srcOrd="0" destOrd="0" presId="urn:microsoft.com/office/officeart/2017/3/layout/DropPinTimeline"/>
    <dgm:cxn modelId="{F4565A20-9BFA-415B-9EFA-0F5BBD363C66}" type="presParOf" srcId="{194E1EFB-A6FB-4057-B226-9234C96653CB}" destId="{7D74E13E-6FD5-44E4-8358-77A6C638139C}" srcOrd="1" destOrd="0" presId="urn:microsoft.com/office/officeart/2017/3/layout/DropPinTimeline"/>
    <dgm:cxn modelId="{AB77C328-41CC-49AA-B95E-D0D4AD8859CC}" type="presParOf" srcId="{6F430720-6702-463C-A60F-FB4C77E2E607}" destId="{0D5A17A9-5D8F-4295-B58D-2EB72F139EC7}" srcOrd="2" destOrd="0" presId="urn:microsoft.com/office/officeart/2017/3/layout/DropPinTimeline"/>
    <dgm:cxn modelId="{BA64844A-897B-4FCD-967A-E7FE34F59217}" type="presParOf" srcId="{6F430720-6702-463C-A60F-FB4C77E2E607}" destId="{747B134D-296A-4682-95DC-5908E9A7AF1E}" srcOrd="3" destOrd="0" presId="urn:microsoft.com/office/officeart/2017/3/layout/DropPinTimeline"/>
    <dgm:cxn modelId="{56040AEA-A7EC-4CFC-AE5F-6928B31004CC}" type="presParOf" srcId="{6F430720-6702-463C-A60F-FB4C77E2E607}" destId="{8E30E049-FE29-4CCD-A791-5CD7EB7A61E1}" srcOrd="4" destOrd="0" presId="urn:microsoft.com/office/officeart/2017/3/layout/DropPinTimeline"/>
    <dgm:cxn modelId="{42160512-63DA-4739-9247-D49890FA52C3}" type="presParOf" srcId="{6F430720-6702-463C-A60F-FB4C77E2E607}" destId="{E4E446D8-04BA-4821-94C5-4BC9128A14F3}" srcOrd="5" destOrd="0" presId="urn:microsoft.com/office/officeart/2017/3/layout/DropPinTimeline"/>
    <dgm:cxn modelId="{450A768C-F4BA-45E1-92F3-41C0DE700879}" type="presParOf" srcId="{46A6B157-7198-41C4-9D25-C4F8885F1B6F}" destId="{E0DAEDA0-B19A-4C1D-A793-916D49326819}" srcOrd="3" destOrd="0" presId="urn:microsoft.com/office/officeart/2017/3/layout/DropPinTimeline"/>
    <dgm:cxn modelId="{DC8ADDCA-DD48-4480-846A-C2BDE5916D67}" type="presParOf" srcId="{46A6B157-7198-41C4-9D25-C4F8885F1B6F}" destId="{4AD5D382-D504-4C72-9015-2428B5738B4B}" srcOrd="4" destOrd="0" presId="urn:microsoft.com/office/officeart/2017/3/layout/DropPinTimeline"/>
    <dgm:cxn modelId="{1FA11090-8472-4098-AFF3-33CA094B1E5F}" type="presParOf" srcId="{4AD5D382-D504-4C72-9015-2428B5738B4B}" destId="{01139EBE-AC97-40BF-9782-E83F3CE42DF4}" srcOrd="0" destOrd="0" presId="urn:microsoft.com/office/officeart/2017/3/layout/DropPinTimeline"/>
    <dgm:cxn modelId="{7663A0F5-F11A-49F5-AECC-C8DDDB8119B9}" type="presParOf" srcId="{4AD5D382-D504-4C72-9015-2428B5738B4B}" destId="{E433A787-6263-444E-92E6-420C2A532776}" srcOrd="1" destOrd="0" presId="urn:microsoft.com/office/officeart/2017/3/layout/DropPinTimeline"/>
    <dgm:cxn modelId="{ABB0F6A5-7F68-4D96-A271-1B5888FD4801}" type="presParOf" srcId="{E433A787-6263-444E-92E6-420C2A532776}" destId="{87F73DED-482F-47D6-BE5F-208C1E63C8BD}" srcOrd="0" destOrd="0" presId="urn:microsoft.com/office/officeart/2017/3/layout/DropPinTimeline"/>
    <dgm:cxn modelId="{73D4DEB0-D327-47FC-8DC1-2CEE06002A9C}" type="presParOf" srcId="{E433A787-6263-444E-92E6-420C2A532776}" destId="{043EA9E2-9BF2-472B-8E05-0AF2D2E1EDAE}" srcOrd="1" destOrd="0" presId="urn:microsoft.com/office/officeart/2017/3/layout/DropPinTimeline"/>
    <dgm:cxn modelId="{C7610481-3750-4B56-81D8-1F4F364E8CE9}" type="presParOf" srcId="{4AD5D382-D504-4C72-9015-2428B5738B4B}" destId="{F4E084CE-4429-4BA8-B6AB-FBE6F08A9363}" srcOrd="2" destOrd="0" presId="urn:microsoft.com/office/officeart/2017/3/layout/DropPinTimeline"/>
    <dgm:cxn modelId="{48404385-4F0C-4786-9CEB-5EBB601DB134}" type="presParOf" srcId="{4AD5D382-D504-4C72-9015-2428B5738B4B}" destId="{1D59F906-2A4F-4555-8DD8-B7736186F7B0}" srcOrd="3" destOrd="0" presId="urn:microsoft.com/office/officeart/2017/3/layout/DropPinTimeline"/>
    <dgm:cxn modelId="{C7868D9A-DA56-4BD2-AF67-40C28FE9D879}" type="presParOf" srcId="{4AD5D382-D504-4C72-9015-2428B5738B4B}" destId="{E6C0E1F8-839C-416D-A074-467AE9522EB3}" srcOrd="4" destOrd="0" presId="urn:microsoft.com/office/officeart/2017/3/layout/DropPinTimeline"/>
    <dgm:cxn modelId="{49F258E0-20A3-4791-AE75-D8D5D3F75D13}" type="presParOf" srcId="{4AD5D382-D504-4C72-9015-2428B5738B4B}" destId="{6838898A-EF8F-4488-8F59-48C1A9D9C48A}" srcOrd="5" destOrd="0" presId="urn:microsoft.com/office/officeart/2017/3/layout/DropPinTimeline"/>
    <dgm:cxn modelId="{83860263-CDAB-4E12-86DF-700145293985}" type="presParOf" srcId="{46A6B157-7198-41C4-9D25-C4F8885F1B6F}" destId="{8AA2201E-DCF7-4099-A0E5-452DCBA56E9B}" srcOrd="5" destOrd="0" presId="urn:microsoft.com/office/officeart/2017/3/layout/DropPinTimeline"/>
    <dgm:cxn modelId="{0C857C99-0CE6-4803-819D-C3AE8B12ADEA}" type="presParOf" srcId="{46A6B157-7198-41C4-9D25-C4F8885F1B6F}" destId="{324456D5-3689-4F44-8FBB-893586F33F41}" srcOrd="6" destOrd="0" presId="urn:microsoft.com/office/officeart/2017/3/layout/DropPinTimeline"/>
    <dgm:cxn modelId="{60AF1E3C-0754-47DE-9449-5BB0D4991E65}" type="presParOf" srcId="{324456D5-3689-4F44-8FBB-893586F33F41}" destId="{2056A52D-FBAB-480D-B110-F50B7DAA4450}" srcOrd="0" destOrd="0" presId="urn:microsoft.com/office/officeart/2017/3/layout/DropPinTimeline"/>
    <dgm:cxn modelId="{9B4877F3-E977-475D-95EC-2A2CDA0B44F3}" type="presParOf" srcId="{324456D5-3689-4F44-8FBB-893586F33F41}" destId="{907E7048-557A-458F-8448-41E473A2ADFB}" srcOrd="1" destOrd="0" presId="urn:microsoft.com/office/officeart/2017/3/layout/DropPinTimeline"/>
    <dgm:cxn modelId="{C9164C57-D9B9-4810-8258-DA8D1619E4E7}" type="presParOf" srcId="{907E7048-557A-458F-8448-41E473A2ADFB}" destId="{4A22D198-004A-4F6C-AA11-D79E7A579B25}" srcOrd="0" destOrd="0" presId="urn:microsoft.com/office/officeart/2017/3/layout/DropPinTimeline"/>
    <dgm:cxn modelId="{2F3A309F-E192-4805-A73D-989EA755F1EB}" type="presParOf" srcId="{907E7048-557A-458F-8448-41E473A2ADFB}" destId="{C3F6EE7C-5326-4E7F-B70F-6DAE9E6E27CA}" srcOrd="1" destOrd="0" presId="urn:microsoft.com/office/officeart/2017/3/layout/DropPinTimeline"/>
    <dgm:cxn modelId="{93D58A7A-C1E7-4445-A985-7A9DC777E9CE}" type="presParOf" srcId="{324456D5-3689-4F44-8FBB-893586F33F41}" destId="{DB434F92-0DF5-4D93-97E9-8EB71CC1BC7C}" srcOrd="2" destOrd="0" presId="urn:microsoft.com/office/officeart/2017/3/layout/DropPinTimeline"/>
    <dgm:cxn modelId="{DE015227-0401-4713-90BB-ED582FB1DBCB}" type="presParOf" srcId="{324456D5-3689-4F44-8FBB-893586F33F41}" destId="{B4CC2A32-B31F-4455-95DA-F46105D749DF}" srcOrd="3" destOrd="0" presId="urn:microsoft.com/office/officeart/2017/3/layout/DropPinTimeline"/>
    <dgm:cxn modelId="{86A1E7F7-5B61-4ACB-9C69-C06B452F1CFF}" type="presParOf" srcId="{324456D5-3689-4F44-8FBB-893586F33F41}" destId="{422BACEF-6E6A-4E0B-A78E-2FD61803474F}" srcOrd="4" destOrd="0" presId="urn:microsoft.com/office/officeart/2017/3/layout/DropPinTimeline"/>
    <dgm:cxn modelId="{4D0518B5-6969-44DB-A5DD-42B070146DBB}" type="presParOf" srcId="{324456D5-3689-4F44-8FBB-893586F33F41}" destId="{C1649548-85B0-4EBC-B764-2C37486817B0}" srcOrd="5" destOrd="0" presId="urn:microsoft.com/office/officeart/2017/3/layout/DropPinTimeline"/>
    <dgm:cxn modelId="{B070AFCB-3051-4865-8FC2-B7574C84082B}" type="presParOf" srcId="{46A6B157-7198-41C4-9D25-C4F8885F1B6F}" destId="{3ABBB5F7-4BB4-4544-A948-77C4547823BD}" srcOrd="7" destOrd="0" presId="urn:microsoft.com/office/officeart/2017/3/layout/DropPinTimeline"/>
    <dgm:cxn modelId="{FEFA96D2-DF5B-406B-B63D-DEFC68116B92}" type="presParOf" srcId="{46A6B157-7198-41C4-9D25-C4F8885F1B6F}" destId="{59C08AF4-464C-4D51-A911-2CC9BE78296E}" srcOrd="8" destOrd="0" presId="urn:microsoft.com/office/officeart/2017/3/layout/DropPinTimeline"/>
    <dgm:cxn modelId="{4CADCC30-8854-46F7-82B5-DE29F1CE889E}" type="presParOf" srcId="{59C08AF4-464C-4D51-A911-2CC9BE78296E}" destId="{C1CBF721-B9C6-42DF-9BA6-0AF2089F364E}" srcOrd="0" destOrd="0" presId="urn:microsoft.com/office/officeart/2017/3/layout/DropPinTimeline"/>
    <dgm:cxn modelId="{925B3821-E967-40BF-9581-79F2A0738325}" type="presParOf" srcId="{59C08AF4-464C-4D51-A911-2CC9BE78296E}" destId="{44407CB0-4C27-4547-8B0A-0509D1504CAE}" srcOrd="1" destOrd="0" presId="urn:microsoft.com/office/officeart/2017/3/layout/DropPinTimeline"/>
    <dgm:cxn modelId="{BEF5623E-ECDA-4ECB-BBEF-A3A4F4685EB4}" type="presParOf" srcId="{44407CB0-4C27-4547-8B0A-0509D1504CAE}" destId="{00BAF9E5-789A-48BA-8CBF-01DED2146D70}" srcOrd="0" destOrd="0" presId="urn:microsoft.com/office/officeart/2017/3/layout/DropPinTimeline"/>
    <dgm:cxn modelId="{A2AEA681-91AC-4BDE-88D1-B29931261A45}" type="presParOf" srcId="{44407CB0-4C27-4547-8B0A-0509D1504CAE}" destId="{505CDF13-A10F-4DDB-B4E8-7ADE759FE2F1}" srcOrd="1" destOrd="0" presId="urn:microsoft.com/office/officeart/2017/3/layout/DropPinTimeline"/>
    <dgm:cxn modelId="{D1D48EE9-04B5-4749-BA1D-70BD2EB8A204}" type="presParOf" srcId="{59C08AF4-464C-4D51-A911-2CC9BE78296E}" destId="{D23C249B-91FB-4B29-9DF4-93BA34639A20}" srcOrd="2" destOrd="0" presId="urn:microsoft.com/office/officeart/2017/3/layout/DropPinTimeline"/>
    <dgm:cxn modelId="{E5917A97-6602-4DE2-AA35-F6264C09D43E}" type="presParOf" srcId="{59C08AF4-464C-4D51-A911-2CC9BE78296E}" destId="{3A7ED3D0-C949-40F5-910D-D7EFB20529BA}" srcOrd="3" destOrd="0" presId="urn:microsoft.com/office/officeart/2017/3/layout/DropPinTimeline"/>
    <dgm:cxn modelId="{66016C53-24F9-471A-A6E5-F1905D07F222}" type="presParOf" srcId="{59C08AF4-464C-4D51-A911-2CC9BE78296E}" destId="{BF4F1864-094B-45A1-99E9-CF883EA01071}" srcOrd="4" destOrd="0" presId="urn:microsoft.com/office/officeart/2017/3/layout/DropPinTimeline"/>
    <dgm:cxn modelId="{69BC7784-6622-4F4C-A00C-604159DF148A}" type="presParOf" srcId="{59C08AF4-464C-4D51-A911-2CC9BE78296E}" destId="{4CFD3EE2-FFA3-4EFC-BCC7-FDBB58A060CC}" srcOrd="5" destOrd="0" presId="urn:microsoft.com/office/officeart/2017/3/layout/DropPi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3d3" qsCatId="3D" csTypeId="urn:microsoft.com/office/officeart/2005/8/colors/accent0_3" csCatId="mainScheme" phldr="1"/>
      <dgm:spPr/>
      <dgm:t>
        <a:bodyPr/>
        <a:lstStyle/>
        <a:p>
          <a:endParaRPr lang="en-US"/>
        </a:p>
      </dgm:t>
    </dgm:pt>
    <dgm:pt modelId="{F4B76808-426C-4ED7-8023-E62FD82D3715}">
      <dgm:prSet/>
      <dgm:spPr/>
      <dgm:t>
        <a:bodyPr anchor="b"/>
        <a:lstStyle/>
        <a:p>
          <a:pPr>
            <a:defRPr b="1"/>
          </a:pPr>
          <a:r>
            <a:rPr lang="en-US" dirty="0"/>
            <a:t>1993</a:t>
          </a:r>
          <a:br>
            <a:rPr lang="en-US" dirty="0"/>
          </a:br>
          <a:r>
            <a:rPr lang="en-US" dirty="0"/>
            <a:t>RDA</a:t>
          </a:r>
        </a:p>
      </dgm:t>
    </dgm:pt>
    <dgm:pt modelId="{8DE75519-8680-4C48-8EAB-4261D870F010}" type="parTrans" cxnId="{43AD6AD2-8807-4B5F-A10E-4D97BBBC4BC6}">
      <dgm:prSet/>
      <dgm:spPr/>
      <dgm:t>
        <a:bodyPr/>
        <a:lstStyle/>
        <a:p>
          <a:pPr algn="l"/>
          <a:endParaRPr lang="en-US"/>
        </a:p>
      </dgm:t>
    </dgm:pt>
    <dgm:pt modelId="{0DB38789-7AC9-44FB-8B78-DD6EC9CD5110}" type="sibTrans" cxnId="{43AD6AD2-8807-4B5F-A10E-4D97BBBC4BC6}">
      <dgm:prSet/>
      <dgm:spPr/>
      <dgm:t>
        <a:bodyPr/>
        <a:lstStyle/>
        <a:p>
          <a:pPr algn="l"/>
          <a:endParaRPr lang="en-US"/>
        </a:p>
      </dgm:t>
    </dgm:pt>
    <dgm:pt modelId="{167F7A16-594E-44BC-AF0B-CBECAC501816}">
      <dgm:prSet/>
      <dgm:spPr/>
      <dgm:t>
        <a:bodyPr anchor="b"/>
        <a:lstStyle/>
        <a:p>
          <a:pPr>
            <a:defRPr b="1"/>
          </a:pPr>
          <a:r>
            <a:rPr lang="en-US" dirty="0"/>
            <a:t>1998</a:t>
          </a:r>
          <a:br>
            <a:rPr lang="en-US" dirty="0"/>
          </a:br>
          <a:r>
            <a:rPr lang="en-US" dirty="0"/>
            <a:t>XML-RPC</a:t>
          </a:r>
        </a:p>
      </dgm:t>
    </dgm:pt>
    <dgm:pt modelId="{05F434A3-74FC-4B98-893B-F984C13D6457}" type="parTrans" cxnId="{806CF717-15B9-4D96-9136-0CC08358B2A5}">
      <dgm:prSet/>
      <dgm:spPr/>
      <dgm:t>
        <a:bodyPr/>
        <a:lstStyle/>
        <a:p>
          <a:pPr algn="l"/>
          <a:endParaRPr lang="en-US"/>
        </a:p>
      </dgm:t>
    </dgm:pt>
    <dgm:pt modelId="{F26B5CE3-924A-470F-952D-78558C4C872D}" type="sibTrans" cxnId="{806CF717-15B9-4D96-9136-0CC08358B2A5}">
      <dgm:prSet/>
      <dgm:spPr/>
      <dgm:t>
        <a:bodyPr/>
        <a:lstStyle/>
        <a:p>
          <a:pPr algn="l"/>
          <a:endParaRPr lang="en-US"/>
        </a:p>
      </dgm:t>
    </dgm:pt>
    <dgm:pt modelId="{A22F51F7-C2D0-4142-8414-7D4AD4CFA001}">
      <dgm:prSet/>
      <dgm:spPr/>
      <dgm:t>
        <a:bodyPr anchor="b"/>
        <a:lstStyle/>
        <a:p>
          <a:pPr>
            <a:defRPr b="1"/>
          </a:pPr>
          <a:r>
            <a:rPr lang="en-US" dirty="0"/>
            <a:t>1999</a:t>
          </a:r>
          <a:br>
            <a:rPr lang="en-US" dirty="0"/>
          </a:br>
          <a:r>
            <a:rPr lang="en-US" dirty="0"/>
            <a:t>SOAP</a:t>
          </a:r>
        </a:p>
      </dgm:t>
    </dgm:pt>
    <dgm:pt modelId="{466D650B-FD63-47ED-BD47-2103D4D4E462}" type="parTrans" cxnId="{08E83757-7039-45A5-B597-E2E08CE54937}">
      <dgm:prSet/>
      <dgm:spPr/>
      <dgm:t>
        <a:bodyPr/>
        <a:lstStyle/>
        <a:p>
          <a:pPr algn="l"/>
          <a:endParaRPr lang="en-US"/>
        </a:p>
      </dgm:t>
    </dgm:pt>
    <dgm:pt modelId="{787BFA30-20E7-48CA-9AD5-E2FFAF3A0451}" type="sibTrans" cxnId="{08E83757-7039-45A5-B597-E2E08CE54937}">
      <dgm:prSet/>
      <dgm:spPr/>
      <dgm:t>
        <a:bodyPr/>
        <a:lstStyle/>
        <a:p>
          <a:pPr algn="l"/>
          <a:endParaRPr lang="en-US"/>
        </a:p>
      </dgm:t>
    </dgm:pt>
    <dgm:pt modelId="{4753DF0F-CFC1-450B-8CFE-6463E66F0798}">
      <dgm:prSet/>
      <dgm:spPr/>
      <dgm:t>
        <a:bodyPr anchor="b"/>
        <a:lstStyle/>
        <a:p>
          <a:pPr>
            <a:defRPr b="1"/>
          </a:pPr>
          <a:r>
            <a:rPr lang="en-US" dirty="0"/>
            <a:t>2000</a:t>
          </a:r>
          <a:br>
            <a:rPr lang="en-US" dirty="0"/>
          </a:br>
          <a:r>
            <a:rPr lang="en-US" dirty="0"/>
            <a:t>REST</a:t>
          </a:r>
        </a:p>
      </dgm:t>
    </dgm:pt>
    <dgm:pt modelId="{8DEFDD15-CA1A-4213-BC5A-0F1583C2CE2C}" type="parTrans" cxnId="{20985C97-DB94-45CE-8474-2474D01C02A8}">
      <dgm:prSet/>
      <dgm:spPr/>
      <dgm:t>
        <a:bodyPr/>
        <a:lstStyle/>
        <a:p>
          <a:pPr algn="l"/>
          <a:endParaRPr lang="en-US"/>
        </a:p>
      </dgm:t>
    </dgm:pt>
    <dgm:pt modelId="{6C9CB13D-6945-4A83-B1F5-EF8759E861A2}" type="sibTrans" cxnId="{20985C97-DB94-45CE-8474-2474D01C02A8}">
      <dgm:prSet/>
      <dgm:spPr/>
      <dgm:t>
        <a:bodyPr/>
        <a:lstStyle/>
        <a:p>
          <a:pPr algn="l"/>
          <a:endParaRPr lang="en-US"/>
        </a:p>
      </dgm:t>
    </dgm:pt>
    <dgm:pt modelId="{77ACE4C7-9085-4BE0-9D56-FE6DEFD2B4EB}">
      <dgm:prSet/>
      <dgm:spPr/>
      <dgm:t>
        <a:bodyPr anchor="b"/>
        <a:lstStyle/>
        <a:p>
          <a:pPr>
            <a:defRPr b="1"/>
          </a:pPr>
          <a:r>
            <a:rPr lang="en-US" dirty="0"/>
            <a:t>1981</a:t>
          </a:r>
          <a:br>
            <a:rPr lang="en-US" dirty="0"/>
          </a:br>
          <a:r>
            <a:rPr lang="en-US" dirty="0"/>
            <a:t>RPC</a:t>
          </a:r>
        </a:p>
      </dgm:t>
    </dgm:pt>
    <dgm:pt modelId="{0F839757-2283-4C34-ABFF-04D2023F1424}" type="parTrans" cxnId="{A9DFF497-C142-4C61-87D2-7CF13795F8F5}">
      <dgm:prSet/>
      <dgm:spPr/>
      <dgm:t>
        <a:bodyPr/>
        <a:lstStyle/>
        <a:p>
          <a:endParaRPr lang="en-US"/>
        </a:p>
      </dgm:t>
    </dgm:pt>
    <dgm:pt modelId="{D3FFF43D-1B45-4282-A120-C40CC8D7AEB6}" type="sibTrans" cxnId="{A9DFF497-C142-4C61-87D2-7CF13795F8F5}">
      <dgm:prSet/>
      <dgm:spPr/>
      <dgm:t>
        <a:bodyPr/>
        <a:lstStyle/>
        <a:p>
          <a:endParaRPr lang="en-US"/>
        </a:p>
      </dgm:t>
    </dgm:pt>
    <dgm:pt modelId="{1E529C6E-C939-479A-A075-9E9B02837B50}">
      <dgm:prSet/>
      <dgm:spPr/>
      <dgm:t>
        <a:bodyPr anchor="b"/>
        <a:lstStyle/>
        <a:p>
          <a:pPr>
            <a:defRPr b="1"/>
          </a:pPr>
          <a:r>
            <a:rPr lang="en-US" dirty="0"/>
            <a:t>1991</a:t>
          </a:r>
          <a:br>
            <a:rPr lang="en-US" dirty="0"/>
          </a:br>
          <a:r>
            <a:rPr lang="en-US" dirty="0"/>
            <a:t>CORBA</a:t>
          </a:r>
        </a:p>
      </dgm:t>
    </dgm:pt>
    <dgm:pt modelId="{192E80CB-2667-481C-8244-6EC4AEED1BC2}" type="sibTrans" cxnId="{99746BB5-7122-43B8-8680-CF610F03585C}">
      <dgm:prSet/>
      <dgm:spPr/>
      <dgm:t>
        <a:bodyPr/>
        <a:lstStyle/>
        <a:p>
          <a:pPr algn="l"/>
          <a:endParaRPr lang="en-US"/>
        </a:p>
      </dgm:t>
    </dgm:pt>
    <dgm:pt modelId="{46B3C017-F97A-4640-992A-33AEE06B2EFC}" type="parTrans" cxnId="{99746BB5-7122-43B8-8680-CF610F03585C}">
      <dgm:prSet/>
      <dgm:spPr/>
      <dgm:t>
        <a:bodyPr/>
        <a:lstStyle/>
        <a:p>
          <a:pPr algn="l"/>
          <a:endParaRPr lang="en-US"/>
        </a:p>
      </dgm:t>
    </dgm:pt>
    <dgm:pt modelId="{24A9597D-5431-450F-AD87-033459639606}">
      <dgm:prSet/>
      <dgm:spPr/>
      <dgm:t>
        <a:bodyPr anchor="b"/>
        <a:lstStyle/>
        <a:p>
          <a:pPr>
            <a:defRPr b="1"/>
          </a:pPr>
          <a:r>
            <a:rPr lang="en-US" dirty="0"/>
            <a:t>~1970~</a:t>
          </a:r>
          <a:br>
            <a:rPr lang="en-US" dirty="0"/>
          </a:br>
          <a:r>
            <a:rPr lang="en-US" dirty="0"/>
            <a:t>RPC concept</a:t>
          </a:r>
          <a:br>
            <a:rPr lang="en-US" dirty="0"/>
          </a:br>
          <a:r>
            <a:rPr lang="en-US" dirty="0"/>
            <a:t>Messaging</a:t>
          </a:r>
          <a:br>
            <a:rPr lang="en-US" dirty="0"/>
          </a:br>
          <a:r>
            <a:rPr lang="en-US" dirty="0"/>
            <a:t>Queuing</a:t>
          </a:r>
        </a:p>
      </dgm:t>
    </dgm:pt>
    <dgm:pt modelId="{B6FF8757-9A76-482B-8201-FE1E251F796A}" type="parTrans" cxnId="{4A9BDA63-F484-4C6F-82EE-A70E4989C51E}">
      <dgm:prSet/>
      <dgm:spPr/>
      <dgm:t>
        <a:bodyPr/>
        <a:lstStyle/>
        <a:p>
          <a:endParaRPr lang="en-US"/>
        </a:p>
      </dgm:t>
    </dgm:pt>
    <dgm:pt modelId="{0BA5A555-D766-4D2F-A69F-18115F5EB76B}" type="sibTrans" cxnId="{4A9BDA63-F484-4C6F-82EE-A70E4989C51E}">
      <dgm:prSet/>
      <dgm:spPr/>
      <dgm:t>
        <a:bodyPr/>
        <a:lstStyle/>
        <a:p>
          <a:endParaRPr lang="en-US"/>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8" custSzY="428624"/>
      <dgm:spPr>
        <a:prstGeom prst="homePlate">
          <a:avLst/>
        </a:prstGeom>
      </dgm:spPr>
    </dgm:pt>
    <dgm:pt modelId="{46A6B157-7198-41C4-9D25-C4F8885F1B6F}" type="pres">
      <dgm:prSet presAssocID="{63085546-7C7C-4B3E-ABEB-2669F1A65FB2}" presName="nodes" presStyleCnt="0">
        <dgm:presLayoutVars>
          <dgm:chMax/>
          <dgm:chPref/>
          <dgm:animLvl val="lvl"/>
        </dgm:presLayoutVars>
      </dgm:prSet>
      <dgm:spPr/>
    </dgm:pt>
    <dgm:pt modelId="{35D4265B-9CC2-4F33-AA01-7ED8B091771A}" type="pres">
      <dgm:prSet presAssocID="{24A9597D-5431-450F-AD87-033459639606}" presName="composite" presStyleCnt="0"/>
      <dgm:spPr/>
    </dgm:pt>
    <dgm:pt modelId="{DA2037BF-1D5B-46AB-9007-789D01C32456}" type="pres">
      <dgm:prSet presAssocID="{24A9597D-5431-450F-AD87-033459639606}" presName="ConnectorPoint" presStyleLbl="lnNode1" presStyleIdx="0" presStyleCnt="7"/>
      <dgm:spPr>
        <a:solidFill>
          <a:schemeClr val="dk2">
            <a:hueOff val="0"/>
            <a:satOff val="0"/>
            <a:lumOff val="0"/>
            <a:alphaOff val="0"/>
          </a:schemeClr>
        </a:solidFill>
        <a:ln w="6350">
          <a:noFill/>
        </a:ln>
        <a:effectLst/>
      </dgm:spPr>
    </dgm:pt>
    <dgm:pt modelId="{3D071174-4AC5-47D5-A502-7CCB2D4EAF26}" type="pres">
      <dgm:prSet presAssocID="{24A9597D-5431-450F-AD87-033459639606}" presName="DropPinPlaceHolder" presStyleCnt="0"/>
      <dgm:spPr/>
    </dgm:pt>
    <dgm:pt modelId="{E2320E50-EF1B-42E0-A56D-8BBC5FDA6D41}" type="pres">
      <dgm:prSet presAssocID="{24A9597D-5431-450F-AD87-033459639606}" presName="DropPin" presStyleLbl="alignNode1" presStyleIdx="0" presStyleCnt="7"/>
      <dgm:spPr/>
    </dgm:pt>
    <dgm:pt modelId="{BDA48608-3657-441B-A4D7-1D7464C0E0CB}" type="pres">
      <dgm:prSet presAssocID="{24A9597D-5431-450F-AD87-033459639606}" presName="Ellipse" presStyleLbl="fgAcc1" presStyleIdx="1" presStyleCnt="8"/>
      <dgm:spPr>
        <a:solidFill>
          <a:schemeClr val="lt2">
            <a:alpha val="90000"/>
            <a:hueOff val="0"/>
            <a:satOff val="0"/>
            <a:lumOff val="0"/>
            <a:alphaOff val="0"/>
          </a:schemeClr>
        </a:solidFill>
        <a:ln>
          <a:noFill/>
        </a:ln>
        <a:effectLst/>
      </dgm:spPr>
    </dgm:pt>
    <dgm:pt modelId="{C225E8D7-774C-4DC1-9AA1-F3B2F352504E}" type="pres">
      <dgm:prSet presAssocID="{24A9597D-5431-450F-AD87-033459639606}" presName="L2TextContainer" presStyleLbl="revTx" presStyleIdx="0" presStyleCnt="14">
        <dgm:presLayoutVars>
          <dgm:bulletEnabled val="1"/>
        </dgm:presLayoutVars>
      </dgm:prSet>
      <dgm:spPr/>
    </dgm:pt>
    <dgm:pt modelId="{8CBA863D-5AD2-4756-8C8B-E5B3C048DE9D}" type="pres">
      <dgm:prSet presAssocID="{24A9597D-5431-450F-AD87-033459639606}" presName="L1TextContainer" presStyleLbl="revTx" presStyleIdx="1" presStyleCnt="14">
        <dgm:presLayoutVars>
          <dgm:chMax val="1"/>
          <dgm:chPref val="1"/>
          <dgm:bulletEnabled val="1"/>
        </dgm:presLayoutVars>
      </dgm:prSet>
      <dgm:spPr/>
    </dgm:pt>
    <dgm:pt modelId="{23E4EE21-5274-472E-A4BE-B181B7718783}" type="pres">
      <dgm:prSet presAssocID="{24A9597D-5431-450F-AD87-033459639606}" presName="ConnectLine" presStyleLbl="sibTrans1D1" presStyleIdx="0" presStyleCnt="7"/>
      <dgm:spPr>
        <a:noFill/>
        <a:ln w="12700" cap="flat" cmpd="sng" algn="ctr">
          <a:solidFill>
            <a:schemeClr val="dk2">
              <a:hueOff val="0"/>
              <a:satOff val="0"/>
              <a:lumOff val="0"/>
              <a:alphaOff val="0"/>
            </a:schemeClr>
          </a:solidFill>
          <a:prstDash val="dash"/>
        </a:ln>
        <a:effectLst/>
      </dgm:spPr>
    </dgm:pt>
    <dgm:pt modelId="{FDB2990A-DAB7-4296-9D54-74B95098CFBF}" type="pres">
      <dgm:prSet presAssocID="{24A9597D-5431-450F-AD87-033459639606}" presName="EmptyPlaceHolder" presStyleCnt="0"/>
      <dgm:spPr/>
    </dgm:pt>
    <dgm:pt modelId="{2A4D852E-7098-452F-8443-508D23300CF3}" type="pres">
      <dgm:prSet presAssocID="{0BA5A555-D766-4D2F-A69F-18115F5EB76B}" presName="spaceBetweenRectangles" presStyleCnt="0"/>
      <dgm:spPr/>
    </dgm:pt>
    <dgm:pt modelId="{6F430720-6702-463C-A60F-FB4C77E2E607}" type="pres">
      <dgm:prSet presAssocID="{77ACE4C7-9085-4BE0-9D56-FE6DEFD2B4EB}" presName="composite" presStyleCnt="0"/>
      <dgm:spPr/>
    </dgm:pt>
    <dgm:pt modelId="{36525857-D177-4641-91F8-4CDE25A90F49}" type="pres">
      <dgm:prSet presAssocID="{77ACE4C7-9085-4BE0-9D56-FE6DEFD2B4EB}" presName="ConnectorPoint" presStyleLbl="lnNode1" presStyleIdx="1" presStyleCnt="7"/>
      <dgm:spPr>
        <a:solidFill>
          <a:schemeClr val="dk2">
            <a:hueOff val="0"/>
            <a:satOff val="0"/>
            <a:lumOff val="0"/>
            <a:alphaOff val="0"/>
          </a:schemeClr>
        </a:solidFill>
        <a:ln w="6350">
          <a:noFill/>
        </a:ln>
        <a:effectLst/>
      </dgm:spPr>
    </dgm:pt>
    <dgm:pt modelId="{194E1EFB-A6FB-4057-B226-9234C96653CB}" type="pres">
      <dgm:prSet presAssocID="{77ACE4C7-9085-4BE0-9D56-FE6DEFD2B4EB}" presName="DropPinPlaceHolder" presStyleCnt="0"/>
      <dgm:spPr/>
    </dgm:pt>
    <dgm:pt modelId="{1A2ED0E3-1661-48A0-BB01-BEDFC7423F3E}" type="pres">
      <dgm:prSet presAssocID="{77ACE4C7-9085-4BE0-9D56-FE6DEFD2B4EB}" presName="DropPin" presStyleLbl="alignNode1" presStyleIdx="1" presStyleCnt="7"/>
      <dgm:spPr/>
    </dgm:pt>
    <dgm:pt modelId="{7D74E13E-6FD5-44E4-8358-77A6C638139C}" type="pres">
      <dgm:prSet presAssocID="{77ACE4C7-9085-4BE0-9D56-FE6DEFD2B4EB}" presName="Ellipse" presStyleLbl="fgAcc1" presStyleIdx="2" presStyleCnt="8"/>
      <dgm:spPr>
        <a:solidFill>
          <a:schemeClr val="lt2">
            <a:alpha val="90000"/>
            <a:hueOff val="0"/>
            <a:satOff val="0"/>
            <a:lumOff val="0"/>
            <a:alphaOff val="0"/>
          </a:schemeClr>
        </a:solidFill>
        <a:ln>
          <a:noFill/>
        </a:ln>
        <a:effectLst/>
      </dgm:spPr>
    </dgm:pt>
    <dgm:pt modelId="{0D5A17A9-5D8F-4295-B58D-2EB72F139EC7}" type="pres">
      <dgm:prSet presAssocID="{77ACE4C7-9085-4BE0-9D56-FE6DEFD2B4EB}" presName="L2TextContainer" presStyleLbl="revTx" presStyleIdx="2" presStyleCnt="14">
        <dgm:presLayoutVars>
          <dgm:bulletEnabled val="1"/>
        </dgm:presLayoutVars>
      </dgm:prSet>
      <dgm:spPr/>
    </dgm:pt>
    <dgm:pt modelId="{747B134D-296A-4682-95DC-5908E9A7AF1E}" type="pres">
      <dgm:prSet presAssocID="{77ACE4C7-9085-4BE0-9D56-FE6DEFD2B4EB}" presName="L1TextContainer" presStyleLbl="revTx" presStyleIdx="3" presStyleCnt="14">
        <dgm:presLayoutVars>
          <dgm:chMax val="1"/>
          <dgm:chPref val="1"/>
          <dgm:bulletEnabled val="1"/>
        </dgm:presLayoutVars>
      </dgm:prSet>
      <dgm:spPr/>
    </dgm:pt>
    <dgm:pt modelId="{8E30E049-FE29-4CCD-A791-5CD7EB7A61E1}" type="pres">
      <dgm:prSet presAssocID="{77ACE4C7-9085-4BE0-9D56-FE6DEFD2B4EB}" presName="ConnectLine" presStyleLbl="sibTrans1D1" presStyleIdx="1" presStyleCnt="7"/>
      <dgm:spPr>
        <a:noFill/>
        <a:ln w="12700" cap="flat" cmpd="sng" algn="ctr">
          <a:solidFill>
            <a:schemeClr val="dk2">
              <a:hueOff val="0"/>
              <a:satOff val="0"/>
              <a:lumOff val="0"/>
              <a:alphaOff val="0"/>
            </a:schemeClr>
          </a:solidFill>
          <a:prstDash val="dash"/>
        </a:ln>
        <a:effectLst/>
      </dgm:spPr>
    </dgm:pt>
    <dgm:pt modelId="{E4E446D8-04BA-4821-94C5-4BC9128A14F3}" type="pres">
      <dgm:prSet presAssocID="{77ACE4C7-9085-4BE0-9D56-FE6DEFD2B4EB}" presName="EmptyPlaceHolder" presStyleCnt="0"/>
      <dgm:spPr/>
    </dgm:pt>
    <dgm:pt modelId="{E0DAEDA0-B19A-4C1D-A793-916D49326819}" type="pres">
      <dgm:prSet presAssocID="{D3FFF43D-1B45-4282-A120-C40CC8D7AEB6}" presName="spaceBetweenRectangles" presStyleCnt="0"/>
      <dgm:spPr/>
    </dgm:pt>
    <dgm:pt modelId="{4AD5D382-D504-4C72-9015-2428B5738B4B}" type="pres">
      <dgm:prSet presAssocID="{1E529C6E-C939-479A-A075-9E9B02837B50}" presName="composite" presStyleCnt="0"/>
      <dgm:spPr/>
    </dgm:pt>
    <dgm:pt modelId="{01139EBE-AC97-40BF-9782-E83F3CE42DF4}" type="pres">
      <dgm:prSet presAssocID="{1E529C6E-C939-479A-A075-9E9B02837B50}" presName="ConnectorPoint" presStyleLbl="lnNode1" presStyleIdx="2" presStyleCnt="7"/>
      <dgm:spPr>
        <a:solidFill>
          <a:schemeClr val="dk2">
            <a:hueOff val="0"/>
            <a:satOff val="0"/>
            <a:lumOff val="0"/>
            <a:alphaOff val="0"/>
          </a:schemeClr>
        </a:solidFill>
        <a:ln w="6350">
          <a:noFill/>
        </a:ln>
        <a:effectLst/>
      </dgm:spPr>
    </dgm:pt>
    <dgm:pt modelId="{E433A787-6263-444E-92E6-420C2A532776}" type="pres">
      <dgm:prSet presAssocID="{1E529C6E-C939-479A-A075-9E9B02837B50}" presName="DropPinPlaceHolder" presStyleCnt="0"/>
      <dgm:spPr/>
    </dgm:pt>
    <dgm:pt modelId="{87F73DED-482F-47D6-BE5F-208C1E63C8BD}" type="pres">
      <dgm:prSet presAssocID="{1E529C6E-C939-479A-A075-9E9B02837B50}" presName="DropPin" presStyleLbl="alignNode1" presStyleIdx="2" presStyleCnt="7"/>
      <dgm:spPr/>
    </dgm:pt>
    <dgm:pt modelId="{043EA9E2-9BF2-472B-8E05-0AF2D2E1EDAE}" type="pres">
      <dgm:prSet presAssocID="{1E529C6E-C939-479A-A075-9E9B02837B50}" presName="Ellipse" presStyleLbl="fgAcc1" presStyleIdx="3" presStyleCnt="8"/>
      <dgm:spPr>
        <a:solidFill>
          <a:schemeClr val="lt2">
            <a:alpha val="90000"/>
            <a:hueOff val="0"/>
            <a:satOff val="0"/>
            <a:lumOff val="0"/>
            <a:alphaOff val="0"/>
          </a:schemeClr>
        </a:solidFill>
        <a:ln>
          <a:noFill/>
        </a:ln>
        <a:effectLst/>
      </dgm:spPr>
    </dgm:pt>
    <dgm:pt modelId="{F4E084CE-4429-4BA8-B6AB-FBE6F08A9363}" type="pres">
      <dgm:prSet presAssocID="{1E529C6E-C939-479A-A075-9E9B02837B50}" presName="L2TextContainer" presStyleLbl="revTx" presStyleIdx="4" presStyleCnt="14">
        <dgm:presLayoutVars>
          <dgm:bulletEnabled val="1"/>
        </dgm:presLayoutVars>
      </dgm:prSet>
      <dgm:spPr/>
    </dgm:pt>
    <dgm:pt modelId="{1D59F906-2A4F-4555-8DD8-B7736186F7B0}" type="pres">
      <dgm:prSet presAssocID="{1E529C6E-C939-479A-A075-9E9B02837B50}" presName="L1TextContainer" presStyleLbl="revTx" presStyleIdx="5" presStyleCnt="14">
        <dgm:presLayoutVars>
          <dgm:chMax val="1"/>
          <dgm:chPref val="1"/>
          <dgm:bulletEnabled val="1"/>
        </dgm:presLayoutVars>
      </dgm:prSet>
      <dgm:spPr/>
    </dgm:pt>
    <dgm:pt modelId="{E6C0E1F8-839C-416D-A074-467AE9522EB3}" type="pres">
      <dgm:prSet presAssocID="{1E529C6E-C939-479A-A075-9E9B02837B50}" presName="ConnectLine" presStyleLbl="sibTrans1D1" presStyleIdx="2" presStyleCnt="7"/>
      <dgm:spPr>
        <a:noFill/>
        <a:ln w="12700" cap="flat" cmpd="sng" algn="ctr">
          <a:solidFill>
            <a:schemeClr val="dk2">
              <a:hueOff val="0"/>
              <a:satOff val="0"/>
              <a:lumOff val="0"/>
              <a:alphaOff val="0"/>
            </a:schemeClr>
          </a:solidFill>
          <a:prstDash val="dash"/>
        </a:ln>
        <a:effectLst/>
      </dgm:spPr>
    </dgm:pt>
    <dgm:pt modelId="{6838898A-EF8F-4488-8F59-48C1A9D9C48A}" type="pres">
      <dgm:prSet presAssocID="{1E529C6E-C939-479A-A075-9E9B02837B50}" presName="EmptyPlaceHolder" presStyleCnt="0"/>
      <dgm:spPr/>
    </dgm:pt>
    <dgm:pt modelId="{8AA2201E-DCF7-4099-A0E5-452DCBA56E9B}" type="pres">
      <dgm:prSet presAssocID="{192E80CB-2667-481C-8244-6EC4AEED1BC2}" presName="spaceBetweenRectangles" presStyleCnt="0"/>
      <dgm:spPr/>
    </dgm:pt>
    <dgm:pt modelId="{324456D5-3689-4F44-8FBB-893586F33F41}" type="pres">
      <dgm:prSet presAssocID="{F4B76808-426C-4ED7-8023-E62FD82D3715}" presName="composite" presStyleCnt="0"/>
      <dgm:spPr/>
    </dgm:pt>
    <dgm:pt modelId="{2056A52D-FBAB-480D-B110-F50B7DAA4450}" type="pres">
      <dgm:prSet presAssocID="{F4B76808-426C-4ED7-8023-E62FD82D3715}" presName="ConnectorPoint" presStyleLbl="lnNode1" presStyleIdx="3" presStyleCnt="7"/>
      <dgm:spPr>
        <a:solidFill>
          <a:schemeClr val="dk2">
            <a:hueOff val="0"/>
            <a:satOff val="0"/>
            <a:lumOff val="0"/>
            <a:alphaOff val="0"/>
          </a:schemeClr>
        </a:solidFill>
        <a:ln w="6350">
          <a:noFill/>
        </a:ln>
        <a:effectLst/>
      </dgm:spPr>
    </dgm:pt>
    <dgm:pt modelId="{907E7048-557A-458F-8448-41E473A2ADFB}" type="pres">
      <dgm:prSet presAssocID="{F4B76808-426C-4ED7-8023-E62FD82D3715}" presName="DropPinPlaceHolder" presStyleCnt="0"/>
      <dgm:spPr/>
    </dgm:pt>
    <dgm:pt modelId="{4A22D198-004A-4F6C-AA11-D79E7A579B25}" type="pres">
      <dgm:prSet presAssocID="{F4B76808-426C-4ED7-8023-E62FD82D3715}" presName="DropPin" presStyleLbl="alignNode1" presStyleIdx="3" presStyleCnt="7"/>
      <dgm:spPr/>
    </dgm:pt>
    <dgm:pt modelId="{C3F6EE7C-5326-4E7F-B70F-6DAE9E6E27CA}" type="pres">
      <dgm:prSet presAssocID="{F4B76808-426C-4ED7-8023-E62FD82D3715}" presName="Ellipse" presStyleLbl="fgAcc1" presStyleIdx="4" presStyleCnt="8"/>
      <dgm:spPr>
        <a:solidFill>
          <a:schemeClr val="lt2">
            <a:alpha val="90000"/>
            <a:hueOff val="0"/>
            <a:satOff val="0"/>
            <a:lumOff val="0"/>
            <a:alphaOff val="0"/>
          </a:schemeClr>
        </a:solidFill>
        <a:ln>
          <a:noFill/>
        </a:ln>
        <a:effectLst/>
      </dgm:spPr>
    </dgm:pt>
    <dgm:pt modelId="{DB434F92-0DF5-4D93-97E9-8EB71CC1BC7C}" type="pres">
      <dgm:prSet presAssocID="{F4B76808-426C-4ED7-8023-E62FD82D3715}" presName="L2TextContainer" presStyleLbl="revTx" presStyleIdx="6" presStyleCnt="14">
        <dgm:presLayoutVars>
          <dgm:bulletEnabled val="1"/>
        </dgm:presLayoutVars>
      </dgm:prSet>
      <dgm:spPr/>
    </dgm:pt>
    <dgm:pt modelId="{B4CC2A32-B31F-4455-95DA-F46105D749DF}" type="pres">
      <dgm:prSet presAssocID="{F4B76808-426C-4ED7-8023-E62FD82D3715}" presName="L1TextContainer" presStyleLbl="revTx" presStyleIdx="7" presStyleCnt="14">
        <dgm:presLayoutVars>
          <dgm:chMax val="1"/>
          <dgm:chPref val="1"/>
          <dgm:bulletEnabled val="1"/>
        </dgm:presLayoutVars>
      </dgm:prSet>
      <dgm:spPr/>
    </dgm:pt>
    <dgm:pt modelId="{422BACEF-6E6A-4E0B-A78E-2FD61803474F}" type="pres">
      <dgm:prSet presAssocID="{F4B76808-426C-4ED7-8023-E62FD82D3715}" presName="ConnectLine" presStyleLbl="sibTrans1D1" presStyleIdx="3" presStyleCnt="7"/>
      <dgm:spPr>
        <a:noFill/>
        <a:ln w="12700" cap="flat" cmpd="sng" algn="ctr">
          <a:solidFill>
            <a:schemeClr val="dk2">
              <a:hueOff val="0"/>
              <a:satOff val="0"/>
              <a:lumOff val="0"/>
              <a:alphaOff val="0"/>
            </a:schemeClr>
          </a:solidFill>
          <a:prstDash val="dash"/>
        </a:ln>
        <a:effectLst/>
      </dgm:spPr>
    </dgm:pt>
    <dgm:pt modelId="{C1649548-85B0-4EBC-B764-2C37486817B0}" type="pres">
      <dgm:prSet presAssocID="{F4B76808-426C-4ED7-8023-E62FD82D3715}" presName="EmptyPlaceHolder" presStyleCnt="0"/>
      <dgm:spPr/>
    </dgm:pt>
    <dgm:pt modelId="{3ABBB5F7-4BB4-4544-A948-77C4547823BD}" type="pres">
      <dgm:prSet presAssocID="{0DB38789-7AC9-44FB-8B78-DD6EC9CD5110}" presName="spaceBetweenRectangles" presStyleCnt="0"/>
      <dgm:spPr/>
    </dgm:pt>
    <dgm:pt modelId="{59C08AF4-464C-4D51-A911-2CC9BE78296E}" type="pres">
      <dgm:prSet presAssocID="{167F7A16-594E-44BC-AF0B-CBECAC501816}" presName="composite" presStyleCnt="0"/>
      <dgm:spPr/>
    </dgm:pt>
    <dgm:pt modelId="{C1CBF721-B9C6-42DF-9BA6-0AF2089F364E}" type="pres">
      <dgm:prSet presAssocID="{167F7A16-594E-44BC-AF0B-CBECAC501816}" presName="ConnectorPoint" presStyleLbl="lnNode1" presStyleIdx="4" presStyleCnt="7"/>
      <dgm:spPr>
        <a:solidFill>
          <a:schemeClr val="dk2">
            <a:hueOff val="0"/>
            <a:satOff val="0"/>
            <a:lumOff val="0"/>
            <a:alphaOff val="0"/>
          </a:schemeClr>
        </a:solidFill>
        <a:ln w="6350">
          <a:noFill/>
        </a:ln>
        <a:effectLst/>
      </dgm:spPr>
    </dgm:pt>
    <dgm:pt modelId="{44407CB0-4C27-4547-8B0A-0509D1504CAE}" type="pres">
      <dgm:prSet presAssocID="{167F7A16-594E-44BC-AF0B-CBECAC501816}" presName="DropPinPlaceHolder" presStyleCnt="0"/>
      <dgm:spPr/>
    </dgm:pt>
    <dgm:pt modelId="{00BAF9E5-789A-48BA-8CBF-01DED2146D70}" type="pres">
      <dgm:prSet presAssocID="{167F7A16-594E-44BC-AF0B-CBECAC501816}" presName="DropPin" presStyleLbl="alignNode1" presStyleIdx="4" presStyleCnt="7"/>
      <dgm:spPr/>
    </dgm:pt>
    <dgm:pt modelId="{505CDF13-A10F-4DDB-B4E8-7ADE759FE2F1}" type="pres">
      <dgm:prSet presAssocID="{167F7A16-594E-44BC-AF0B-CBECAC501816}" presName="Ellipse" presStyleLbl="fgAcc1" presStyleIdx="5" presStyleCnt="8"/>
      <dgm:spPr>
        <a:solidFill>
          <a:schemeClr val="lt2">
            <a:alpha val="90000"/>
            <a:hueOff val="0"/>
            <a:satOff val="0"/>
            <a:lumOff val="0"/>
            <a:alphaOff val="0"/>
          </a:schemeClr>
        </a:solidFill>
        <a:ln>
          <a:noFill/>
        </a:ln>
        <a:effectLst/>
      </dgm:spPr>
    </dgm:pt>
    <dgm:pt modelId="{D23C249B-91FB-4B29-9DF4-93BA34639A20}" type="pres">
      <dgm:prSet presAssocID="{167F7A16-594E-44BC-AF0B-CBECAC501816}" presName="L2TextContainer" presStyleLbl="revTx" presStyleIdx="8" presStyleCnt="14">
        <dgm:presLayoutVars>
          <dgm:bulletEnabled val="1"/>
        </dgm:presLayoutVars>
      </dgm:prSet>
      <dgm:spPr/>
    </dgm:pt>
    <dgm:pt modelId="{3A7ED3D0-C949-40F5-910D-D7EFB20529BA}" type="pres">
      <dgm:prSet presAssocID="{167F7A16-594E-44BC-AF0B-CBECAC501816}" presName="L1TextContainer" presStyleLbl="revTx" presStyleIdx="9" presStyleCnt="14">
        <dgm:presLayoutVars>
          <dgm:chMax val="1"/>
          <dgm:chPref val="1"/>
          <dgm:bulletEnabled val="1"/>
        </dgm:presLayoutVars>
      </dgm:prSet>
      <dgm:spPr/>
    </dgm:pt>
    <dgm:pt modelId="{BF4F1864-094B-45A1-99E9-CF883EA01071}" type="pres">
      <dgm:prSet presAssocID="{167F7A16-594E-44BC-AF0B-CBECAC501816}" presName="ConnectLine" presStyleLbl="sibTrans1D1" presStyleIdx="4" presStyleCnt="7"/>
      <dgm:spPr>
        <a:noFill/>
        <a:ln w="12700" cap="flat" cmpd="sng" algn="ctr">
          <a:solidFill>
            <a:schemeClr val="dk2">
              <a:hueOff val="0"/>
              <a:satOff val="0"/>
              <a:lumOff val="0"/>
              <a:alphaOff val="0"/>
            </a:schemeClr>
          </a:solidFill>
          <a:prstDash val="dash"/>
        </a:ln>
        <a:effectLst/>
      </dgm:spPr>
    </dgm:pt>
    <dgm:pt modelId="{4CFD3EE2-FFA3-4EFC-BCC7-FDBB58A060CC}" type="pres">
      <dgm:prSet presAssocID="{167F7A16-594E-44BC-AF0B-CBECAC501816}" presName="EmptyPlaceHolder" presStyleCnt="0"/>
      <dgm:spPr/>
    </dgm:pt>
    <dgm:pt modelId="{17692824-45E6-4B1D-B874-ABDFFD2A4E45}" type="pres">
      <dgm:prSet presAssocID="{F26B5CE3-924A-470F-952D-78558C4C872D}" presName="spaceBetweenRectangles" presStyleCnt="0"/>
      <dgm:spPr/>
    </dgm:pt>
    <dgm:pt modelId="{F39B2F3A-2398-4461-9CBE-BDE4C7DEF07D}" type="pres">
      <dgm:prSet presAssocID="{A22F51F7-C2D0-4142-8414-7D4AD4CFA001}" presName="composite" presStyleCnt="0"/>
      <dgm:spPr/>
    </dgm:pt>
    <dgm:pt modelId="{ED12D9BA-F6DB-4254-A454-7931276D7B2C}" type="pres">
      <dgm:prSet presAssocID="{A22F51F7-C2D0-4142-8414-7D4AD4CFA001}" presName="ConnectorPoint" presStyleLbl="lnNode1" presStyleIdx="5" presStyleCnt="7"/>
      <dgm:spPr>
        <a:solidFill>
          <a:schemeClr val="dk2">
            <a:hueOff val="0"/>
            <a:satOff val="0"/>
            <a:lumOff val="0"/>
            <a:alphaOff val="0"/>
          </a:schemeClr>
        </a:solidFill>
        <a:ln w="6350">
          <a:noFill/>
        </a:ln>
        <a:effectLst/>
      </dgm:spPr>
    </dgm:pt>
    <dgm:pt modelId="{6ECC6924-1EBA-4413-8F37-FB9597CEE05D}" type="pres">
      <dgm:prSet presAssocID="{A22F51F7-C2D0-4142-8414-7D4AD4CFA001}" presName="DropPinPlaceHolder" presStyleCnt="0"/>
      <dgm:spPr/>
    </dgm:pt>
    <dgm:pt modelId="{3D4EDF88-A33A-4024-83D9-749DBFF30F35}" type="pres">
      <dgm:prSet presAssocID="{A22F51F7-C2D0-4142-8414-7D4AD4CFA001}" presName="DropPin" presStyleLbl="alignNode1" presStyleIdx="5" presStyleCnt="7"/>
      <dgm:spPr/>
    </dgm:pt>
    <dgm:pt modelId="{6FF0FDFC-2EF5-49DE-9F9E-60EB51349D02}" type="pres">
      <dgm:prSet presAssocID="{A22F51F7-C2D0-4142-8414-7D4AD4CFA001}" presName="Ellipse" presStyleLbl="fgAcc1" presStyleIdx="6" presStyleCnt="8"/>
      <dgm:spPr>
        <a:solidFill>
          <a:schemeClr val="tx2">
            <a:lumMod val="75000"/>
            <a:alpha val="90000"/>
          </a:schemeClr>
        </a:solidFill>
        <a:ln>
          <a:noFill/>
        </a:ln>
        <a:effectLst/>
      </dgm:spPr>
    </dgm:pt>
    <dgm:pt modelId="{DE766CAB-B20D-422F-A405-BF24FF2D7E14}" type="pres">
      <dgm:prSet presAssocID="{A22F51F7-C2D0-4142-8414-7D4AD4CFA001}" presName="L2TextContainer" presStyleLbl="revTx" presStyleIdx="10" presStyleCnt="14">
        <dgm:presLayoutVars>
          <dgm:bulletEnabled val="1"/>
        </dgm:presLayoutVars>
      </dgm:prSet>
      <dgm:spPr/>
    </dgm:pt>
    <dgm:pt modelId="{A8048FFE-1E0F-4A02-ADE1-7172EC950FA3}" type="pres">
      <dgm:prSet presAssocID="{A22F51F7-C2D0-4142-8414-7D4AD4CFA001}" presName="L1TextContainer" presStyleLbl="revTx" presStyleIdx="11" presStyleCnt="14">
        <dgm:presLayoutVars>
          <dgm:chMax val="1"/>
          <dgm:chPref val="1"/>
          <dgm:bulletEnabled val="1"/>
        </dgm:presLayoutVars>
      </dgm:prSet>
      <dgm:spPr/>
    </dgm:pt>
    <dgm:pt modelId="{C5E91979-F584-4511-8F29-7000F8397A29}" type="pres">
      <dgm:prSet presAssocID="{A22F51F7-C2D0-4142-8414-7D4AD4CFA001}" presName="ConnectLine" presStyleLbl="sibTrans1D1" presStyleIdx="5" presStyleCnt="7" custLinFactNeighborX="29873"/>
      <dgm:spPr>
        <a:noFill/>
        <a:ln w="12700" cap="flat" cmpd="sng" algn="ctr">
          <a:solidFill>
            <a:schemeClr val="dk2">
              <a:hueOff val="0"/>
              <a:satOff val="0"/>
              <a:lumOff val="0"/>
              <a:alphaOff val="0"/>
            </a:schemeClr>
          </a:solidFill>
          <a:prstDash val="dash"/>
        </a:ln>
        <a:effectLst/>
      </dgm:spPr>
    </dgm:pt>
    <dgm:pt modelId="{9AC22D72-CDDD-4157-9BAA-1019BA2135E3}" type="pres">
      <dgm:prSet presAssocID="{A22F51F7-C2D0-4142-8414-7D4AD4CFA001}" presName="EmptyPlaceHolder" presStyleCnt="0"/>
      <dgm:spPr/>
    </dgm:pt>
    <dgm:pt modelId="{C91349B2-A888-4732-AE75-6FAACA77B6C6}" type="pres">
      <dgm:prSet presAssocID="{787BFA30-20E7-48CA-9AD5-E2FFAF3A0451}" presName="spaceBetweenRectangles" presStyleCnt="0"/>
      <dgm:spPr/>
    </dgm:pt>
    <dgm:pt modelId="{BDC15B2E-712E-4B50-B3DA-3FF9236A5679}" type="pres">
      <dgm:prSet presAssocID="{4753DF0F-CFC1-450B-8CFE-6463E66F0798}" presName="composite" presStyleCnt="0"/>
      <dgm:spPr/>
    </dgm:pt>
    <dgm:pt modelId="{54223F06-E927-47AD-8684-4372D54A093D}" type="pres">
      <dgm:prSet presAssocID="{4753DF0F-CFC1-450B-8CFE-6463E66F0798}" presName="ConnectorPoint" presStyleLbl="lnNode1" presStyleIdx="6" presStyleCnt="7"/>
      <dgm:spPr>
        <a:solidFill>
          <a:schemeClr val="dk2">
            <a:hueOff val="0"/>
            <a:satOff val="0"/>
            <a:lumOff val="0"/>
            <a:alphaOff val="0"/>
          </a:schemeClr>
        </a:solidFill>
        <a:ln w="6350">
          <a:noFill/>
        </a:ln>
        <a:effectLst/>
      </dgm:spPr>
    </dgm:pt>
    <dgm:pt modelId="{A035A922-858C-439B-B19F-B818B96747E5}" type="pres">
      <dgm:prSet presAssocID="{4753DF0F-CFC1-450B-8CFE-6463E66F0798}" presName="DropPinPlaceHolder" presStyleCnt="0"/>
      <dgm:spPr/>
    </dgm:pt>
    <dgm:pt modelId="{F3692F73-40A3-4BA8-A0CD-CB03E8A1F09B}" type="pres">
      <dgm:prSet presAssocID="{4753DF0F-CFC1-450B-8CFE-6463E66F0798}" presName="DropPin" presStyleLbl="alignNode1" presStyleIdx="6" presStyleCnt="7"/>
      <dgm:spPr/>
    </dgm:pt>
    <dgm:pt modelId="{46E29A76-2622-4790-8BB0-966A9B2B7EA5}" type="pres">
      <dgm:prSet presAssocID="{4753DF0F-CFC1-450B-8CFE-6463E66F0798}" presName="Ellipse" presStyleLbl="fgAcc1" presStyleIdx="7" presStyleCnt="8"/>
      <dgm:spPr>
        <a:solidFill>
          <a:schemeClr val="tx2">
            <a:lumMod val="75000"/>
            <a:alpha val="90000"/>
          </a:schemeClr>
        </a:solidFill>
        <a:ln>
          <a:noFill/>
        </a:ln>
        <a:effectLst/>
      </dgm:spPr>
    </dgm:pt>
    <dgm:pt modelId="{79D11DF0-97CB-444A-9EF1-1500957F03C2}" type="pres">
      <dgm:prSet presAssocID="{4753DF0F-CFC1-450B-8CFE-6463E66F0798}" presName="L2TextContainer" presStyleLbl="revTx" presStyleIdx="12" presStyleCnt="14">
        <dgm:presLayoutVars>
          <dgm:bulletEnabled val="1"/>
        </dgm:presLayoutVars>
      </dgm:prSet>
      <dgm:spPr/>
    </dgm:pt>
    <dgm:pt modelId="{C44C953F-DDD4-4C2B-8FCC-7AD4C024C953}" type="pres">
      <dgm:prSet presAssocID="{4753DF0F-CFC1-450B-8CFE-6463E66F0798}" presName="L1TextContainer" presStyleLbl="revTx" presStyleIdx="13" presStyleCnt="14">
        <dgm:presLayoutVars>
          <dgm:chMax val="1"/>
          <dgm:chPref val="1"/>
          <dgm:bulletEnabled val="1"/>
        </dgm:presLayoutVars>
      </dgm:prSet>
      <dgm:spPr/>
    </dgm:pt>
    <dgm:pt modelId="{76CEB569-EEC2-4B46-BCA0-1D5A886DFD38}" type="pres">
      <dgm:prSet presAssocID="{4753DF0F-CFC1-450B-8CFE-6463E66F0798}" presName="ConnectLine" presStyleLbl="sibTrans1D1" presStyleIdx="6" presStyleCnt="7"/>
      <dgm:spPr>
        <a:noFill/>
        <a:ln w="12700" cap="flat" cmpd="sng" algn="ctr">
          <a:solidFill>
            <a:schemeClr val="dk2">
              <a:hueOff val="0"/>
              <a:satOff val="0"/>
              <a:lumOff val="0"/>
              <a:alphaOff val="0"/>
            </a:schemeClr>
          </a:solidFill>
          <a:prstDash val="dash"/>
        </a:ln>
        <a:effectLst/>
      </dgm:spPr>
    </dgm:pt>
    <dgm:pt modelId="{434AAD59-C1C3-44C3-A068-DFD075D3F3CE}" type="pres">
      <dgm:prSet presAssocID="{4753DF0F-CFC1-450B-8CFE-6463E66F0798}" presName="EmptyPlaceHolder" presStyleCnt="0"/>
      <dgm:spPr/>
    </dgm:pt>
  </dgm:ptLst>
  <dgm:cxnLst>
    <dgm:cxn modelId="{806CF717-15B9-4D96-9136-0CC08358B2A5}" srcId="{63085546-7C7C-4B3E-ABEB-2669F1A65FB2}" destId="{167F7A16-594E-44BC-AF0B-CBECAC501816}" srcOrd="4" destOrd="0" parTransId="{05F434A3-74FC-4B98-893B-F984C13D6457}" sibTransId="{F26B5CE3-924A-470F-952D-78558C4C872D}"/>
    <dgm:cxn modelId="{4A9BDA63-F484-4C6F-82EE-A70E4989C51E}" srcId="{63085546-7C7C-4B3E-ABEB-2669F1A65FB2}" destId="{24A9597D-5431-450F-AD87-033459639606}" srcOrd="0" destOrd="0" parTransId="{B6FF8757-9A76-482B-8201-FE1E251F796A}" sibTransId="{0BA5A555-D766-4D2F-A69F-18115F5EB76B}"/>
    <dgm:cxn modelId="{FE671A6D-1456-4CCF-88ED-2BB095BCCF96}" type="presOf" srcId="{167F7A16-594E-44BC-AF0B-CBECAC501816}" destId="{3A7ED3D0-C949-40F5-910D-D7EFB20529BA}" srcOrd="0" destOrd="0" presId="urn:microsoft.com/office/officeart/2017/3/layout/DropPinTimeline"/>
    <dgm:cxn modelId="{08E83757-7039-45A5-B597-E2E08CE54937}" srcId="{63085546-7C7C-4B3E-ABEB-2669F1A65FB2}" destId="{A22F51F7-C2D0-4142-8414-7D4AD4CFA001}" srcOrd="5" destOrd="0" parTransId="{466D650B-FD63-47ED-BD47-2103D4D4E462}" sibTransId="{787BFA30-20E7-48CA-9AD5-E2FFAF3A0451}"/>
    <dgm:cxn modelId="{53E9978D-C435-4427-8DB4-EB7B58439F11}" type="presOf" srcId="{A22F51F7-C2D0-4142-8414-7D4AD4CFA001}" destId="{A8048FFE-1E0F-4A02-ADE1-7172EC950FA3}" srcOrd="0" destOrd="0" presId="urn:microsoft.com/office/officeart/2017/3/layout/DropPinTimeline"/>
    <dgm:cxn modelId="{247DE591-0579-4FF5-9C62-940C4F67096B}" type="presOf" srcId="{63085546-7C7C-4B3E-ABEB-2669F1A65FB2}" destId="{7A5D3400-AF5B-4297-8592-4C1EDB9D0973}" srcOrd="0" destOrd="0" presId="urn:microsoft.com/office/officeart/2017/3/layout/DropPinTimeline"/>
    <dgm:cxn modelId="{20985C97-DB94-45CE-8474-2474D01C02A8}" srcId="{63085546-7C7C-4B3E-ABEB-2669F1A65FB2}" destId="{4753DF0F-CFC1-450B-8CFE-6463E66F0798}" srcOrd="6" destOrd="0" parTransId="{8DEFDD15-CA1A-4213-BC5A-0F1583C2CE2C}" sibTransId="{6C9CB13D-6945-4A83-B1F5-EF8759E861A2}"/>
    <dgm:cxn modelId="{A9DFF497-C142-4C61-87D2-7CF13795F8F5}" srcId="{63085546-7C7C-4B3E-ABEB-2669F1A65FB2}" destId="{77ACE4C7-9085-4BE0-9D56-FE6DEFD2B4EB}" srcOrd="1" destOrd="0" parTransId="{0F839757-2283-4C34-ABFF-04D2023F1424}" sibTransId="{D3FFF43D-1B45-4282-A120-C40CC8D7AEB6}"/>
    <dgm:cxn modelId="{21F961AC-EDAD-4695-BA1F-387B3D2626B1}" type="presOf" srcId="{4753DF0F-CFC1-450B-8CFE-6463E66F0798}" destId="{C44C953F-DDD4-4C2B-8FCC-7AD4C024C953}" srcOrd="0" destOrd="0" presId="urn:microsoft.com/office/officeart/2017/3/layout/DropPinTimeline"/>
    <dgm:cxn modelId="{99746BB5-7122-43B8-8680-CF610F03585C}" srcId="{63085546-7C7C-4B3E-ABEB-2669F1A65FB2}" destId="{1E529C6E-C939-479A-A075-9E9B02837B50}" srcOrd="2" destOrd="0" parTransId="{46B3C017-F97A-4640-992A-33AEE06B2EFC}" sibTransId="{192E80CB-2667-481C-8244-6EC4AEED1BC2}"/>
    <dgm:cxn modelId="{82F4DABF-AFAF-45C9-9B87-D43BA3053769}" type="presOf" srcId="{24A9597D-5431-450F-AD87-033459639606}" destId="{8CBA863D-5AD2-4756-8C8B-E5B3C048DE9D}" srcOrd="0" destOrd="0" presId="urn:microsoft.com/office/officeart/2017/3/layout/DropPinTimeline"/>
    <dgm:cxn modelId="{43AD6AD2-8807-4B5F-A10E-4D97BBBC4BC6}" srcId="{63085546-7C7C-4B3E-ABEB-2669F1A65FB2}" destId="{F4B76808-426C-4ED7-8023-E62FD82D3715}" srcOrd="3" destOrd="0" parTransId="{8DE75519-8680-4C48-8EAB-4261D870F010}" sibTransId="{0DB38789-7AC9-44FB-8B78-DD6EC9CD5110}"/>
    <dgm:cxn modelId="{E3F1F4D8-8B23-4C22-BA4A-E78DEBE06423}" type="presOf" srcId="{1E529C6E-C939-479A-A075-9E9B02837B50}" destId="{1D59F906-2A4F-4555-8DD8-B7736186F7B0}" srcOrd="0" destOrd="0" presId="urn:microsoft.com/office/officeart/2017/3/layout/DropPinTimeline"/>
    <dgm:cxn modelId="{6032A0E7-AAE4-45CC-8596-0BA52A9B4184}" type="presOf" srcId="{F4B76808-426C-4ED7-8023-E62FD82D3715}" destId="{B4CC2A32-B31F-4455-95DA-F46105D749DF}" srcOrd="0" destOrd="0" presId="urn:microsoft.com/office/officeart/2017/3/layout/DropPinTimeline"/>
    <dgm:cxn modelId="{0DA35FEF-00F2-4BDE-973A-D7211EE2EA89}" type="presOf" srcId="{77ACE4C7-9085-4BE0-9D56-FE6DEFD2B4EB}" destId="{747B134D-296A-4682-95DC-5908E9A7AF1E}" srcOrd="0" destOrd="0" presId="urn:microsoft.com/office/officeart/2017/3/layout/DropPinTimeline"/>
    <dgm:cxn modelId="{DA6A51DB-6C18-400B-9DA5-E8330852483B}" type="presParOf" srcId="{7A5D3400-AF5B-4297-8592-4C1EDB9D0973}" destId="{BD204284-1F7C-4D58-BC79-8C2DEE7E9FAF}" srcOrd="0" destOrd="0" presId="urn:microsoft.com/office/officeart/2017/3/layout/DropPinTimeline"/>
    <dgm:cxn modelId="{B682209A-D180-4D3D-A7FE-3FF4623AAAC8}" type="presParOf" srcId="{7A5D3400-AF5B-4297-8592-4C1EDB9D0973}" destId="{46A6B157-7198-41C4-9D25-C4F8885F1B6F}" srcOrd="1" destOrd="0" presId="urn:microsoft.com/office/officeart/2017/3/layout/DropPinTimeline"/>
    <dgm:cxn modelId="{25DBAB43-228A-4753-8439-A1F5023CFD99}" type="presParOf" srcId="{46A6B157-7198-41C4-9D25-C4F8885F1B6F}" destId="{35D4265B-9CC2-4F33-AA01-7ED8B091771A}" srcOrd="0" destOrd="0" presId="urn:microsoft.com/office/officeart/2017/3/layout/DropPinTimeline"/>
    <dgm:cxn modelId="{6D10FA7A-4AB7-4139-9AAD-C63B04624AF9}" type="presParOf" srcId="{35D4265B-9CC2-4F33-AA01-7ED8B091771A}" destId="{DA2037BF-1D5B-46AB-9007-789D01C32456}" srcOrd="0" destOrd="0" presId="urn:microsoft.com/office/officeart/2017/3/layout/DropPinTimeline"/>
    <dgm:cxn modelId="{1C9CDDAA-341D-4D50-8941-05BB371ED5AB}" type="presParOf" srcId="{35D4265B-9CC2-4F33-AA01-7ED8B091771A}" destId="{3D071174-4AC5-47D5-A502-7CCB2D4EAF26}" srcOrd="1" destOrd="0" presId="urn:microsoft.com/office/officeart/2017/3/layout/DropPinTimeline"/>
    <dgm:cxn modelId="{A76436D9-9E82-4C9F-906C-7744FDD5D931}" type="presParOf" srcId="{3D071174-4AC5-47D5-A502-7CCB2D4EAF26}" destId="{E2320E50-EF1B-42E0-A56D-8BBC5FDA6D41}" srcOrd="0" destOrd="0" presId="urn:microsoft.com/office/officeart/2017/3/layout/DropPinTimeline"/>
    <dgm:cxn modelId="{B1EC0149-5B00-4B16-AB3F-29A744E516BC}" type="presParOf" srcId="{3D071174-4AC5-47D5-A502-7CCB2D4EAF26}" destId="{BDA48608-3657-441B-A4D7-1D7464C0E0CB}" srcOrd="1" destOrd="0" presId="urn:microsoft.com/office/officeart/2017/3/layout/DropPinTimeline"/>
    <dgm:cxn modelId="{84CB4593-E526-43DF-A3A7-386CD03F0A42}" type="presParOf" srcId="{35D4265B-9CC2-4F33-AA01-7ED8B091771A}" destId="{C225E8D7-774C-4DC1-9AA1-F3B2F352504E}" srcOrd="2" destOrd="0" presId="urn:microsoft.com/office/officeart/2017/3/layout/DropPinTimeline"/>
    <dgm:cxn modelId="{6DE1D734-2FC8-4604-9982-43E95E540616}" type="presParOf" srcId="{35D4265B-9CC2-4F33-AA01-7ED8B091771A}" destId="{8CBA863D-5AD2-4756-8C8B-E5B3C048DE9D}" srcOrd="3" destOrd="0" presId="urn:microsoft.com/office/officeart/2017/3/layout/DropPinTimeline"/>
    <dgm:cxn modelId="{43FA9C56-565D-4487-9ACF-708CD60ED182}" type="presParOf" srcId="{35D4265B-9CC2-4F33-AA01-7ED8B091771A}" destId="{23E4EE21-5274-472E-A4BE-B181B7718783}" srcOrd="4" destOrd="0" presId="urn:microsoft.com/office/officeart/2017/3/layout/DropPinTimeline"/>
    <dgm:cxn modelId="{67BD57AE-9A32-495B-A2EA-9EEAE58FCCE8}" type="presParOf" srcId="{35D4265B-9CC2-4F33-AA01-7ED8B091771A}" destId="{FDB2990A-DAB7-4296-9D54-74B95098CFBF}" srcOrd="5" destOrd="0" presId="urn:microsoft.com/office/officeart/2017/3/layout/DropPinTimeline"/>
    <dgm:cxn modelId="{4DA9D9CE-141F-431B-8F95-35EA220E4EDF}" type="presParOf" srcId="{46A6B157-7198-41C4-9D25-C4F8885F1B6F}" destId="{2A4D852E-7098-452F-8443-508D23300CF3}" srcOrd="1" destOrd="0" presId="urn:microsoft.com/office/officeart/2017/3/layout/DropPinTimeline"/>
    <dgm:cxn modelId="{91D32FE0-5ECE-4156-8D85-22BB675B7A4B}" type="presParOf" srcId="{46A6B157-7198-41C4-9D25-C4F8885F1B6F}" destId="{6F430720-6702-463C-A60F-FB4C77E2E607}" srcOrd="2" destOrd="0" presId="urn:microsoft.com/office/officeart/2017/3/layout/DropPinTimeline"/>
    <dgm:cxn modelId="{9D8D51C8-7F03-4D25-A157-3977EA33B16F}" type="presParOf" srcId="{6F430720-6702-463C-A60F-FB4C77E2E607}" destId="{36525857-D177-4641-91F8-4CDE25A90F49}" srcOrd="0" destOrd="0" presId="urn:microsoft.com/office/officeart/2017/3/layout/DropPinTimeline"/>
    <dgm:cxn modelId="{CA5D990A-FC2D-485D-850F-766DEE5B581A}" type="presParOf" srcId="{6F430720-6702-463C-A60F-FB4C77E2E607}" destId="{194E1EFB-A6FB-4057-B226-9234C96653CB}" srcOrd="1" destOrd="0" presId="urn:microsoft.com/office/officeart/2017/3/layout/DropPinTimeline"/>
    <dgm:cxn modelId="{39650C2A-5609-4C39-B27C-2F17E479692E}" type="presParOf" srcId="{194E1EFB-A6FB-4057-B226-9234C96653CB}" destId="{1A2ED0E3-1661-48A0-BB01-BEDFC7423F3E}" srcOrd="0" destOrd="0" presId="urn:microsoft.com/office/officeart/2017/3/layout/DropPinTimeline"/>
    <dgm:cxn modelId="{F4565A20-9BFA-415B-9EFA-0F5BBD363C66}" type="presParOf" srcId="{194E1EFB-A6FB-4057-B226-9234C96653CB}" destId="{7D74E13E-6FD5-44E4-8358-77A6C638139C}" srcOrd="1" destOrd="0" presId="urn:microsoft.com/office/officeart/2017/3/layout/DropPinTimeline"/>
    <dgm:cxn modelId="{AB77C328-41CC-49AA-B95E-D0D4AD8859CC}" type="presParOf" srcId="{6F430720-6702-463C-A60F-FB4C77E2E607}" destId="{0D5A17A9-5D8F-4295-B58D-2EB72F139EC7}" srcOrd="2" destOrd="0" presId="urn:microsoft.com/office/officeart/2017/3/layout/DropPinTimeline"/>
    <dgm:cxn modelId="{BA64844A-897B-4FCD-967A-E7FE34F59217}" type="presParOf" srcId="{6F430720-6702-463C-A60F-FB4C77E2E607}" destId="{747B134D-296A-4682-95DC-5908E9A7AF1E}" srcOrd="3" destOrd="0" presId="urn:microsoft.com/office/officeart/2017/3/layout/DropPinTimeline"/>
    <dgm:cxn modelId="{56040AEA-A7EC-4CFC-AE5F-6928B31004CC}" type="presParOf" srcId="{6F430720-6702-463C-A60F-FB4C77E2E607}" destId="{8E30E049-FE29-4CCD-A791-5CD7EB7A61E1}" srcOrd="4" destOrd="0" presId="urn:microsoft.com/office/officeart/2017/3/layout/DropPinTimeline"/>
    <dgm:cxn modelId="{42160512-63DA-4739-9247-D49890FA52C3}" type="presParOf" srcId="{6F430720-6702-463C-A60F-FB4C77E2E607}" destId="{E4E446D8-04BA-4821-94C5-4BC9128A14F3}" srcOrd="5" destOrd="0" presId="urn:microsoft.com/office/officeart/2017/3/layout/DropPinTimeline"/>
    <dgm:cxn modelId="{450A768C-F4BA-45E1-92F3-41C0DE700879}" type="presParOf" srcId="{46A6B157-7198-41C4-9D25-C4F8885F1B6F}" destId="{E0DAEDA0-B19A-4C1D-A793-916D49326819}" srcOrd="3" destOrd="0" presId="urn:microsoft.com/office/officeart/2017/3/layout/DropPinTimeline"/>
    <dgm:cxn modelId="{DC8ADDCA-DD48-4480-846A-C2BDE5916D67}" type="presParOf" srcId="{46A6B157-7198-41C4-9D25-C4F8885F1B6F}" destId="{4AD5D382-D504-4C72-9015-2428B5738B4B}" srcOrd="4" destOrd="0" presId="urn:microsoft.com/office/officeart/2017/3/layout/DropPinTimeline"/>
    <dgm:cxn modelId="{1FA11090-8472-4098-AFF3-33CA094B1E5F}" type="presParOf" srcId="{4AD5D382-D504-4C72-9015-2428B5738B4B}" destId="{01139EBE-AC97-40BF-9782-E83F3CE42DF4}" srcOrd="0" destOrd="0" presId="urn:microsoft.com/office/officeart/2017/3/layout/DropPinTimeline"/>
    <dgm:cxn modelId="{7663A0F5-F11A-49F5-AECC-C8DDDB8119B9}" type="presParOf" srcId="{4AD5D382-D504-4C72-9015-2428B5738B4B}" destId="{E433A787-6263-444E-92E6-420C2A532776}" srcOrd="1" destOrd="0" presId="urn:microsoft.com/office/officeart/2017/3/layout/DropPinTimeline"/>
    <dgm:cxn modelId="{ABB0F6A5-7F68-4D96-A271-1B5888FD4801}" type="presParOf" srcId="{E433A787-6263-444E-92E6-420C2A532776}" destId="{87F73DED-482F-47D6-BE5F-208C1E63C8BD}" srcOrd="0" destOrd="0" presId="urn:microsoft.com/office/officeart/2017/3/layout/DropPinTimeline"/>
    <dgm:cxn modelId="{73D4DEB0-D327-47FC-8DC1-2CEE06002A9C}" type="presParOf" srcId="{E433A787-6263-444E-92E6-420C2A532776}" destId="{043EA9E2-9BF2-472B-8E05-0AF2D2E1EDAE}" srcOrd="1" destOrd="0" presId="urn:microsoft.com/office/officeart/2017/3/layout/DropPinTimeline"/>
    <dgm:cxn modelId="{C7610481-3750-4B56-81D8-1F4F364E8CE9}" type="presParOf" srcId="{4AD5D382-D504-4C72-9015-2428B5738B4B}" destId="{F4E084CE-4429-4BA8-B6AB-FBE6F08A9363}" srcOrd="2" destOrd="0" presId="urn:microsoft.com/office/officeart/2017/3/layout/DropPinTimeline"/>
    <dgm:cxn modelId="{48404385-4F0C-4786-9CEB-5EBB601DB134}" type="presParOf" srcId="{4AD5D382-D504-4C72-9015-2428B5738B4B}" destId="{1D59F906-2A4F-4555-8DD8-B7736186F7B0}" srcOrd="3" destOrd="0" presId="urn:microsoft.com/office/officeart/2017/3/layout/DropPinTimeline"/>
    <dgm:cxn modelId="{C7868D9A-DA56-4BD2-AF67-40C28FE9D879}" type="presParOf" srcId="{4AD5D382-D504-4C72-9015-2428B5738B4B}" destId="{E6C0E1F8-839C-416D-A074-467AE9522EB3}" srcOrd="4" destOrd="0" presId="urn:microsoft.com/office/officeart/2017/3/layout/DropPinTimeline"/>
    <dgm:cxn modelId="{49F258E0-20A3-4791-AE75-D8D5D3F75D13}" type="presParOf" srcId="{4AD5D382-D504-4C72-9015-2428B5738B4B}" destId="{6838898A-EF8F-4488-8F59-48C1A9D9C48A}" srcOrd="5" destOrd="0" presId="urn:microsoft.com/office/officeart/2017/3/layout/DropPinTimeline"/>
    <dgm:cxn modelId="{83860263-CDAB-4E12-86DF-700145293985}" type="presParOf" srcId="{46A6B157-7198-41C4-9D25-C4F8885F1B6F}" destId="{8AA2201E-DCF7-4099-A0E5-452DCBA56E9B}" srcOrd="5" destOrd="0" presId="urn:microsoft.com/office/officeart/2017/3/layout/DropPinTimeline"/>
    <dgm:cxn modelId="{0C857C99-0CE6-4803-819D-C3AE8B12ADEA}" type="presParOf" srcId="{46A6B157-7198-41C4-9D25-C4F8885F1B6F}" destId="{324456D5-3689-4F44-8FBB-893586F33F41}" srcOrd="6" destOrd="0" presId="urn:microsoft.com/office/officeart/2017/3/layout/DropPinTimeline"/>
    <dgm:cxn modelId="{60AF1E3C-0754-47DE-9449-5BB0D4991E65}" type="presParOf" srcId="{324456D5-3689-4F44-8FBB-893586F33F41}" destId="{2056A52D-FBAB-480D-B110-F50B7DAA4450}" srcOrd="0" destOrd="0" presId="urn:microsoft.com/office/officeart/2017/3/layout/DropPinTimeline"/>
    <dgm:cxn modelId="{9B4877F3-E977-475D-95EC-2A2CDA0B44F3}" type="presParOf" srcId="{324456D5-3689-4F44-8FBB-893586F33F41}" destId="{907E7048-557A-458F-8448-41E473A2ADFB}" srcOrd="1" destOrd="0" presId="urn:microsoft.com/office/officeart/2017/3/layout/DropPinTimeline"/>
    <dgm:cxn modelId="{C9164C57-D9B9-4810-8258-DA8D1619E4E7}" type="presParOf" srcId="{907E7048-557A-458F-8448-41E473A2ADFB}" destId="{4A22D198-004A-4F6C-AA11-D79E7A579B25}" srcOrd="0" destOrd="0" presId="urn:microsoft.com/office/officeart/2017/3/layout/DropPinTimeline"/>
    <dgm:cxn modelId="{2F3A309F-E192-4805-A73D-989EA755F1EB}" type="presParOf" srcId="{907E7048-557A-458F-8448-41E473A2ADFB}" destId="{C3F6EE7C-5326-4E7F-B70F-6DAE9E6E27CA}" srcOrd="1" destOrd="0" presId="urn:microsoft.com/office/officeart/2017/3/layout/DropPinTimeline"/>
    <dgm:cxn modelId="{93D58A7A-C1E7-4445-A985-7A9DC777E9CE}" type="presParOf" srcId="{324456D5-3689-4F44-8FBB-893586F33F41}" destId="{DB434F92-0DF5-4D93-97E9-8EB71CC1BC7C}" srcOrd="2" destOrd="0" presId="urn:microsoft.com/office/officeart/2017/3/layout/DropPinTimeline"/>
    <dgm:cxn modelId="{DE015227-0401-4713-90BB-ED582FB1DBCB}" type="presParOf" srcId="{324456D5-3689-4F44-8FBB-893586F33F41}" destId="{B4CC2A32-B31F-4455-95DA-F46105D749DF}" srcOrd="3" destOrd="0" presId="urn:microsoft.com/office/officeart/2017/3/layout/DropPinTimeline"/>
    <dgm:cxn modelId="{86A1E7F7-5B61-4ACB-9C69-C06B452F1CFF}" type="presParOf" srcId="{324456D5-3689-4F44-8FBB-893586F33F41}" destId="{422BACEF-6E6A-4E0B-A78E-2FD61803474F}" srcOrd="4" destOrd="0" presId="urn:microsoft.com/office/officeart/2017/3/layout/DropPinTimeline"/>
    <dgm:cxn modelId="{4D0518B5-6969-44DB-A5DD-42B070146DBB}" type="presParOf" srcId="{324456D5-3689-4F44-8FBB-893586F33F41}" destId="{C1649548-85B0-4EBC-B764-2C37486817B0}" srcOrd="5" destOrd="0" presId="urn:microsoft.com/office/officeart/2017/3/layout/DropPinTimeline"/>
    <dgm:cxn modelId="{B070AFCB-3051-4865-8FC2-B7574C84082B}" type="presParOf" srcId="{46A6B157-7198-41C4-9D25-C4F8885F1B6F}" destId="{3ABBB5F7-4BB4-4544-A948-77C4547823BD}" srcOrd="7" destOrd="0" presId="urn:microsoft.com/office/officeart/2017/3/layout/DropPinTimeline"/>
    <dgm:cxn modelId="{FEFA96D2-DF5B-406B-B63D-DEFC68116B92}" type="presParOf" srcId="{46A6B157-7198-41C4-9D25-C4F8885F1B6F}" destId="{59C08AF4-464C-4D51-A911-2CC9BE78296E}" srcOrd="8" destOrd="0" presId="urn:microsoft.com/office/officeart/2017/3/layout/DropPinTimeline"/>
    <dgm:cxn modelId="{4CADCC30-8854-46F7-82B5-DE29F1CE889E}" type="presParOf" srcId="{59C08AF4-464C-4D51-A911-2CC9BE78296E}" destId="{C1CBF721-B9C6-42DF-9BA6-0AF2089F364E}" srcOrd="0" destOrd="0" presId="urn:microsoft.com/office/officeart/2017/3/layout/DropPinTimeline"/>
    <dgm:cxn modelId="{925B3821-E967-40BF-9581-79F2A0738325}" type="presParOf" srcId="{59C08AF4-464C-4D51-A911-2CC9BE78296E}" destId="{44407CB0-4C27-4547-8B0A-0509D1504CAE}" srcOrd="1" destOrd="0" presId="urn:microsoft.com/office/officeart/2017/3/layout/DropPinTimeline"/>
    <dgm:cxn modelId="{BEF5623E-ECDA-4ECB-BBEF-A3A4F4685EB4}" type="presParOf" srcId="{44407CB0-4C27-4547-8B0A-0509D1504CAE}" destId="{00BAF9E5-789A-48BA-8CBF-01DED2146D70}" srcOrd="0" destOrd="0" presId="urn:microsoft.com/office/officeart/2017/3/layout/DropPinTimeline"/>
    <dgm:cxn modelId="{A2AEA681-91AC-4BDE-88D1-B29931261A45}" type="presParOf" srcId="{44407CB0-4C27-4547-8B0A-0509D1504CAE}" destId="{505CDF13-A10F-4DDB-B4E8-7ADE759FE2F1}" srcOrd="1" destOrd="0" presId="urn:microsoft.com/office/officeart/2017/3/layout/DropPinTimeline"/>
    <dgm:cxn modelId="{D1D48EE9-04B5-4749-BA1D-70BD2EB8A204}" type="presParOf" srcId="{59C08AF4-464C-4D51-A911-2CC9BE78296E}" destId="{D23C249B-91FB-4B29-9DF4-93BA34639A20}" srcOrd="2" destOrd="0" presId="urn:microsoft.com/office/officeart/2017/3/layout/DropPinTimeline"/>
    <dgm:cxn modelId="{E5917A97-6602-4DE2-AA35-F6264C09D43E}" type="presParOf" srcId="{59C08AF4-464C-4D51-A911-2CC9BE78296E}" destId="{3A7ED3D0-C949-40F5-910D-D7EFB20529BA}" srcOrd="3" destOrd="0" presId="urn:microsoft.com/office/officeart/2017/3/layout/DropPinTimeline"/>
    <dgm:cxn modelId="{66016C53-24F9-471A-A6E5-F1905D07F222}" type="presParOf" srcId="{59C08AF4-464C-4D51-A911-2CC9BE78296E}" destId="{BF4F1864-094B-45A1-99E9-CF883EA01071}" srcOrd="4" destOrd="0" presId="urn:microsoft.com/office/officeart/2017/3/layout/DropPinTimeline"/>
    <dgm:cxn modelId="{69BC7784-6622-4F4C-A00C-604159DF148A}" type="presParOf" srcId="{59C08AF4-464C-4D51-A911-2CC9BE78296E}" destId="{4CFD3EE2-FFA3-4EFC-BCC7-FDBB58A060CC}" srcOrd="5" destOrd="0" presId="urn:microsoft.com/office/officeart/2017/3/layout/DropPinTimeline"/>
    <dgm:cxn modelId="{07F4FAE1-CC6F-47FA-9884-A65C765B16B3}" type="presParOf" srcId="{46A6B157-7198-41C4-9D25-C4F8885F1B6F}" destId="{17692824-45E6-4B1D-B874-ABDFFD2A4E45}" srcOrd="9" destOrd="0" presId="urn:microsoft.com/office/officeart/2017/3/layout/DropPinTimeline"/>
    <dgm:cxn modelId="{24E8F59D-F026-4599-A6AF-071B9D40473C}" type="presParOf" srcId="{46A6B157-7198-41C4-9D25-C4F8885F1B6F}" destId="{F39B2F3A-2398-4461-9CBE-BDE4C7DEF07D}" srcOrd="10" destOrd="0" presId="urn:microsoft.com/office/officeart/2017/3/layout/DropPinTimeline"/>
    <dgm:cxn modelId="{10557FB0-6757-457F-905B-E78FADC8EC12}" type="presParOf" srcId="{F39B2F3A-2398-4461-9CBE-BDE4C7DEF07D}" destId="{ED12D9BA-F6DB-4254-A454-7931276D7B2C}" srcOrd="0" destOrd="0" presId="urn:microsoft.com/office/officeart/2017/3/layout/DropPinTimeline"/>
    <dgm:cxn modelId="{80A448F1-EDAB-45A1-BEE9-85024F30407D}" type="presParOf" srcId="{F39B2F3A-2398-4461-9CBE-BDE4C7DEF07D}" destId="{6ECC6924-1EBA-4413-8F37-FB9597CEE05D}" srcOrd="1" destOrd="0" presId="urn:microsoft.com/office/officeart/2017/3/layout/DropPinTimeline"/>
    <dgm:cxn modelId="{D5F06E56-48E4-4A5E-A041-3CBD2386EF20}" type="presParOf" srcId="{6ECC6924-1EBA-4413-8F37-FB9597CEE05D}" destId="{3D4EDF88-A33A-4024-83D9-749DBFF30F35}" srcOrd="0" destOrd="0" presId="urn:microsoft.com/office/officeart/2017/3/layout/DropPinTimeline"/>
    <dgm:cxn modelId="{B09A1F8E-020E-4DB9-8EBD-0A8817BFDA3C}" type="presParOf" srcId="{6ECC6924-1EBA-4413-8F37-FB9597CEE05D}" destId="{6FF0FDFC-2EF5-49DE-9F9E-60EB51349D02}" srcOrd="1" destOrd="0" presId="urn:microsoft.com/office/officeart/2017/3/layout/DropPinTimeline"/>
    <dgm:cxn modelId="{49048FB5-DB12-46F4-99E1-5AEEABCFB2B0}" type="presParOf" srcId="{F39B2F3A-2398-4461-9CBE-BDE4C7DEF07D}" destId="{DE766CAB-B20D-422F-A405-BF24FF2D7E14}" srcOrd="2" destOrd="0" presId="urn:microsoft.com/office/officeart/2017/3/layout/DropPinTimeline"/>
    <dgm:cxn modelId="{B394D4E1-529D-44B7-9499-883F41000B1D}" type="presParOf" srcId="{F39B2F3A-2398-4461-9CBE-BDE4C7DEF07D}" destId="{A8048FFE-1E0F-4A02-ADE1-7172EC950FA3}" srcOrd="3" destOrd="0" presId="urn:microsoft.com/office/officeart/2017/3/layout/DropPinTimeline"/>
    <dgm:cxn modelId="{2C909F9C-2439-4772-8D84-E9669C75E582}" type="presParOf" srcId="{F39B2F3A-2398-4461-9CBE-BDE4C7DEF07D}" destId="{C5E91979-F584-4511-8F29-7000F8397A29}" srcOrd="4" destOrd="0" presId="urn:microsoft.com/office/officeart/2017/3/layout/DropPinTimeline"/>
    <dgm:cxn modelId="{F05678F9-DA04-4F77-87F4-6FC06DAD0BAA}" type="presParOf" srcId="{F39B2F3A-2398-4461-9CBE-BDE4C7DEF07D}" destId="{9AC22D72-CDDD-4157-9BAA-1019BA2135E3}" srcOrd="5" destOrd="0" presId="urn:microsoft.com/office/officeart/2017/3/layout/DropPinTimeline"/>
    <dgm:cxn modelId="{BD641EDF-7032-49EA-A4B7-3EE90FAB3DFB}" type="presParOf" srcId="{46A6B157-7198-41C4-9D25-C4F8885F1B6F}" destId="{C91349B2-A888-4732-AE75-6FAACA77B6C6}" srcOrd="11" destOrd="0" presId="urn:microsoft.com/office/officeart/2017/3/layout/DropPinTimeline"/>
    <dgm:cxn modelId="{01638EFD-0A61-4F0D-8D4D-DF2042945885}" type="presParOf" srcId="{46A6B157-7198-41C4-9D25-C4F8885F1B6F}" destId="{BDC15B2E-712E-4B50-B3DA-3FF9236A5679}" srcOrd="12" destOrd="0" presId="urn:microsoft.com/office/officeart/2017/3/layout/DropPinTimeline"/>
    <dgm:cxn modelId="{8C3E5E5B-A2AD-408E-BBDA-41A021228F90}" type="presParOf" srcId="{BDC15B2E-712E-4B50-B3DA-3FF9236A5679}" destId="{54223F06-E927-47AD-8684-4372D54A093D}" srcOrd="0" destOrd="0" presId="urn:microsoft.com/office/officeart/2017/3/layout/DropPinTimeline"/>
    <dgm:cxn modelId="{2C58DB39-E2A4-4AEC-885D-D0818CA904BF}" type="presParOf" srcId="{BDC15B2E-712E-4B50-B3DA-3FF9236A5679}" destId="{A035A922-858C-439B-B19F-B818B96747E5}" srcOrd="1" destOrd="0" presId="urn:microsoft.com/office/officeart/2017/3/layout/DropPinTimeline"/>
    <dgm:cxn modelId="{A5D0747C-F01E-4747-9657-2D1773C4EB78}" type="presParOf" srcId="{A035A922-858C-439B-B19F-B818B96747E5}" destId="{F3692F73-40A3-4BA8-A0CD-CB03E8A1F09B}" srcOrd="0" destOrd="0" presId="urn:microsoft.com/office/officeart/2017/3/layout/DropPinTimeline"/>
    <dgm:cxn modelId="{7D14DE16-FED5-4E41-AC6C-0B5A29DE2622}" type="presParOf" srcId="{A035A922-858C-439B-B19F-B818B96747E5}" destId="{46E29A76-2622-4790-8BB0-966A9B2B7EA5}" srcOrd="1" destOrd="0" presId="urn:microsoft.com/office/officeart/2017/3/layout/DropPinTimeline"/>
    <dgm:cxn modelId="{E99B604E-4B28-4A31-85AC-EF6F246779D1}" type="presParOf" srcId="{BDC15B2E-712E-4B50-B3DA-3FF9236A5679}" destId="{79D11DF0-97CB-444A-9EF1-1500957F03C2}" srcOrd="2" destOrd="0" presId="urn:microsoft.com/office/officeart/2017/3/layout/DropPinTimeline"/>
    <dgm:cxn modelId="{4FD9D4F4-7E2A-4DFD-AA4E-73923D094F7A}" type="presParOf" srcId="{BDC15B2E-712E-4B50-B3DA-3FF9236A5679}" destId="{C44C953F-DDD4-4C2B-8FCC-7AD4C024C953}" srcOrd="3" destOrd="0" presId="urn:microsoft.com/office/officeart/2017/3/layout/DropPinTimeline"/>
    <dgm:cxn modelId="{A948F118-0A50-4E90-A533-B52D66B62A87}" type="presParOf" srcId="{BDC15B2E-712E-4B50-B3DA-3FF9236A5679}" destId="{76CEB569-EEC2-4B46-BCA0-1D5A886DFD38}" srcOrd="4" destOrd="0" presId="urn:microsoft.com/office/officeart/2017/3/layout/DropPinTimeline"/>
    <dgm:cxn modelId="{9839CFE8-3569-4D9C-82C2-2A46041E94C7}" type="presParOf" srcId="{BDC15B2E-712E-4B50-B3DA-3FF9236A5679}" destId="{434AAD59-C1C3-44C3-A068-DFD075D3F3CE}" srcOrd="5" destOrd="0" presId="urn:microsoft.com/office/officeart/2017/3/layout/DropPi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3d3" qsCatId="3D" csTypeId="urn:microsoft.com/office/officeart/2005/8/colors/accent0_3" csCatId="mainScheme" phldr="1"/>
      <dgm:spPr/>
      <dgm:t>
        <a:bodyPr/>
        <a:lstStyle/>
        <a:p>
          <a:endParaRPr lang="en-US"/>
        </a:p>
      </dgm:t>
    </dgm:pt>
    <dgm:pt modelId="{F4B76808-426C-4ED7-8023-E62FD82D3715}">
      <dgm:prSet/>
      <dgm:spPr/>
      <dgm:t>
        <a:bodyPr anchor="b"/>
        <a:lstStyle/>
        <a:p>
          <a:pPr>
            <a:defRPr b="1"/>
          </a:pPr>
          <a:r>
            <a:rPr lang="en-US" dirty="0"/>
            <a:t>1993</a:t>
          </a:r>
          <a:br>
            <a:rPr lang="en-US" dirty="0"/>
          </a:br>
          <a:r>
            <a:rPr lang="en-US" dirty="0"/>
            <a:t>RDA</a:t>
          </a:r>
        </a:p>
      </dgm:t>
    </dgm:pt>
    <dgm:pt modelId="{8DE75519-8680-4C48-8EAB-4261D870F010}" type="parTrans" cxnId="{43AD6AD2-8807-4B5F-A10E-4D97BBBC4BC6}">
      <dgm:prSet/>
      <dgm:spPr/>
      <dgm:t>
        <a:bodyPr/>
        <a:lstStyle/>
        <a:p>
          <a:pPr algn="l"/>
          <a:endParaRPr lang="en-US"/>
        </a:p>
      </dgm:t>
    </dgm:pt>
    <dgm:pt modelId="{0DB38789-7AC9-44FB-8B78-DD6EC9CD5110}" type="sibTrans" cxnId="{43AD6AD2-8807-4B5F-A10E-4D97BBBC4BC6}">
      <dgm:prSet/>
      <dgm:spPr/>
      <dgm:t>
        <a:bodyPr/>
        <a:lstStyle/>
        <a:p>
          <a:pPr algn="l"/>
          <a:endParaRPr lang="en-US"/>
        </a:p>
      </dgm:t>
    </dgm:pt>
    <dgm:pt modelId="{167F7A16-594E-44BC-AF0B-CBECAC501816}">
      <dgm:prSet/>
      <dgm:spPr/>
      <dgm:t>
        <a:bodyPr anchor="b"/>
        <a:lstStyle/>
        <a:p>
          <a:pPr>
            <a:defRPr b="1"/>
          </a:pPr>
          <a:r>
            <a:rPr lang="en-US" dirty="0"/>
            <a:t>1998</a:t>
          </a:r>
          <a:br>
            <a:rPr lang="en-US" dirty="0"/>
          </a:br>
          <a:r>
            <a:rPr lang="en-US" dirty="0"/>
            <a:t>XML-RPC</a:t>
          </a:r>
        </a:p>
      </dgm:t>
    </dgm:pt>
    <dgm:pt modelId="{05F434A3-74FC-4B98-893B-F984C13D6457}" type="parTrans" cxnId="{806CF717-15B9-4D96-9136-0CC08358B2A5}">
      <dgm:prSet/>
      <dgm:spPr/>
      <dgm:t>
        <a:bodyPr/>
        <a:lstStyle/>
        <a:p>
          <a:pPr algn="l"/>
          <a:endParaRPr lang="en-US"/>
        </a:p>
      </dgm:t>
    </dgm:pt>
    <dgm:pt modelId="{F26B5CE3-924A-470F-952D-78558C4C872D}" type="sibTrans" cxnId="{806CF717-15B9-4D96-9136-0CC08358B2A5}">
      <dgm:prSet/>
      <dgm:spPr/>
      <dgm:t>
        <a:bodyPr/>
        <a:lstStyle/>
        <a:p>
          <a:pPr algn="l"/>
          <a:endParaRPr lang="en-US"/>
        </a:p>
      </dgm:t>
    </dgm:pt>
    <dgm:pt modelId="{A22F51F7-C2D0-4142-8414-7D4AD4CFA001}">
      <dgm:prSet/>
      <dgm:spPr/>
      <dgm:t>
        <a:bodyPr anchor="b"/>
        <a:lstStyle/>
        <a:p>
          <a:pPr>
            <a:defRPr b="1"/>
          </a:pPr>
          <a:r>
            <a:rPr lang="en-US" dirty="0"/>
            <a:t>1999</a:t>
          </a:r>
          <a:br>
            <a:rPr lang="en-US" dirty="0"/>
          </a:br>
          <a:r>
            <a:rPr lang="en-US" dirty="0"/>
            <a:t>SOAP</a:t>
          </a:r>
        </a:p>
      </dgm:t>
    </dgm:pt>
    <dgm:pt modelId="{466D650B-FD63-47ED-BD47-2103D4D4E462}" type="parTrans" cxnId="{08E83757-7039-45A5-B597-E2E08CE54937}">
      <dgm:prSet/>
      <dgm:spPr/>
      <dgm:t>
        <a:bodyPr/>
        <a:lstStyle/>
        <a:p>
          <a:pPr algn="l"/>
          <a:endParaRPr lang="en-US"/>
        </a:p>
      </dgm:t>
    </dgm:pt>
    <dgm:pt modelId="{787BFA30-20E7-48CA-9AD5-E2FFAF3A0451}" type="sibTrans" cxnId="{08E83757-7039-45A5-B597-E2E08CE54937}">
      <dgm:prSet/>
      <dgm:spPr/>
      <dgm:t>
        <a:bodyPr/>
        <a:lstStyle/>
        <a:p>
          <a:pPr algn="l"/>
          <a:endParaRPr lang="en-US"/>
        </a:p>
      </dgm:t>
    </dgm:pt>
    <dgm:pt modelId="{4753DF0F-CFC1-450B-8CFE-6463E66F0798}">
      <dgm:prSet/>
      <dgm:spPr/>
      <dgm:t>
        <a:bodyPr anchor="b"/>
        <a:lstStyle/>
        <a:p>
          <a:pPr>
            <a:defRPr b="1"/>
          </a:pPr>
          <a:r>
            <a:rPr lang="en-US" dirty="0"/>
            <a:t>2000</a:t>
          </a:r>
          <a:br>
            <a:rPr lang="en-US" dirty="0"/>
          </a:br>
          <a:r>
            <a:rPr lang="en-US" dirty="0"/>
            <a:t>REST</a:t>
          </a:r>
        </a:p>
      </dgm:t>
    </dgm:pt>
    <dgm:pt modelId="{8DEFDD15-CA1A-4213-BC5A-0F1583C2CE2C}" type="parTrans" cxnId="{20985C97-DB94-45CE-8474-2474D01C02A8}">
      <dgm:prSet/>
      <dgm:spPr/>
      <dgm:t>
        <a:bodyPr/>
        <a:lstStyle/>
        <a:p>
          <a:pPr algn="l"/>
          <a:endParaRPr lang="en-US"/>
        </a:p>
      </dgm:t>
    </dgm:pt>
    <dgm:pt modelId="{6C9CB13D-6945-4A83-B1F5-EF8759E861A2}" type="sibTrans" cxnId="{20985C97-DB94-45CE-8474-2474D01C02A8}">
      <dgm:prSet/>
      <dgm:spPr/>
      <dgm:t>
        <a:bodyPr/>
        <a:lstStyle/>
        <a:p>
          <a:pPr algn="l"/>
          <a:endParaRPr lang="en-US"/>
        </a:p>
      </dgm:t>
    </dgm:pt>
    <dgm:pt modelId="{BFF30912-275C-49C4-9027-366AE69C1FB1}">
      <dgm:prSet/>
      <dgm:spPr/>
      <dgm:t>
        <a:bodyPr anchor="b"/>
        <a:lstStyle/>
        <a:p>
          <a:pPr>
            <a:defRPr b="1"/>
          </a:pPr>
          <a:r>
            <a:rPr lang="en-US" dirty="0"/>
            <a:t>2005</a:t>
          </a:r>
          <a:br>
            <a:rPr lang="en-US" dirty="0"/>
          </a:br>
          <a:r>
            <a:rPr lang="en-US" dirty="0"/>
            <a:t>JSON-RPC</a:t>
          </a:r>
        </a:p>
      </dgm:t>
    </dgm:pt>
    <dgm:pt modelId="{E30D1E08-5645-45F2-BDBA-94038F6CE614}" type="parTrans" cxnId="{390509BE-B31E-4687-A649-86DC2240DA54}">
      <dgm:prSet/>
      <dgm:spPr/>
      <dgm:t>
        <a:bodyPr/>
        <a:lstStyle/>
        <a:p>
          <a:pPr algn="l"/>
          <a:endParaRPr lang="en-US"/>
        </a:p>
      </dgm:t>
    </dgm:pt>
    <dgm:pt modelId="{B4FBC7D0-4B2A-4CB4-BF9B-E86DD1BBE9B9}" type="sibTrans" cxnId="{390509BE-B31E-4687-A649-86DC2240DA54}">
      <dgm:prSet/>
      <dgm:spPr/>
      <dgm:t>
        <a:bodyPr/>
        <a:lstStyle/>
        <a:p>
          <a:pPr algn="l"/>
          <a:endParaRPr lang="en-US"/>
        </a:p>
      </dgm:t>
    </dgm:pt>
    <dgm:pt modelId="{28050EB0-99F5-439C-98A9-BE74F14E246E}">
      <dgm:prSet/>
      <dgm:spPr/>
      <dgm:t>
        <a:bodyPr anchor="b"/>
        <a:lstStyle/>
        <a:p>
          <a:pPr>
            <a:defRPr b="1"/>
          </a:pPr>
          <a:r>
            <a:rPr lang="en-US" dirty="0"/>
            <a:t>2007</a:t>
          </a:r>
          <a:br>
            <a:rPr lang="en-US" dirty="0"/>
          </a:br>
          <a:r>
            <a:rPr lang="en-US" dirty="0" err="1"/>
            <a:t>Odata</a:t>
          </a:r>
          <a:endParaRPr lang="en-US" dirty="0"/>
        </a:p>
      </dgm:t>
    </dgm:pt>
    <dgm:pt modelId="{7452CEF7-C3B1-4DD0-AA96-D99CA218452B}" type="parTrans" cxnId="{94A2B7C3-0BF3-4762-A4E2-236107B4B4FD}">
      <dgm:prSet/>
      <dgm:spPr/>
      <dgm:t>
        <a:bodyPr/>
        <a:lstStyle/>
        <a:p>
          <a:pPr algn="l"/>
          <a:endParaRPr lang="en-US"/>
        </a:p>
      </dgm:t>
    </dgm:pt>
    <dgm:pt modelId="{246BDE9B-84E0-414B-98E5-04839E290A70}" type="sibTrans" cxnId="{94A2B7C3-0BF3-4762-A4E2-236107B4B4FD}">
      <dgm:prSet/>
      <dgm:spPr/>
      <dgm:t>
        <a:bodyPr/>
        <a:lstStyle/>
        <a:p>
          <a:pPr algn="l"/>
          <a:endParaRPr lang="en-US"/>
        </a:p>
      </dgm:t>
    </dgm:pt>
    <dgm:pt modelId="{77ACE4C7-9085-4BE0-9D56-FE6DEFD2B4EB}">
      <dgm:prSet/>
      <dgm:spPr/>
      <dgm:t>
        <a:bodyPr anchor="b"/>
        <a:lstStyle/>
        <a:p>
          <a:pPr>
            <a:defRPr b="1"/>
          </a:pPr>
          <a:r>
            <a:rPr lang="en-US" dirty="0"/>
            <a:t>1981</a:t>
          </a:r>
          <a:br>
            <a:rPr lang="en-US" dirty="0"/>
          </a:br>
          <a:r>
            <a:rPr lang="en-US" dirty="0"/>
            <a:t>RPC</a:t>
          </a:r>
        </a:p>
      </dgm:t>
    </dgm:pt>
    <dgm:pt modelId="{0F839757-2283-4C34-ABFF-04D2023F1424}" type="parTrans" cxnId="{A9DFF497-C142-4C61-87D2-7CF13795F8F5}">
      <dgm:prSet/>
      <dgm:spPr/>
      <dgm:t>
        <a:bodyPr/>
        <a:lstStyle/>
        <a:p>
          <a:endParaRPr lang="en-US"/>
        </a:p>
      </dgm:t>
    </dgm:pt>
    <dgm:pt modelId="{D3FFF43D-1B45-4282-A120-C40CC8D7AEB6}" type="sibTrans" cxnId="{A9DFF497-C142-4C61-87D2-7CF13795F8F5}">
      <dgm:prSet/>
      <dgm:spPr/>
      <dgm:t>
        <a:bodyPr/>
        <a:lstStyle/>
        <a:p>
          <a:endParaRPr lang="en-US"/>
        </a:p>
      </dgm:t>
    </dgm:pt>
    <dgm:pt modelId="{1E529C6E-C939-479A-A075-9E9B02837B50}">
      <dgm:prSet/>
      <dgm:spPr/>
      <dgm:t>
        <a:bodyPr anchor="b"/>
        <a:lstStyle/>
        <a:p>
          <a:pPr>
            <a:defRPr b="1"/>
          </a:pPr>
          <a:r>
            <a:rPr lang="en-US" dirty="0"/>
            <a:t>1991</a:t>
          </a:r>
          <a:br>
            <a:rPr lang="en-US" dirty="0"/>
          </a:br>
          <a:r>
            <a:rPr lang="en-US" dirty="0"/>
            <a:t>CORBA</a:t>
          </a:r>
        </a:p>
      </dgm:t>
    </dgm:pt>
    <dgm:pt modelId="{192E80CB-2667-481C-8244-6EC4AEED1BC2}" type="sibTrans" cxnId="{99746BB5-7122-43B8-8680-CF610F03585C}">
      <dgm:prSet/>
      <dgm:spPr/>
      <dgm:t>
        <a:bodyPr/>
        <a:lstStyle/>
        <a:p>
          <a:pPr algn="l"/>
          <a:endParaRPr lang="en-US"/>
        </a:p>
      </dgm:t>
    </dgm:pt>
    <dgm:pt modelId="{46B3C017-F97A-4640-992A-33AEE06B2EFC}" type="parTrans" cxnId="{99746BB5-7122-43B8-8680-CF610F03585C}">
      <dgm:prSet/>
      <dgm:spPr/>
      <dgm:t>
        <a:bodyPr/>
        <a:lstStyle/>
        <a:p>
          <a:pPr algn="l"/>
          <a:endParaRPr lang="en-US"/>
        </a:p>
      </dgm:t>
    </dgm:pt>
    <dgm:pt modelId="{24A9597D-5431-450F-AD87-033459639606}">
      <dgm:prSet/>
      <dgm:spPr/>
      <dgm:t>
        <a:bodyPr anchor="b"/>
        <a:lstStyle/>
        <a:p>
          <a:pPr>
            <a:defRPr b="1"/>
          </a:pPr>
          <a:r>
            <a:rPr lang="en-US" dirty="0"/>
            <a:t>~1970~</a:t>
          </a:r>
          <a:br>
            <a:rPr lang="en-US" dirty="0"/>
          </a:br>
          <a:r>
            <a:rPr lang="en-US" dirty="0"/>
            <a:t>RPC concept</a:t>
          </a:r>
          <a:br>
            <a:rPr lang="en-US" dirty="0"/>
          </a:br>
          <a:r>
            <a:rPr lang="en-US" dirty="0"/>
            <a:t>Messaging</a:t>
          </a:r>
          <a:br>
            <a:rPr lang="en-US" dirty="0"/>
          </a:br>
          <a:r>
            <a:rPr lang="en-US" dirty="0"/>
            <a:t>Queuing</a:t>
          </a:r>
        </a:p>
      </dgm:t>
    </dgm:pt>
    <dgm:pt modelId="{B6FF8757-9A76-482B-8201-FE1E251F796A}" type="parTrans" cxnId="{4A9BDA63-F484-4C6F-82EE-A70E4989C51E}">
      <dgm:prSet/>
      <dgm:spPr/>
      <dgm:t>
        <a:bodyPr/>
        <a:lstStyle/>
        <a:p>
          <a:endParaRPr lang="en-US"/>
        </a:p>
      </dgm:t>
    </dgm:pt>
    <dgm:pt modelId="{0BA5A555-D766-4D2F-A69F-18115F5EB76B}" type="sibTrans" cxnId="{4A9BDA63-F484-4C6F-82EE-A70E4989C51E}">
      <dgm:prSet/>
      <dgm:spPr/>
      <dgm:t>
        <a:bodyPr/>
        <a:lstStyle/>
        <a:p>
          <a:endParaRPr lang="en-US"/>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10" custSzY="428624"/>
      <dgm:spPr>
        <a:prstGeom prst="homePlate">
          <a:avLst/>
        </a:prstGeom>
      </dgm:spPr>
    </dgm:pt>
    <dgm:pt modelId="{46A6B157-7198-41C4-9D25-C4F8885F1B6F}" type="pres">
      <dgm:prSet presAssocID="{63085546-7C7C-4B3E-ABEB-2669F1A65FB2}" presName="nodes" presStyleCnt="0">
        <dgm:presLayoutVars>
          <dgm:chMax/>
          <dgm:chPref/>
          <dgm:animLvl val="lvl"/>
        </dgm:presLayoutVars>
      </dgm:prSet>
      <dgm:spPr/>
    </dgm:pt>
    <dgm:pt modelId="{35D4265B-9CC2-4F33-AA01-7ED8B091771A}" type="pres">
      <dgm:prSet presAssocID="{24A9597D-5431-450F-AD87-033459639606}" presName="composite" presStyleCnt="0"/>
      <dgm:spPr/>
    </dgm:pt>
    <dgm:pt modelId="{DA2037BF-1D5B-46AB-9007-789D01C32456}" type="pres">
      <dgm:prSet presAssocID="{24A9597D-5431-450F-AD87-033459639606}" presName="ConnectorPoint" presStyleLbl="lnNode1" presStyleIdx="0" presStyleCnt="9"/>
      <dgm:spPr>
        <a:solidFill>
          <a:schemeClr val="dk2">
            <a:hueOff val="0"/>
            <a:satOff val="0"/>
            <a:lumOff val="0"/>
            <a:alphaOff val="0"/>
          </a:schemeClr>
        </a:solidFill>
        <a:ln w="6350">
          <a:noFill/>
        </a:ln>
        <a:effectLst/>
      </dgm:spPr>
    </dgm:pt>
    <dgm:pt modelId="{3D071174-4AC5-47D5-A502-7CCB2D4EAF26}" type="pres">
      <dgm:prSet presAssocID="{24A9597D-5431-450F-AD87-033459639606}" presName="DropPinPlaceHolder" presStyleCnt="0"/>
      <dgm:spPr/>
    </dgm:pt>
    <dgm:pt modelId="{E2320E50-EF1B-42E0-A56D-8BBC5FDA6D41}" type="pres">
      <dgm:prSet presAssocID="{24A9597D-5431-450F-AD87-033459639606}" presName="DropPin" presStyleLbl="alignNode1" presStyleIdx="0" presStyleCnt="9"/>
      <dgm:spPr/>
    </dgm:pt>
    <dgm:pt modelId="{BDA48608-3657-441B-A4D7-1D7464C0E0CB}" type="pres">
      <dgm:prSet presAssocID="{24A9597D-5431-450F-AD87-033459639606}" presName="Ellipse" presStyleLbl="fgAcc1" presStyleIdx="1" presStyleCnt="10"/>
      <dgm:spPr>
        <a:solidFill>
          <a:schemeClr val="lt2">
            <a:alpha val="90000"/>
            <a:hueOff val="0"/>
            <a:satOff val="0"/>
            <a:lumOff val="0"/>
            <a:alphaOff val="0"/>
          </a:schemeClr>
        </a:solidFill>
        <a:ln>
          <a:noFill/>
        </a:ln>
        <a:effectLst/>
      </dgm:spPr>
    </dgm:pt>
    <dgm:pt modelId="{C225E8D7-774C-4DC1-9AA1-F3B2F352504E}" type="pres">
      <dgm:prSet presAssocID="{24A9597D-5431-450F-AD87-033459639606}" presName="L2TextContainer" presStyleLbl="revTx" presStyleIdx="0" presStyleCnt="18">
        <dgm:presLayoutVars>
          <dgm:bulletEnabled val="1"/>
        </dgm:presLayoutVars>
      </dgm:prSet>
      <dgm:spPr/>
    </dgm:pt>
    <dgm:pt modelId="{8CBA863D-5AD2-4756-8C8B-E5B3C048DE9D}" type="pres">
      <dgm:prSet presAssocID="{24A9597D-5431-450F-AD87-033459639606}" presName="L1TextContainer" presStyleLbl="revTx" presStyleIdx="1" presStyleCnt="18">
        <dgm:presLayoutVars>
          <dgm:chMax val="1"/>
          <dgm:chPref val="1"/>
          <dgm:bulletEnabled val="1"/>
        </dgm:presLayoutVars>
      </dgm:prSet>
      <dgm:spPr/>
    </dgm:pt>
    <dgm:pt modelId="{23E4EE21-5274-472E-A4BE-B181B7718783}" type="pres">
      <dgm:prSet presAssocID="{24A9597D-5431-450F-AD87-033459639606}" presName="ConnectLine" presStyleLbl="sibTrans1D1" presStyleIdx="0" presStyleCnt="9"/>
      <dgm:spPr>
        <a:noFill/>
        <a:ln w="12700" cap="flat" cmpd="sng" algn="ctr">
          <a:solidFill>
            <a:schemeClr val="dk2">
              <a:hueOff val="0"/>
              <a:satOff val="0"/>
              <a:lumOff val="0"/>
              <a:alphaOff val="0"/>
            </a:schemeClr>
          </a:solidFill>
          <a:prstDash val="dash"/>
        </a:ln>
        <a:effectLst/>
      </dgm:spPr>
    </dgm:pt>
    <dgm:pt modelId="{FDB2990A-DAB7-4296-9D54-74B95098CFBF}" type="pres">
      <dgm:prSet presAssocID="{24A9597D-5431-450F-AD87-033459639606}" presName="EmptyPlaceHolder" presStyleCnt="0"/>
      <dgm:spPr/>
    </dgm:pt>
    <dgm:pt modelId="{2A4D852E-7098-452F-8443-508D23300CF3}" type="pres">
      <dgm:prSet presAssocID="{0BA5A555-D766-4D2F-A69F-18115F5EB76B}" presName="spaceBetweenRectangles" presStyleCnt="0"/>
      <dgm:spPr/>
    </dgm:pt>
    <dgm:pt modelId="{6F430720-6702-463C-A60F-FB4C77E2E607}" type="pres">
      <dgm:prSet presAssocID="{77ACE4C7-9085-4BE0-9D56-FE6DEFD2B4EB}" presName="composite" presStyleCnt="0"/>
      <dgm:spPr/>
    </dgm:pt>
    <dgm:pt modelId="{36525857-D177-4641-91F8-4CDE25A90F49}" type="pres">
      <dgm:prSet presAssocID="{77ACE4C7-9085-4BE0-9D56-FE6DEFD2B4EB}" presName="ConnectorPoint" presStyleLbl="lnNode1" presStyleIdx="1" presStyleCnt="9"/>
      <dgm:spPr>
        <a:solidFill>
          <a:schemeClr val="dk2">
            <a:hueOff val="0"/>
            <a:satOff val="0"/>
            <a:lumOff val="0"/>
            <a:alphaOff val="0"/>
          </a:schemeClr>
        </a:solidFill>
        <a:ln w="6350">
          <a:noFill/>
        </a:ln>
        <a:effectLst/>
      </dgm:spPr>
    </dgm:pt>
    <dgm:pt modelId="{194E1EFB-A6FB-4057-B226-9234C96653CB}" type="pres">
      <dgm:prSet presAssocID="{77ACE4C7-9085-4BE0-9D56-FE6DEFD2B4EB}" presName="DropPinPlaceHolder" presStyleCnt="0"/>
      <dgm:spPr/>
    </dgm:pt>
    <dgm:pt modelId="{1A2ED0E3-1661-48A0-BB01-BEDFC7423F3E}" type="pres">
      <dgm:prSet presAssocID="{77ACE4C7-9085-4BE0-9D56-FE6DEFD2B4EB}" presName="DropPin" presStyleLbl="alignNode1" presStyleIdx="1" presStyleCnt="9"/>
      <dgm:spPr/>
    </dgm:pt>
    <dgm:pt modelId="{7D74E13E-6FD5-44E4-8358-77A6C638139C}" type="pres">
      <dgm:prSet presAssocID="{77ACE4C7-9085-4BE0-9D56-FE6DEFD2B4EB}" presName="Ellipse" presStyleLbl="fgAcc1" presStyleIdx="2" presStyleCnt="10"/>
      <dgm:spPr>
        <a:solidFill>
          <a:schemeClr val="lt2">
            <a:alpha val="90000"/>
            <a:hueOff val="0"/>
            <a:satOff val="0"/>
            <a:lumOff val="0"/>
            <a:alphaOff val="0"/>
          </a:schemeClr>
        </a:solidFill>
        <a:ln>
          <a:noFill/>
        </a:ln>
        <a:effectLst/>
      </dgm:spPr>
    </dgm:pt>
    <dgm:pt modelId="{0D5A17A9-5D8F-4295-B58D-2EB72F139EC7}" type="pres">
      <dgm:prSet presAssocID="{77ACE4C7-9085-4BE0-9D56-FE6DEFD2B4EB}" presName="L2TextContainer" presStyleLbl="revTx" presStyleIdx="2" presStyleCnt="18">
        <dgm:presLayoutVars>
          <dgm:bulletEnabled val="1"/>
        </dgm:presLayoutVars>
      </dgm:prSet>
      <dgm:spPr/>
    </dgm:pt>
    <dgm:pt modelId="{747B134D-296A-4682-95DC-5908E9A7AF1E}" type="pres">
      <dgm:prSet presAssocID="{77ACE4C7-9085-4BE0-9D56-FE6DEFD2B4EB}" presName="L1TextContainer" presStyleLbl="revTx" presStyleIdx="3" presStyleCnt="18">
        <dgm:presLayoutVars>
          <dgm:chMax val="1"/>
          <dgm:chPref val="1"/>
          <dgm:bulletEnabled val="1"/>
        </dgm:presLayoutVars>
      </dgm:prSet>
      <dgm:spPr/>
    </dgm:pt>
    <dgm:pt modelId="{8E30E049-FE29-4CCD-A791-5CD7EB7A61E1}" type="pres">
      <dgm:prSet presAssocID="{77ACE4C7-9085-4BE0-9D56-FE6DEFD2B4EB}" presName="ConnectLine" presStyleLbl="sibTrans1D1" presStyleIdx="1" presStyleCnt="9"/>
      <dgm:spPr>
        <a:noFill/>
        <a:ln w="12700" cap="flat" cmpd="sng" algn="ctr">
          <a:solidFill>
            <a:schemeClr val="dk2">
              <a:hueOff val="0"/>
              <a:satOff val="0"/>
              <a:lumOff val="0"/>
              <a:alphaOff val="0"/>
            </a:schemeClr>
          </a:solidFill>
          <a:prstDash val="dash"/>
        </a:ln>
        <a:effectLst/>
      </dgm:spPr>
    </dgm:pt>
    <dgm:pt modelId="{E4E446D8-04BA-4821-94C5-4BC9128A14F3}" type="pres">
      <dgm:prSet presAssocID="{77ACE4C7-9085-4BE0-9D56-FE6DEFD2B4EB}" presName="EmptyPlaceHolder" presStyleCnt="0"/>
      <dgm:spPr/>
    </dgm:pt>
    <dgm:pt modelId="{E0DAEDA0-B19A-4C1D-A793-916D49326819}" type="pres">
      <dgm:prSet presAssocID="{D3FFF43D-1B45-4282-A120-C40CC8D7AEB6}" presName="spaceBetweenRectangles" presStyleCnt="0"/>
      <dgm:spPr/>
    </dgm:pt>
    <dgm:pt modelId="{4AD5D382-D504-4C72-9015-2428B5738B4B}" type="pres">
      <dgm:prSet presAssocID="{1E529C6E-C939-479A-A075-9E9B02837B50}" presName="composite" presStyleCnt="0"/>
      <dgm:spPr/>
    </dgm:pt>
    <dgm:pt modelId="{01139EBE-AC97-40BF-9782-E83F3CE42DF4}" type="pres">
      <dgm:prSet presAssocID="{1E529C6E-C939-479A-A075-9E9B02837B50}" presName="ConnectorPoint" presStyleLbl="lnNode1" presStyleIdx="2" presStyleCnt="9"/>
      <dgm:spPr>
        <a:solidFill>
          <a:schemeClr val="dk2">
            <a:hueOff val="0"/>
            <a:satOff val="0"/>
            <a:lumOff val="0"/>
            <a:alphaOff val="0"/>
          </a:schemeClr>
        </a:solidFill>
        <a:ln w="6350">
          <a:noFill/>
        </a:ln>
        <a:effectLst/>
      </dgm:spPr>
    </dgm:pt>
    <dgm:pt modelId="{E433A787-6263-444E-92E6-420C2A532776}" type="pres">
      <dgm:prSet presAssocID="{1E529C6E-C939-479A-A075-9E9B02837B50}" presName="DropPinPlaceHolder" presStyleCnt="0"/>
      <dgm:spPr/>
    </dgm:pt>
    <dgm:pt modelId="{87F73DED-482F-47D6-BE5F-208C1E63C8BD}" type="pres">
      <dgm:prSet presAssocID="{1E529C6E-C939-479A-A075-9E9B02837B50}" presName="DropPin" presStyleLbl="alignNode1" presStyleIdx="2" presStyleCnt="9"/>
      <dgm:spPr/>
    </dgm:pt>
    <dgm:pt modelId="{043EA9E2-9BF2-472B-8E05-0AF2D2E1EDAE}" type="pres">
      <dgm:prSet presAssocID="{1E529C6E-C939-479A-A075-9E9B02837B50}" presName="Ellipse" presStyleLbl="fgAcc1" presStyleIdx="3" presStyleCnt="10"/>
      <dgm:spPr>
        <a:solidFill>
          <a:schemeClr val="lt2">
            <a:alpha val="90000"/>
            <a:hueOff val="0"/>
            <a:satOff val="0"/>
            <a:lumOff val="0"/>
            <a:alphaOff val="0"/>
          </a:schemeClr>
        </a:solidFill>
        <a:ln>
          <a:noFill/>
        </a:ln>
        <a:effectLst/>
      </dgm:spPr>
    </dgm:pt>
    <dgm:pt modelId="{F4E084CE-4429-4BA8-B6AB-FBE6F08A9363}" type="pres">
      <dgm:prSet presAssocID="{1E529C6E-C939-479A-A075-9E9B02837B50}" presName="L2TextContainer" presStyleLbl="revTx" presStyleIdx="4" presStyleCnt="18">
        <dgm:presLayoutVars>
          <dgm:bulletEnabled val="1"/>
        </dgm:presLayoutVars>
      </dgm:prSet>
      <dgm:spPr/>
    </dgm:pt>
    <dgm:pt modelId="{1D59F906-2A4F-4555-8DD8-B7736186F7B0}" type="pres">
      <dgm:prSet presAssocID="{1E529C6E-C939-479A-A075-9E9B02837B50}" presName="L1TextContainer" presStyleLbl="revTx" presStyleIdx="5" presStyleCnt="18">
        <dgm:presLayoutVars>
          <dgm:chMax val="1"/>
          <dgm:chPref val="1"/>
          <dgm:bulletEnabled val="1"/>
        </dgm:presLayoutVars>
      </dgm:prSet>
      <dgm:spPr/>
    </dgm:pt>
    <dgm:pt modelId="{E6C0E1F8-839C-416D-A074-467AE9522EB3}" type="pres">
      <dgm:prSet presAssocID="{1E529C6E-C939-479A-A075-9E9B02837B50}" presName="ConnectLine" presStyleLbl="sibTrans1D1" presStyleIdx="2" presStyleCnt="9"/>
      <dgm:spPr>
        <a:noFill/>
        <a:ln w="12700" cap="flat" cmpd="sng" algn="ctr">
          <a:solidFill>
            <a:schemeClr val="dk2">
              <a:hueOff val="0"/>
              <a:satOff val="0"/>
              <a:lumOff val="0"/>
              <a:alphaOff val="0"/>
            </a:schemeClr>
          </a:solidFill>
          <a:prstDash val="dash"/>
        </a:ln>
        <a:effectLst/>
      </dgm:spPr>
    </dgm:pt>
    <dgm:pt modelId="{6838898A-EF8F-4488-8F59-48C1A9D9C48A}" type="pres">
      <dgm:prSet presAssocID="{1E529C6E-C939-479A-A075-9E9B02837B50}" presName="EmptyPlaceHolder" presStyleCnt="0"/>
      <dgm:spPr/>
    </dgm:pt>
    <dgm:pt modelId="{8AA2201E-DCF7-4099-A0E5-452DCBA56E9B}" type="pres">
      <dgm:prSet presAssocID="{192E80CB-2667-481C-8244-6EC4AEED1BC2}" presName="spaceBetweenRectangles" presStyleCnt="0"/>
      <dgm:spPr/>
    </dgm:pt>
    <dgm:pt modelId="{324456D5-3689-4F44-8FBB-893586F33F41}" type="pres">
      <dgm:prSet presAssocID="{F4B76808-426C-4ED7-8023-E62FD82D3715}" presName="composite" presStyleCnt="0"/>
      <dgm:spPr/>
    </dgm:pt>
    <dgm:pt modelId="{2056A52D-FBAB-480D-B110-F50B7DAA4450}" type="pres">
      <dgm:prSet presAssocID="{F4B76808-426C-4ED7-8023-E62FD82D3715}" presName="ConnectorPoint" presStyleLbl="lnNode1" presStyleIdx="3" presStyleCnt="9"/>
      <dgm:spPr>
        <a:solidFill>
          <a:schemeClr val="dk2">
            <a:hueOff val="0"/>
            <a:satOff val="0"/>
            <a:lumOff val="0"/>
            <a:alphaOff val="0"/>
          </a:schemeClr>
        </a:solidFill>
        <a:ln w="6350">
          <a:noFill/>
        </a:ln>
        <a:effectLst/>
      </dgm:spPr>
    </dgm:pt>
    <dgm:pt modelId="{907E7048-557A-458F-8448-41E473A2ADFB}" type="pres">
      <dgm:prSet presAssocID="{F4B76808-426C-4ED7-8023-E62FD82D3715}" presName="DropPinPlaceHolder" presStyleCnt="0"/>
      <dgm:spPr/>
    </dgm:pt>
    <dgm:pt modelId="{4A22D198-004A-4F6C-AA11-D79E7A579B25}" type="pres">
      <dgm:prSet presAssocID="{F4B76808-426C-4ED7-8023-E62FD82D3715}" presName="DropPin" presStyleLbl="alignNode1" presStyleIdx="3" presStyleCnt="9"/>
      <dgm:spPr/>
    </dgm:pt>
    <dgm:pt modelId="{C3F6EE7C-5326-4E7F-B70F-6DAE9E6E27CA}" type="pres">
      <dgm:prSet presAssocID="{F4B76808-426C-4ED7-8023-E62FD82D3715}" presName="Ellipse" presStyleLbl="fgAcc1" presStyleIdx="4" presStyleCnt="10"/>
      <dgm:spPr>
        <a:solidFill>
          <a:schemeClr val="lt2">
            <a:alpha val="90000"/>
            <a:hueOff val="0"/>
            <a:satOff val="0"/>
            <a:lumOff val="0"/>
            <a:alphaOff val="0"/>
          </a:schemeClr>
        </a:solidFill>
        <a:ln>
          <a:noFill/>
        </a:ln>
        <a:effectLst/>
      </dgm:spPr>
    </dgm:pt>
    <dgm:pt modelId="{DB434F92-0DF5-4D93-97E9-8EB71CC1BC7C}" type="pres">
      <dgm:prSet presAssocID="{F4B76808-426C-4ED7-8023-E62FD82D3715}" presName="L2TextContainer" presStyleLbl="revTx" presStyleIdx="6" presStyleCnt="18">
        <dgm:presLayoutVars>
          <dgm:bulletEnabled val="1"/>
        </dgm:presLayoutVars>
      </dgm:prSet>
      <dgm:spPr/>
    </dgm:pt>
    <dgm:pt modelId="{B4CC2A32-B31F-4455-95DA-F46105D749DF}" type="pres">
      <dgm:prSet presAssocID="{F4B76808-426C-4ED7-8023-E62FD82D3715}" presName="L1TextContainer" presStyleLbl="revTx" presStyleIdx="7" presStyleCnt="18">
        <dgm:presLayoutVars>
          <dgm:chMax val="1"/>
          <dgm:chPref val="1"/>
          <dgm:bulletEnabled val="1"/>
        </dgm:presLayoutVars>
      </dgm:prSet>
      <dgm:spPr/>
    </dgm:pt>
    <dgm:pt modelId="{422BACEF-6E6A-4E0B-A78E-2FD61803474F}" type="pres">
      <dgm:prSet presAssocID="{F4B76808-426C-4ED7-8023-E62FD82D3715}" presName="ConnectLine" presStyleLbl="sibTrans1D1" presStyleIdx="3" presStyleCnt="9"/>
      <dgm:spPr>
        <a:noFill/>
        <a:ln w="12700" cap="flat" cmpd="sng" algn="ctr">
          <a:solidFill>
            <a:schemeClr val="dk2">
              <a:hueOff val="0"/>
              <a:satOff val="0"/>
              <a:lumOff val="0"/>
              <a:alphaOff val="0"/>
            </a:schemeClr>
          </a:solidFill>
          <a:prstDash val="dash"/>
        </a:ln>
        <a:effectLst/>
      </dgm:spPr>
    </dgm:pt>
    <dgm:pt modelId="{C1649548-85B0-4EBC-B764-2C37486817B0}" type="pres">
      <dgm:prSet presAssocID="{F4B76808-426C-4ED7-8023-E62FD82D3715}" presName="EmptyPlaceHolder" presStyleCnt="0"/>
      <dgm:spPr/>
    </dgm:pt>
    <dgm:pt modelId="{3ABBB5F7-4BB4-4544-A948-77C4547823BD}" type="pres">
      <dgm:prSet presAssocID="{0DB38789-7AC9-44FB-8B78-DD6EC9CD5110}" presName="spaceBetweenRectangles" presStyleCnt="0"/>
      <dgm:spPr/>
    </dgm:pt>
    <dgm:pt modelId="{59C08AF4-464C-4D51-A911-2CC9BE78296E}" type="pres">
      <dgm:prSet presAssocID="{167F7A16-594E-44BC-AF0B-CBECAC501816}" presName="composite" presStyleCnt="0"/>
      <dgm:spPr/>
    </dgm:pt>
    <dgm:pt modelId="{C1CBF721-B9C6-42DF-9BA6-0AF2089F364E}" type="pres">
      <dgm:prSet presAssocID="{167F7A16-594E-44BC-AF0B-CBECAC501816}" presName="ConnectorPoint" presStyleLbl="lnNode1" presStyleIdx="4" presStyleCnt="9"/>
      <dgm:spPr>
        <a:solidFill>
          <a:schemeClr val="dk2">
            <a:hueOff val="0"/>
            <a:satOff val="0"/>
            <a:lumOff val="0"/>
            <a:alphaOff val="0"/>
          </a:schemeClr>
        </a:solidFill>
        <a:ln w="6350">
          <a:noFill/>
        </a:ln>
        <a:effectLst/>
      </dgm:spPr>
    </dgm:pt>
    <dgm:pt modelId="{44407CB0-4C27-4547-8B0A-0509D1504CAE}" type="pres">
      <dgm:prSet presAssocID="{167F7A16-594E-44BC-AF0B-CBECAC501816}" presName="DropPinPlaceHolder" presStyleCnt="0"/>
      <dgm:spPr/>
    </dgm:pt>
    <dgm:pt modelId="{00BAF9E5-789A-48BA-8CBF-01DED2146D70}" type="pres">
      <dgm:prSet presAssocID="{167F7A16-594E-44BC-AF0B-CBECAC501816}" presName="DropPin" presStyleLbl="alignNode1" presStyleIdx="4" presStyleCnt="9"/>
      <dgm:spPr/>
    </dgm:pt>
    <dgm:pt modelId="{505CDF13-A10F-4DDB-B4E8-7ADE759FE2F1}" type="pres">
      <dgm:prSet presAssocID="{167F7A16-594E-44BC-AF0B-CBECAC501816}" presName="Ellipse" presStyleLbl="fgAcc1" presStyleIdx="5" presStyleCnt="10"/>
      <dgm:spPr>
        <a:solidFill>
          <a:schemeClr val="lt2">
            <a:alpha val="90000"/>
            <a:hueOff val="0"/>
            <a:satOff val="0"/>
            <a:lumOff val="0"/>
            <a:alphaOff val="0"/>
          </a:schemeClr>
        </a:solidFill>
        <a:ln>
          <a:noFill/>
        </a:ln>
        <a:effectLst/>
      </dgm:spPr>
    </dgm:pt>
    <dgm:pt modelId="{D23C249B-91FB-4B29-9DF4-93BA34639A20}" type="pres">
      <dgm:prSet presAssocID="{167F7A16-594E-44BC-AF0B-CBECAC501816}" presName="L2TextContainer" presStyleLbl="revTx" presStyleIdx="8" presStyleCnt="18">
        <dgm:presLayoutVars>
          <dgm:bulletEnabled val="1"/>
        </dgm:presLayoutVars>
      </dgm:prSet>
      <dgm:spPr/>
    </dgm:pt>
    <dgm:pt modelId="{3A7ED3D0-C949-40F5-910D-D7EFB20529BA}" type="pres">
      <dgm:prSet presAssocID="{167F7A16-594E-44BC-AF0B-CBECAC501816}" presName="L1TextContainer" presStyleLbl="revTx" presStyleIdx="9" presStyleCnt="18">
        <dgm:presLayoutVars>
          <dgm:chMax val="1"/>
          <dgm:chPref val="1"/>
          <dgm:bulletEnabled val="1"/>
        </dgm:presLayoutVars>
      </dgm:prSet>
      <dgm:spPr/>
    </dgm:pt>
    <dgm:pt modelId="{BF4F1864-094B-45A1-99E9-CF883EA01071}" type="pres">
      <dgm:prSet presAssocID="{167F7A16-594E-44BC-AF0B-CBECAC501816}" presName="ConnectLine" presStyleLbl="sibTrans1D1" presStyleIdx="4" presStyleCnt="9"/>
      <dgm:spPr>
        <a:noFill/>
        <a:ln w="12700" cap="flat" cmpd="sng" algn="ctr">
          <a:solidFill>
            <a:schemeClr val="dk2">
              <a:hueOff val="0"/>
              <a:satOff val="0"/>
              <a:lumOff val="0"/>
              <a:alphaOff val="0"/>
            </a:schemeClr>
          </a:solidFill>
          <a:prstDash val="dash"/>
        </a:ln>
        <a:effectLst/>
      </dgm:spPr>
    </dgm:pt>
    <dgm:pt modelId="{4CFD3EE2-FFA3-4EFC-BCC7-FDBB58A060CC}" type="pres">
      <dgm:prSet presAssocID="{167F7A16-594E-44BC-AF0B-CBECAC501816}" presName="EmptyPlaceHolder" presStyleCnt="0"/>
      <dgm:spPr/>
    </dgm:pt>
    <dgm:pt modelId="{17692824-45E6-4B1D-B874-ABDFFD2A4E45}" type="pres">
      <dgm:prSet presAssocID="{F26B5CE3-924A-470F-952D-78558C4C872D}" presName="spaceBetweenRectangles" presStyleCnt="0"/>
      <dgm:spPr/>
    </dgm:pt>
    <dgm:pt modelId="{F39B2F3A-2398-4461-9CBE-BDE4C7DEF07D}" type="pres">
      <dgm:prSet presAssocID="{A22F51F7-C2D0-4142-8414-7D4AD4CFA001}" presName="composite" presStyleCnt="0"/>
      <dgm:spPr/>
    </dgm:pt>
    <dgm:pt modelId="{ED12D9BA-F6DB-4254-A454-7931276D7B2C}" type="pres">
      <dgm:prSet presAssocID="{A22F51F7-C2D0-4142-8414-7D4AD4CFA001}" presName="ConnectorPoint" presStyleLbl="lnNode1" presStyleIdx="5" presStyleCnt="9"/>
      <dgm:spPr>
        <a:solidFill>
          <a:schemeClr val="dk2">
            <a:hueOff val="0"/>
            <a:satOff val="0"/>
            <a:lumOff val="0"/>
            <a:alphaOff val="0"/>
          </a:schemeClr>
        </a:solidFill>
        <a:ln w="6350">
          <a:noFill/>
        </a:ln>
        <a:effectLst/>
      </dgm:spPr>
    </dgm:pt>
    <dgm:pt modelId="{6ECC6924-1EBA-4413-8F37-FB9597CEE05D}" type="pres">
      <dgm:prSet presAssocID="{A22F51F7-C2D0-4142-8414-7D4AD4CFA001}" presName="DropPinPlaceHolder" presStyleCnt="0"/>
      <dgm:spPr/>
    </dgm:pt>
    <dgm:pt modelId="{3D4EDF88-A33A-4024-83D9-749DBFF30F35}" type="pres">
      <dgm:prSet presAssocID="{A22F51F7-C2D0-4142-8414-7D4AD4CFA001}" presName="DropPin" presStyleLbl="alignNode1" presStyleIdx="5" presStyleCnt="9"/>
      <dgm:spPr/>
    </dgm:pt>
    <dgm:pt modelId="{6FF0FDFC-2EF5-49DE-9F9E-60EB51349D02}" type="pres">
      <dgm:prSet presAssocID="{A22F51F7-C2D0-4142-8414-7D4AD4CFA001}" presName="Ellipse" presStyleLbl="fgAcc1" presStyleIdx="6" presStyleCnt="10"/>
      <dgm:spPr>
        <a:solidFill>
          <a:schemeClr val="tx2">
            <a:lumMod val="75000"/>
            <a:alpha val="90000"/>
          </a:schemeClr>
        </a:solidFill>
        <a:ln>
          <a:noFill/>
        </a:ln>
        <a:effectLst/>
      </dgm:spPr>
    </dgm:pt>
    <dgm:pt modelId="{DE766CAB-B20D-422F-A405-BF24FF2D7E14}" type="pres">
      <dgm:prSet presAssocID="{A22F51F7-C2D0-4142-8414-7D4AD4CFA001}" presName="L2TextContainer" presStyleLbl="revTx" presStyleIdx="10" presStyleCnt="18">
        <dgm:presLayoutVars>
          <dgm:bulletEnabled val="1"/>
        </dgm:presLayoutVars>
      </dgm:prSet>
      <dgm:spPr/>
    </dgm:pt>
    <dgm:pt modelId="{A8048FFE-1E0F-4A02-ADE1-7172EC950FA3}" type="pres">
      <dgm:prSet presAssocID="{A22F51F7-C2D0-4142-8414-7D4AD4CFA001}" presName="L1TextContainer" presStyleLbl="revTx" presStyleIdx="11" presStyleCnt="18">
        <dgm:presLayoutVars>
          <dgm:chMax val="1"/>
          <dgm:chPref val="1"/>
          <dgm:bulletEnabled val="1"/>
        </dgm:presLayoutVars>
      </dgm:prSet>
      <dgm:spPr/>
    </dgm:pt>
    <dgm:pt modelId="{C5E91979-F584-4511-8F29-7000F8397A29}" type="pres">
      <dgm:prSet presAssocID="{A22F51F7-C2D0-4142-8414-7D4AD4CFA001}" presName="ConnectLine" presStyleLbl="sibTrans1D1" presStyleIdx="5" presStyleCnt="9" custLinFactNeighborX="29873"/>
      <dgm:spPr>
        <a:noFill/>
        <a:ln w="12700" cap="flat" cmpd="sng" algn="ctr">
          <a:solidFill>
            <a:schemeClr val="dk2">
              <a:hueOff val="0"/>
              <a:satOff val="0"/>
              <a:lumOff val="0"/>
              <a:alphaOff val="0"/>
            </a:schemeClr>
          </a:solidFill>
          <a:prstDash val="dash"/>
        </a:ln>
        <a:effectLst/>
      </dgm:spPr>
    </dgm:pt>
    <dgm:pt modelId="{9AC22D72-CDDD-4157-9BAA-1019BA2135E3}" type="pres">
      <dgm:prSet presAssocID="{A22F51F7-C2D0-4142-8414-7D4AD4CFA001}" presName="EmptyPlaceHolder" presStyleCnt="0"/>
      <dgm:spPr/>
    </dgm:pt>
    <dgm:pt modelId="{C91349B2-A888-4732-AE75-6FAACA77B6C6}" type="pres">
      <dgm:prSet presAssocID="{787BFA30-20E7-48CA-9AD5-E2FFAF3A0451}" presName="spaceBetweenRectangles" presStyleCnt="0"/>
      <dgm:spPr/>
    </dgm:pt>
    <dgm:pt modelId="{BDC15B2E-712E-4B50-B3DA-3FF9236A5679}" type="pres">
      <dgm:prSet presAssocID="{4753DF0F-CFC1-450B-8CFE-6463E66F0798}" presName="composite" presStyleCnt="0"/>
      <dgm:spPr/>
    </dgm:pt>
    <dgm:pt modelId="{54223F06-E927-47AD-8684-4372D54A093D}" type="pres">
      <dgm:prSet presAssocID="{4753DF0F-CFC1-450B-8CFE-6463E66F0798}" presName="ConnectorPoint" presStyleLbl="lnNode1" presStyleIdx="6" presStyleCnt="9"/>
      <dgm:spPr>
        <a:solidFill>
          <a:schemeClr val="dk2">
            <a:hueOff val="0"/>
            <a:satOff val="0"/>
            <a:lumOff val="0"/>
            <a:alphaOff val="0"/>
          </a:schemeClr>
        </a:solidFill>
        <a:ln w="6350">
          <a:noFill/>
        </a:ln>
        <a:effectLst/>
      </dgm:spPr>
    </dgm:pt>
    <dgm:pt modelId="{A035A922-858C-439B-B19F-B818B96747E5}" type="pres">
      <dgm:prSet presAssocID="{4753DF0F-CFC1-450B-8CFE-6463E66F0798}" presName="DropPinPlaceHolder" presStyleCnt="0"/>
      <dgm:spPr/>
    </dgm:pt>
    <dgm:pt modelId="{F3692F73-40A3-4BA8-A0CD-CB03E8A1F09B}" type="pres">
      <dgm:prSet presAssocID="{4753DF0F-CFC1-450B-8CFE-6463E66F0798}" presName="DropPin" presStyleLbl="alignNode1" presStyleIdx="6" presStyleCnt="9"/>
      <dgm:spPr/>
    </dgm:pt>
    <dgm:pt modelId="{46E29A76-2622-4790-8BB0-966A9B2B7EA5}" type="pres">
      <dgm:prSet presAssocID="{4753DF0F-CFC1-450B-8CFE-6463E66F0798}" presName="Ellipse" presStyleLbl="fgAcc1" presStyleIdx="7" presStyleCnt="10"/>
      <dgm:spPr>
        <a:solidFill>
          <a:schemeClr val="tx2">
            <a:lumMod val="75000"/>
            <a:alpha val="90000"/>
          </a:schemeClr>
        </a:solidFill>
        <a:ln>
          <a:noFill/>
        </a:ln>
        <a:effectLst/>
      </dgm:spPr>
    </dgm:pt>
    <dgm:pt modelId="{79D11DF0-97CB-444A-9EF1-1500957F03C2}" type="pres">
      <dgm:prSet presAssocID="{4753DF0F-CFC1-450B-8CFE-6463E66F0798}" presName="L2TextContainer" presStyleLbl="revTx" presStyleIdx="12" presStyleCnt="18">
        <dgm:presLayoutVars>
          <dgm:bulletEnabled val="1"/>
        </dgm:presLayoutVars>
      </dgm:prSet>
      <dgm:spPr/>
    </dgm:pt>
    <dgm:pt modelId="{C44C953F-DDD4-4C2B-8FCC-7AD4C024C953}" type="pres">
      <dgm:prSet presAssocID="{4753DF0F-CFC1-450B-8CFE-6463E66F0798}" presName="L1TextContainer" presStyleLbl="revTx" presStyleIdx="13" presStyleCnt="18">
        <dgm:presLayoutVars>
          <dgm:chMax val="1"/>
          <dgm:chPref val="1"/>
          <dgm:bulletEnabled val="1"/>
        </dgm:presLayoutVars>
      </dgm:prSet>
      <dgm:spPr/>
    </dgm:pt>
    <dgm:pt modelId="{76CEB569-EEC2-4B46-BCA0-1D5A886DFD38}" type="pres">
      <dgm:prSet presAssocID="{4753DF0F-CFC1-450B-8CFE-6463E66F0798}" presName="ConnectLine" presStyleLbl="sibTrans1D1" presStyleIdx="6" presStyleCnt="9"/>
      <dgm:spPr>
        <a:noFill/>
        <a:ln w="12700" cap="flat" cmpd="sng" algn="ctr">
          <a:solidFill>
            <a:schemeClr val="dk2">
              <a:hueOff val="0"/>
              <a:satOff val="0"/>
              <a:lumOff val="0"/>
              <a:alphaOff val="0"/>
            </a:schemeClr>
          </a:solidFill>
          <a:prstDash val="dash"/>
        </a:ln>
        <a:effectLst/>
      </dgm:spPr>
    </dgm:pt>
    <dgm:pt modelId="{434AAD59-C1C3-44C3-A068-DFD075D3F3CE}" type="pres">
      <dgm:prSet presAssocID="{4753DF0F-CFC1-450B-8CFE-6463E66F0798}" presName="EmptyPlaceHolder" presStyleCnt="0"/>
      <dgm:spPr/>
    </dgm:pt>
    <dgm:pt modelId="{0AC602C4-B435-4E9E-9487-AF2B14A69531}" type="pres">
      <dgm:prSet presAssocID="{6C9CB13D-6945-4A83-B1F5-EF8759E861A2}" presName="spaceBetweenRectangles" presStyleCnt="0"/>
      <dgm:spPr/>
    </dgm:pt>
    <dgm:pt modelId="{5592DF3E-8CB4-4186-80FD-626E77EEACBA}" type="pres">
      <dgm:prSet presAssocID="{BFF30912-275C-49C4-9027-366AE69C1FB1}" presName="composite" presStyleCnt="0"/>
      <dgm:spPr/>
    </dgm:pt>
    <dgm:pt modelId="{E922089E-99C2-4F62-AFD6-6E729916A5D2}" type="pres">
      <dgm:prSet presAssocID="{BFF30912-275C-49C4-9027-366AE69C1FB1}" presName="ConnectorPoint" presStyleLbl="lnNode1" presStyleIdx="7" presStyleCnt="9"/>
      <dgm:spPr>
        <a:solidFill>
          <a:schemeClr val="dk2">
            <a:hueOff val="0"/>
            <a:satOff val="0"/>
            <a:lumOff val="0"/>
            <a:alphaOff val="0"/>
          </a:schemeClr>
        </a:solidFill>
        <a:ln w="6350">
          <a:noFill/>
        </a:ln>
        <a:effectLst/>
      </dgm:spPr>
    </dgm:pt>
    <dgm:pt modelId="{5487FA01-FC80-4390-9127-F8B82134FA21}" type="pres">
      <dgm:prSet presAssocID="{BFF30912-275C-49C4-9027-366AE69C1FB1}" presName="DropPinPlaceHolder" presStyleCnt="0"/>
      <dgm:spPr/>
    </dgm:pt>
    <dgm:pt modelId="{45E4B7F7-E132-466D-AA39-FA1EC7101AA9}" type="pres">
      <dgm:prSet presAssocID="{BFF30912-275C-49C4-9027-366AE69C1FB1}" presName="DropPin" presStyleLbl="alignNode1" presStyleIdx="7" presStyleCnt="9"/>
      <dgm:spPr/>
    </dgm:pt>
    <dgm:pt modelId="{E327CBF6-98D8-4B9E-9C97-F8CCA82671B1}" type="pres">
      <dgm:prSet presAssocID="{BFF30912-275C-49C4-9027-366AE69C1FB1}" presName="Ellipse" presStyleLbl="fgAcc1" presStyleIdx="8" presStyleCnt="10"/>
      <dgm:spPr>
        <a:solidFill>
          <a:schemeClr val="lt2">
            <a:alpha val="90000"/>
            <a:hueOff val="0"/>
            <a:satOff val="0"/>
            <a:lumOff val="0"/>
            <a:alphaOff val="0"/>
          </a:schemeClr>
        </a:solidFill>
        <a:ln>
          <a:noFill/>
        </a:ln>
        <a:effectLst/>
      </dgm:spPr>
    </dgm:pt>
    <dgm:pt modelId="{5E2F22C7-E5C2-4625-B617-FFD3848F0993}" type="pres">
      <dgm:prSet presAssocID="{BFF30912-275C-49C4-9027-366AE69C1FB1}" presName="L2TextContainer" presStyleLbl="revTx" presStyleIdx="14" presStyleCnt="18">
        <dgm:presLayoutVars>
          <dgm:bulletEnabled val="1"/>
        </dgm:presLayoutVars>
      </dgm:prSet>
      <dgm:spPr/>
    </dgm:pt>
    <dgm:pt modelId="{3617CF20-31E4-478D-9DC6-8C8D4AEA84E1}" type="pres">
      <dgm:prSet presAssocID="{BFF30912-275C-49C4-9027-366AE69C1FB1}" presName="L1TextContainer" presStyleLbl="revTx" presStyleIdx="15" presStyleCnt="18">
        <dgm:presLayoutVars>
          <dgm:chMax val="1"/>
          <dgm:chPref val="1"/>
          <dgm:bulletEnabled val="1"/>
        </dgm:presLayoutVars>
      </dgm:prSet>
      <dgm:spPr/>
    </dgm:pt>
    <dgm:pt modelId="{9E4E7622-8BFE-45E2-B087-11C47ACAE23C}" type="pres">
      <dgm:prSet presAssocID="{BFF30912-275C-49C4-9027-366AE69C1FB1}" presName="ConnectLine" presStyleLbl="sibTrans1D1" presStyleIdx="7" presStyleCnt="9"/>
      <dgm:spPr>
        <a:noFill/>
        <a:ln w="12700" cap="flat" cmpd="sng" algn="ctr">
          <a:solidFill>
            <a:schemeClr val="dk2">
              <a:hueOff val="0"/>
              <a:satOff val="0"/>
              <a:lumOff val="0"/>
              <a:alphaOff val="0"/>
            </a:schemeClr>
          </a:solidFill>
          <a:prstDash val="dash"/>
        </a:ln>
        <a:effectLst/>
      </dgm:spPr>
    </dgm:pt>
    <dgm:pt modelId="{CDEE7170-71FB-4B20-8985-6B9B60E5192F}" type="pres">
      <dgm:prSet presAssocID="{BFF30912-275C-49C4-9027-366AE69C1FB1}" presName="EmptyPlaceHolder" presStyleCnt="0"/>
      <dgm:spPr/>
    </dgm:pt>
    <dgm:pt modelId="{36B785C1-4E78-45F8-AD0C-A5C6C701121E}" type="pres">
      <dgm:prSet presAssocID="{B4FBC7D0-4B2A-4CB4-BF9B-E86DD1BBE9B9}" presName="spaceBetweenRectangles" presStyleCnt="0"/>
      <dgm:spPr/>
    </dgm:pt>
    <dgm:pt modelId="{B62028AD-43E4-4689-80D7-04B3DF0E3F7E}" type="pres">
      <dgm:prSet presAssocID="{28050EB0-99F5-439C-98A9-BE74F14E246E}" presName="composite" presStyleCnt="0"/>
      <dgm:spPr/>
    </dgm:pt>
    <dgm:pt modelId="{85E563E7-1E26-439B-A915-C12E9FAAEE2D}" type="pres">
      <dgm:prSet presAssocID="{28050EB0-99F5-439C-98A9-BE74F14E246E}" presName="ConnectorPoint" presStyleLbl="lnNode1" presStyleIdx="8" presStyleCnt="9"/>
      <dgm:spPr>
        <a:solidFill>
          <a:schemeClr val="dk2">
            <a:hueOff val="0"/>
            <a:satOff val="0"/>
            <a:lumOff val="0"/>
            <a:alphaOff val="0"/>
          </a:schemeClr>
        </a:solidFill>
        <a:ln w="6350">
          <a:noFill/>
        </a:ln>
        <a:effectLst/>
      </dgm:spPr>
    </dgm:pt>
    <dgm:pt modelId="{0E8A9A7C-8879-4ED9-B16F-6274884AACE1}" type="pres">
      <dgm:prSet presAssocID="{28050EB0-99F5-439C-98A9-BE74F14E246E}" presName="DropPinPlaceHolder" presStyleCnt="0"/>
      <dgm:spPr/>
    </dgm:pt>
    <dgm:pt modelId="{8C90B0F1-C21B-49A5-A1D1-1B394A041E2A}" type="pres">
      <dgm:prSet presAssocID="{28050EB0-99F5-439C-98A9-BE74F14E246E}" presName="DropPin" presStyleLbl="alignNode1" presStyleIdx="8" presStyleCnt="9"/>
      <dgm:spPr/>
    </dgm:pt>
    <dgm:pt modelId="{F61FA090-7598-4FE3-8030-041AAC608CA4}" type="pres">
      <dgm:prSet presAssocID="{28050EB0-99F5-439C-98A9-BE74F14E246E}" presName="Ellipse" presStyleLbl="fgAcc1" presStyleIdx="9" presStyleCnt="10"/>
      <dgm:spPr>
        <a:solidFill>
          <a:schemeClr val="accent1">
            <a:lumMod val="20000"/>
            <a:lumOff val="80000"/>
            <a:alpha val="90000"/>
          </a:schemeClr>
        </a:solidFill>
        <a:ln>
          <a:noFill/>
        </a:ln>
        <a:effectLst/>
      </dgm:spPr>
    </dgm:pt>
    <dgm:pt modelId="{1D2A4381-DBAF-46EF-802F-5411EE8CEBF9}" type="pres">
      <dgm:prSet presAssocID="{28050EB0-99F5-439C-98A9-BE74F14E246E}" presName="L2TextContainer" presStyleLbl="revTx" presStyleIdx="16" presStyleCnt="18">
        <dgm:presLayoutVars>
          <dgm:bulletEnabled val="1"/>
        </dgm:presLayoutVars>
      </dgm:prSet>
      <dgm:spPr/>
    </dgm:pt>
    <dgm:pt modelId="{3D477900-97EA-416B-B7C3-D2F8E0C3685E}" type="pres">
      <dgm:prSet presAssocID="{28050EB0-99F5-439C-98A9-BE74F14E246E}" presName="L1TextContainer" presStyleLbl="revTx" presStyleIdx="17" presStyleCnt="18">
        <dgm:presLayoutVars>
          <dgm:chMax val="1"/>
          <dgm:chPref val="1"/>
          <dgm:bulletEnabled val="1"/>
        </dgm:presLayoutVars>
      </dgm:prSet>
      <dgm:spPr/>
    </dgm:pt>
    <dgm:pt modelId="{63AF9F47-2AAA-477B-A35B-31AC36C633E4}" type="pres">
      <dgm:prSet presAssocID="{28050EB0-99F5-439C-98A9-BE74F14E246E}" presName="ConnectLine" presStyleLbl="sibTrans1D1" presStyleIdx="8" presStyleCnt="9"/>
      <dgm:spPr>
        <a:noFill/>
        <a:ln w="12700" cap="flat" cmpd="sng" algn="ctr">
          <a:solidFill>
            <a:schemeClr val="dk2">
              <a:hueOff val="0"/>
              <a:satOff val="0"/>
              <a:lumOff val="0"/>
              <a:alphaOff val="0"/>
            </a:schemeClr>
          </a:solidFill>
          <a:prstDash val="dash"/>
        </a:ln>
        <a:effectLst/>
      </dgm:spPr>
    </dgm:pt>
    <dgm:pt modelId="{ACDFDC47-551B-46C3-9AA7-6216BEC3B46B}" type="pres">
      <dgm:prSet presAssocID="{28050EB0-99F5-439C-98A9-BE74F14E246E}" presName="EmptyPlaceHolder" presStyleCnt="0"/>
      <dgm:spPr/>
    </dgm:pt>
  </dgm:ptLst>
  <dgm:cxnLst>
    <dgm:cxn modelId="{806CF717-15B9-4D96-9136-0CC08358B2A5}" srcId="{63085546-7C7C-4B3E-ABEB-2669F1A65FB2}" destId="{167F7A16-594E-44BC-AF0B-CBECAC501816}" srcOrd="4" destOrd="0" parTransId="{05F434A3-74FC-4B98-893B-F984C13D6457}" sibTransId="{F26B5CE3-924A-470F-952D-78558C4C872D}"/>
    <dgm:cxn modelId="{4A9BDA63-F484-4C6F-82EE-A70E4989C51E}" srcId="{63085546-7C7C-4B3E-ABEB-2669F1A65FB2}" destId="{24A9597D-5431-450F-AD87-033459639606}" srcOrd="0" destOrd="0" parTransId="{B6FF8757-9A76-482B-8201-FE1E251F796A}" sibTransId="{0BA5A555-D766-4D2F-A69F-18115F5EB76B}"/>
    <dgm:cxn modelId="{FE671A6D-1456-4CCF-88ED-2BB095BCCF96}" type="presOf" srcId="{167F7A16-594E-44BC-AF0B-CBECAC501816}" destId="{3A7ED3D0-C949-40F5-910D-D7EFB20529BA}" srcOrd="0" destOrd="0" presId="urn:microsoft.com/office/officeart/2017/3/layout/DropPinTimeline"/>
    <dgm:cxn modelId="{08E83757-7039-45A5-B597-E2E08CE54937}" srcId="{63085546-7C7C-4B3E-ABEB-2669F1A65FB2}" destId="{A22F51F7-C2D0-4142-8414-7D4AD4CFA001}" srcOrd="5" destOrd="0" parTransId="{466D650B-FD63-47ED-BD47-2103D4D4E462}" sibTransId="{787BFA30-20E7-48CA-9AD5-E2FFAF3A0451}"/>
    <dgm:cxn modelId="{1FEE5F83-143F-4192-B307-1EC80295ED06}" type="presOf" srcId="{28050EB0-99F5-439C-98A9-BE74F14E246E}" destId="{3D477900-97EA-416B-B7C3-D2F8E0C3685E}" srcOrd="0" destOrd="0" presId="urn:microsoft.com/office/officeart/2017/3/layout/DropPinTimeline"/>
    <dgm:cxn modelId="{53E9978D-C435-4427-8DB4-EB7B58439F11}" type="presOf" srcId="{A22F51F7-C2D0-4142-8414-7D4AD4CFA001}" destId="{A8048FFE-1E0F-4A02-ADE1-7172EC950FA3}" srcOrd="0" destOrd="0" presId="urn:microsoft.com/office/officeart/2017/3/layout/DropPinTimeline"/>
    <dgm:cxn modelId="{247DE591-0579-4FF5-9C62-940C4F67096B}" type="presOf" srcId="{63085546-7C7C-4B3E-ABEB-2669F1A65FB2}" destId="{7A5D3400-AF5B-4297-8592-4C1EDB9D0973}" srcOrd="0" destOrd="0" presId="urn:microsoft.com/office/officeart/2017/3/layout/DropPinTimeline"/>
    <dgm:cxn modelId="{20985C97-DB94-45CE-8474-2474D01C02A8}" srcId="{63085546-7C7C-4B3E-ABEB-2669F1A65FB2}" destId="{4753DF0F-CFC1-450B-8CFE-6463E66F0798}" srcOrd="6" destOrd="0" parTransId="{8DEFDD15-CA1A-4213-BC5A-0F1583C2CE2C}" sibTransId="{6C9CB13D-6945-4A83-B1F5-EF8759E861A2}"/>
    <dgm:cxn modelId="{A9DFF497-C142-4C61-87D2-7CF13795F8F5}" srcId="{63085546-7C7C-4B3E-ABEB-2669F1A65FB2}" destId="{77ACE4C7-9085-4BE0-9D56-FE6DEFD2B4EB}" srcOrd="1" destOrd="0" parTransId="{0F839757-2283-4C34-ABFF-04D2023F1424}" sibTransId="{D3FFF43D-1B45-4282-A120-C40CC8D7AEB6}"/>
    <dgm:cxn modelId="{21F961AC-EDAD-4695-BA1F-387B3D2626B1}" type="presOf" srcId="{4753DF0F-CFC1-450B-8CFE-6463E66F0798}" destId="{C44C953F-DDD4-4C2B-8FCC-7AD4C024C953}" srcOrd="0" destOrd="0" presId="urn:microsoft.com/office/officeart/2017/3/layout/DropPinTimeline"/>
    <dgm:cxn modelId="{99746BB5-7122-43B8-8680-CF610F03585C}" srcId="{63085546-7C7C-4B3E-ABEB-2669F1A65FB2}" destId="{1E529C6E-C939-479A-A075-9E9B02837B50}" srcOrd="2" destOrd="0" parTransId="{46B3C017-F97A-4640-992A-33AEE06B2EFC}" sibTransId="{192E80CB-2667-481C-8244-6EC4AEED1BC2}"/>
    <dgm:cxn modelId="{390509BE-B31E-4687-A649-86DC2240DA54}" srcId="{63085546-7C7C-4B3E-ABEB-2669F1A65FB2}" destId="{BFF30912-275C-49C4-9027-366AE69C1FB1}" srcOrd="7" destOrd="0" parTransId="{E30D1E08-5645-45F2-BDBA-94038F6CE614}" sibTransId="{B4FBC7D0-4B2A-4CB4-BF9B-E86DD1BBE9B9}"/>
    <dgm:cxn modelId="{82F4DABF-AFAF-45C9-9B87-D43BA3053769}" type="presOf" srcId="{24A9597D-5431-450F-AD87-033459639606}" destId="{8CBA863D-5AD2-4756-8C8B-E5B3C048DE9D}" srcOrd="0" destOrd="0" presId="urn:microsoft.com/office/officeart/2017/3/layout/DropPinTimeline"/>
    <dgm:cxn modelId="{94A2B7C3-0BF3-4762-A4E2-236107B4B4FD}" srcId="{63085546-7C7C-4B3E-ABEB-2669F1A65FB2}" destId="{28050EB0-99F5-439C-98A9-BE74F14E246E}" srcOrd="8" destOrd="0" parTransId="{7452CEF7-C3B1-4DD0-AA96-D99CA218452B}" sibTransId="{246BDE9B-84E0-414B-98E5-04839E290A70}"/>
    <dgm:cxn modelId="{43AD6AD2-8807-4B5F-A10E-4D97BBBC4BC6}" srcId="{63085546-7C7C-4B3E-ABEB-2669F1A65FB2}" destId="{F4B76808-426C-4ED7-8023-E62FD82D3715}" srcOrd="3" destOrd="0" parTransId="{8DE75519-8680-4C48-8EAB-4261D870F010}" sibTransId="{0DB38789-7AC9-44FB-8B78-DD6EC9CD5110}"/>
    <dgm:cxn modelId="{E3F1F4D8-8B23-4C22-BA4A-E78DEBE06423}" type="presOf" srcId="{1E529C6E-C939-479A-A075-9E9B02837B50}" destId="{1D59F906-2A4F-4555-8DD8-B7736186F7B0}" srcOrd="0" destOrd="0" presId="urn:microsoft.com/office/officeart/2017/3/layout/DropPinTimeline"/>
    <dgm:cxn modelId="{6032A0E7-AAE4-45CC-8596-0BA52A9B4184}" type="presOf" srcId="{F4B76808-426C-4ED7-8023-E62FD82D3715}" destId="{B4CC2A32-B31F-4455-95DA-F46105D749DF}" srcOrd="0" destOrd="0" presId="urn:microsoft.com/office/officeart/2017/3/layout/DropPinTimeline"/>
    <dgm:cxn modelId="{0DA35FEF-00F2-4BDE-973A-D7211EE2EA89}" type="presOf" srcId="{77ACE4C7-9085-4BE0-9D56-FE6DEFD2B4EB}" destId="{747B134D-296A-4682-95DC-5908E9A7AF1E}" srcOrd="0" destOrd="0" presId="urn:microsoft.com/office/officeart/2017/3/layout/DropPinTimeline"/>
    <dgm:cxn modelId="{B5FFE8F6-CCB6-4E67-8456-A88A9FE8159B}" type="presOf" srcId="{BFF30912-275C-49C4-9027-366AE69C1FB1}" destId="{3617CF20-31E4-478D-9DC6-8C8D4AEA84E1}" srcOrd="0" destOrd="0" presId="urn:microsoft.com/office/officeart/2017/3/layout/DropPinTimeline"/>
    <dgm:cxn modelId="{DA6A51DB-6C18-400B-9DA5-E8330852483B}" type="presParOf" srcId="{7A5D3400-AF5B-4297-8592-4C1EDB9D0973}" destId="{BD204284-1F7C-4D58-BC79-8C2DEE7E9FAF}" srcOrd="0" destOrd="0" presId="urn:microsoft.com/office/officeart/2017/3/layout/DropPinTimeline"/>
    <dgm:cxn modelId="{B682209A-D180-4D3D-A7FE-3FF4623AAAC8}" type="presParOf" srcId="{7A5D3400-AF5B-4297-8592-4C1EDB9D0973}" destId="{46A6B157-7198-41C4-9D25-C4F8885F1B6F}" srcOrd="1" destOrd="0" presId="urn:microsoft.com/office/officeart/2017/3/layout/DropPinTimeline"/>
    <dgm:cxn modelId="{25DBAB43-228A-4753-8439-A1F5023CFD99}" type="presParOf" srcId="{46A6B157-7198-41C4-9D25-C4F8885F1B6F}" destId="{35D4265B-9CC2-4F33-AA01-7ED8B091771A}" srcOrd="0" destOrd="0" presId="urn:microsoft.com/office/officeart/2017/3/layout/DropPinTimeline"/>
    <dgm:cxn modelId="{6D10FA7A-4AB7-4139-9AAD-C63B04624AF9}" type="presParOf" srcId="{35D4265B-9CC2-4F33-AA01-7ED8B091771A}" destId="{DA2037BF-1D5B-46AB-9007-789D01C32456}" srcOrd="0" destOrd="0" presId="urn:microsoft.com/office/officeart/2017/3/layout/DropPinTimeline"/>
    <dgm:cxn modelId="{1C9CDDAA-341D-4D50-8941-05BB371ED5AB}" type="presParOf" srcId="{35D4265B-9CC2-4F33-AA01-7ED8B091771A}" destId="{3D071174-4AC5-47D5-A502-7CCB2D4EAF26}" srcOrd="1" destOrd="0" presId="urn:microsoft.com/office/officeart/2017/3/layout/DropPinTimeline"/>
    <dgm:cxn modelId="{A76436D9-9E82-4C9F-906C-7744FDD5D931}" type="presParOf" srcId="{3D071174-4AC5-47D5-A502-7CCB2D4EAF26}" destId="{E2320E50-EF1B-42E0-A56D-8BBC5FDA6D41}" srcOrd="0" destOrd="0" presId="urn:microsoft.com/office/officeart/2017/3/layout/DropPinTimeline"/>
    <dgm:cxn modelId="{B1EC0149-5B00-4B16-AB3F-29A744E516BC}" type="presParOf" srcId="{3D071174-4AC5-47D5-A502-7CCB2D4EAF26}" destId="{BDA48608-3657-441B-A4D7-1D7464C0E0CB}" srcOrd="1" destOrd="0" presId="urn:microsoft.com/office/officeart/2017/3/layout/DropPinTimeline"/>
    <dgm:cxn modelId="{84CB4593-E526-43DF-A3A7-386CD03F0A42}" type="presParOf" srcId="{35D4265B-9CC2-4F33-AA01-7ED8B091771A}" destId="{C225E8D7-774C-4DC1-9AA1-F3B2F352504E}" srcOrd="2" destOrd="0" presId="urn:microsoft.com/office/officeart/2017/3/layout/DropPinTimeline"/>
    <dgm:cxn modelId="{6DE1D734-2FC8-4604-9982-43E95E540616}" type="presParOf" srcId="{35D4265B-9CC2-4F33-AA01-7ED8B091771A}" destId="{8CBA863D-5AD2-4756-8C8B-E5B3C048DE9D}" srcOrd="3" destOrd="0" presId="urn:microsoft.com/office/officeart/2017/3/layout/DropPinTimeline"/>
    <dgm:cxn modelId="{43FA9C56-565D-4487-9ACF-708CD60ED182}" type="presParOf" srcId="{35D4265B-9CC2-4F33-AA01-7ED8B091771A}" destId="{23E4EE21-5274-472E-A4BE-B181B7718783}" srcOrd="4" destOrd="0" presId="urn:microsoft.com/office/officeart/2017/3/layout/DropPinTimeline"/>
    <dgm:cxn modelId="{67BD57AE-9A32-495B-A2EA-9EEAE58FCCE8}" type="presParOf" srcId="{35D4265B-9CC2-4F33-AA01-7ED8B091771A}" destId="{FDB2990A-DAB7-4296-9D54-74B95098CFBF}" srcOrd="5" destOrd="0" presId="urn:microsoft.com/office/officeart/2017/3/layout/DropPinTimeline"/>
    <dgm:cxn modelId="{4DA9D9CE-141F-431B-8F95-35EA220E4EDF}" type="presParOf" srcId="{46A6B157-7198-41C4-9D25-C4F8885F1B6F}" destId="{2A4D852E-7098-452F-8443-508D23300CF3}" srcOrd="1" destOrd="0" presId="urn:microsoft.com/office/officeart/2017/3/layout/DropPinTimeline"/>
    <dgm:cxn modelId="{91D32FE0-5ECE-4156-8D85-22BB675B7A4B}" type="presParOf" srcId="{46A6B157-7198-41C4-9D25-C4F8885F1B6F}" destId="{6F430720-6702-463C-A60F-FB4C77E2E607}" srcOrd="2" destOrd="0" presId="urn:microsoft.com/office/officeart/2017/3/layout/DropPinTimeline"/>
    <dgm:cxn modelId="{9D8D51C8-7F03-4D25-A157-3977EA33B16F}" type="presParOf" srcId="{6F430720-6702-463C-A60F-FB4C77E2E607}" destId="{36525857-D177-4641-91F8-4CDE25A90F49}" srcOrd="0" destOrd="0" presId="urn:microsoft.com/office/officeart/2017/3/layout/DropPinTimeline"/>
    <dgm:cxn modelId="{CA5D990A-FC2D-485D-850F-766DEE5B581A}" type="presParOf" srcId="{6F430720-6702-463C-A60F-FB4C77E2E607}" destId="{194E1EFB-A6FB-4057-B226-9234C96653CB}" srcOrd="1" destOrd="0" presId="urn:microsoft.com/office/officeart/2017/3/layout/DropPinTimeline"/>
    <dgm:cxn modelId="{39650C2A-5609-4C39-B27C-2F17E479692E}" type="presParOf" srcId="{194E1EFB-A6FB-4057-B226-9234C96653CB}" destId="{1A2ED0E3-1661-48A0-BB01-BEDFC7423F3E}" srcOrd="0" destOrd="0" presId="urn:microsoft.com/office/officeart/2017/3/layout/DropPinTimeline"/>
    <dgm:cxn modelId="{F4565A20-9BFA-415B-9EFA-0F5BBD363C66}" type="presParOf" srcId="{194E1EFB-A6FB-4057-B226-9234C96653CB}" destId="{7D74E13E-6FD5-44E4-8358-77A6C638139C}" srcOrd="1" destOrd="0" presId="urn:microsoft.com/office/officeart/2017/3/layout/DropPinTimeline"/>
    <dgm:cxn modelId="{AB77C328-41CC-49AA-B95E-D0D4AD8859CC}" type="presParOf" srcId="{6F430720-6702-463C-A60F-FB4C77E2E607}" destId="{0D5A17A9-5D8F-4295-B58D-2EB72F139EC7}" srcOrd="2" destOrd="0" presId="urn:microsoft.com/office/officeart/2017/3/layout/DropPinTimeline"/>
    <dgm:cxn modelId="{BA64844A-897B-4FCD-967A-E7FE34F59217}" type="presParOf" srcId="{6F430720-6702-463C-A60F-FB4C77E2E607}" destId="{747B134D-296A-4682-95DC-5908E9A7AF1E}" srcOrd="3" destOrd="0" presId="urn:microsoft.com/office/officeart/2017/3/layout/DropPinTimeline"/>
    <dgm:cxn modelId="{56040AEA-A7EC-4CFC-AE5F-6928B31004CC}" type="presParOf" srcId="{6F430720-6702-463C-A60F-FB4C77E2E607}" destId="{8E30E049-FE29-4CCD-A791-5CD7EB7A61E1}" srcOrd="4" destOrd="0" presId="urn:microsoft.com/office/officeart/2017/3/layout/DropPinTimeline"/>
    <dgm:cxn modelId="{42160512-63DA-4739-9247-D49890FA52C3}" type="presParOf" srcId="{6F430720-6702-463C-A60F-FB4C77E2E607}" destId="{E4E446D8-04BA-4821-94C5-4BC9128A14F3}" srcOrd="5" destOrd="0" presId="urn:microsoft.com/office/officeart/2017/3/layout/DropPinTimeline"/>
    <dgm:cxn modelId="{450A768C-F4BA-45E1-92F3-41C0DE700879}" type="presParOf" srcId="{46A6B157-7198-41C4-9D25-C4F8885F1B6F}" destId="{E0DAEDA0-B19A-4C1D-A793-916D49326819}" srcOrd="3" destOrd="0" presId="urn:microsoft.com/office/officeart/2017/3/layout/DropPinTimeline"/>
    <dgm:cxn modelId="{DC8ADDCA-DD48-4480-846A-C2BDE5916D67}" type="presParOf" srcId="{46A6B157-7198-41C4-9D25-C4F8885F1B6F}" destId="{4AD5D382-D504-4C72-9015-2428B5738B4B}" srcOrd="4" destOrd="0" presId="urn:microsoft.com/office/officeart/2017/3/layout/DropPinTimeline"/>
    <dgm:cxn modelId="{1FA11090-8472-4098-AFF3-33CA094B1E5F}" type="presParOf" srcId="{4AD5D382-D504-4C72-9015-2428B5738B4B}" destId="{01139EBE-AC97-40BF-9782-E83F3CE42DF4}" srcOrd="0" destOrd="0" presId="urn:microsoft.com/office/officeart/2017/3/layout/DropPinTimeline"/>
    <dgm:cxn modelId="{7663A0F5-F11A-49F5-AECC-C8DDDB8119B9}" type="presParOf" srcId="{4AD5D382-D504-4C72-9015-2428B5738B4B}" destId="{E433A787-6263-444E-92E6-420C2A532776}" srcOrd="1" destOrd="0" presId="urn:microsoft.com/office/officeart/2017/3/layout/DropPinTimeline"/>
    <dgm:cxn modelId="{ABB0F6A5-7F68-4D96-A271-1B5888FD4801}" type="presParOf" srcId="{E433A787-6263-444E-92E6-420C2A532776}" destId="{87F73DED-482F-47D6-BE5F-208C1E63C8BD}" srcOrd="0" destOrd="0" presId="urn:microsoft.com/office/officeart/2017/3/layout/DropPinTimeline"/>
    <dgm:cxn modelId="{73D4DEB0-D327-47FC-8DC1-2CEE06002A9C}" type="presParOf" srcId="{E433A787-6263-444E-92E6-420C2A532776}" destId="{043EA9E2-9BF2-472B-8E05-0AF2D2E1EDAE}" srcOrd="1" destOrd="0" presId="urn:microsoft.com/office/officeart/2017/3/layout/DropPinTimeline"/>
    <dgm:cxn modelId="{C7610481-3750-4B56-81D8-1F4F364E8CE9}" type="presParOf" srcId="{4AD5D382-D504-4C72-9015-2428B5738B4B}" destId="{F4E084CE-4429-4BA8-B6AB-FBE6F08A9363}" srcOrd="2" destOrd="0" presId="urn:microsoft.com/office/officeart/2017/3/layout/DropPinTimeline"/>
    <dgm:cxn modelId="{48404385-4F0C-4786-9CEB-5EBB601DB134}" type="presParOf" srcId="{4AD5D382-D504-4C72-9015-2428B5738B4B}" destId="{1D59F906-2A4F-4555-8DD8-B7736186F7B0}" srcOrd="3" destOrd="0" presId="urn:microsoft.com/office/officeart/2017/3/layout/DropPinTimeline"/>
    <dgm:cxn modelId="{C7868D9A-DA56-4BD2-AF67-40C28FE9D879}" type="presParOf" srcId="{4AD5D382-D504-4C72-9015-2428B5738B4B}" destId="{E6C0E1F8-839C-416D-A074-467AE9522EB3}" srcOrd="4" destOrd="0" presId="urn:microsoft.com/office/officeart/2017/3/layout/DropPinTimeline"/>
    <dgm:cxn modelId="{49F258E0-20A3-4791-AE75-D8D5D3F75D13}" type="presParOf" srcId="{4AD5D382-D504-4C72-9015-2428B5738B4B}" destId="{6838898A-EF8F-4488-8F59-48C1A9D9C48A}" srcOrd="5" destOrd="0" presId="urn:microsoft.com/office/officeart/2017/3/layout/DropPinTimeline"/>
    <dgm:cxn modelId="{83860263-CDAB-4E12-86DF-700145293985}" type="presParOf" srcId="{46A6B157-7198-41C4-9D25-C4F8885F1B6F}" destId="{8AA2201E-DCF7-4099-A0E5-452DCBA56E9B}" srcOrd="5" destOrd="0" presId="urn:microsoft.com/office/officeart/2017/3/layout/DropPinTimeline"/>
    <dgm:cxn modelId="{0C857C99-0CE6-4803-819D-C3AE8B12ADEA}" type="presParOf" srcId="{46A6B157-7198-41C4-9D25-C4F8885F1B6F}" destId="{324456D5-3689-4F44-8FBB-893586F33F41}" srcOrd="6" destOrd="0" presId="urn:microsoft.com/office/officeart/2017/3/layout/DropPinTimeline"/>
    <dgm:cxn modelId="{60AF1E3C-0754-47DE-9449-5BB0D4991E65}" type="presParOf" srcId="{324456D5-3689-4F44-8FBB-893586F33F41}" destId="{2056A52D-FBAB-480D-B110-F50B7DAA4450}" srcOrd="0" destOrd="0" presId="urn:microsoft.com/office/officeart/2017/3/layout/DropPinTimeline"/>
    <dgm:cxn modelId="{9B4877F3-E977-475D-95EC-2A2CDA0B44F3}" type="presParOf" srcId="{324456D5-3689-4F44-8FBB-893586F33F41}" destId="{907E7048-557A-458F-8448-41E473A2ADFB}" srcOrd="1" destOrd="0" presId="urn:microsoft.com/office/officeart/2017/3/layout/DropPinTimeline"/>
    <dgm:cxn modelId="{C9164C57-D9B9-4810-8258-DA8D1619E4E7}" type="presParOf" srcId="{907E7048-557A-458F-8448-41E473A2ADFB}" destId="{4A22D198-004A-4F6C-AA11-D79E7A579B25}" srcOrd="0" destOrd="0" presId="urn:microsoft.com/office/officeart/2017/3/layout/DropPinTimeline"/>
    <dgm:cxn modelId="{2F3A309F-E192-4805-A73D-989EA755F1EB}" type="presParOf" srcId="{907E7048-557A-458F-8448-41E473A2ADFB}" destId="{C3F6EE7C-5326-4E7F-B70F-6DAE9E6E27CA}" srcOrd="1" destOrd="0" presId="urn:microsoft.com/office/officeart/2017/3/layout/DropPinTimeline"/>
    <dgm:cxn modelId="{93D58A7A-C1E7-4445-A985-7A9DC777E9CE}" type="presParOf" srcId="{324456D5-3689-4F44-8FBB-893586F33F41}" destId="{DB434F92-0DF5-4D93-97E9-8EB71CC1BC7C}" srcOrd="2" destOrd="0" presId="urn:microsoft.com/office/officeart/2017/3/layout/DropPinTimeline"/>
    <dgm:cxn modelId="{DE015227-0401-4713-90BB-ED582FB1DBCB}" type="presParOf" srcId="{324456D5-3689-4F44-8FBB-893586F33F41}" destId="{B4CC2A32-B31F-4455-95DA-F46105D749DF}" srcOrd="3" destOrd="0" presId="urn:microsoft.com/office/officeart/2017/3/layout/DropPinTimeline"/>
    <dgm:cxn modelId="{86A1E7F7-5B61-4ACB-9C69-C06B452F1CFF}" type="presParOf" srcId="{324456D5-3689-4F44-8FBB-893586F33F41}" destId="{422BACEF-6E6A-4E0B-A78E-2FD61803474F}" srcOrd="4" destOrd="0" presId="urn:microsoft.com/office/officeart/2017/3/layout/DropPinTimeline"/>
    <dgm:cxn modelId="{4D0518B5-6969-44DB-A5DD-42B070146DBB}" type="presParOf" srcId="{324456D5-3689-4F44-8FBB-893586F33F41}" destId="{C1649548-85B0-4EBC-B764-2C37486817B0}" srcOrd="5" destOrd="0" presId="urn:microsoft.com/office/officeart/2017/3/layout/DropPinTimeline"/>
    <dgm:cxn modelId="{B070AFCB-3051-4865-8FC2-B7574C84082B}" type="presParOf" srcId="{46A6B157-7198-41C4-9D25-C4F8885F1B6F}" destId="{3ABBB5F7-4BB4-4544-A948-77C4547823BD}" srcOrd="7" destOrd="0" presId="urn:microsoft.com/office/officeart/2017/3/layout/DropPinTimeline"/>
    <dgm:cxn modelId="{FEFA96D2-DF5B-406B-B63D-DEFC68116B92}" type="presParOf" srcId="{46A6B157-7198-41C4-9D25-C4F8885F1B6F}" destId="{59C08AF4-464C-4D51-A911-2CC9BE78296E}" srcOrd="8" destOrd="0" presId="urn:microsoft.com/office/officeart/2017/3/layout/DropPinTimeline"/>
    <dgm:cxn modelId="{4CADCC30-8854-46F7-82B5-DE29F1CE889E}" type="presParOf" srcId="{59C08AF4-464C-4D51-A911-2CC9BE78296E}" destId="{C1CBF721-B9C6-42DF-9BA6-0AF2089F364E}" srcOrd="0" destOrd="0" presId="urn:microsoft.com/office/officeart/2017/3/layout/DropPinTimeline"/>
    <dgm:cxn modelId="{925B3821-E967-40BF-9581-79F2A0738325}" type="presParOf" srcId="{59C08AF4-464C-4D51-A911-2CC9BE78296E}" destId="{44407CB0-4C27-4547-8B0A-0509D1504CAE}" srcOrd="1" destOrd="0" presId="urn:microsoft.com/office/officeart/2017/3/layout/DropPinTimeline"/>
    <dgm:cxn modelId="{BEF5623E-ECDA-4ECB-BBEF-A3A4F4685EB4}" type="presParOf" srcId="{44407CB0-4C27-4547-8B0A-0509D1504CAE}" destId="{00BAF9E5-789A-48BA-8CBF-01DED2146D70}" srcOrd="0" destOrd="0" presId="urn:microsoft.com/office/officeart/2017/3/layout/DropPinTimeline"/>
    <dgm:cxn modelId="{A2AEA681-91AC-4BDE-88D1-B29931261A45}" type="presParOf" srcId="{44407CB0-4C27-4547-8B0A-0509D1504CAE}" destId="{505CDF13-A10F-4DDB-B4E8-7ADE759FE2F1}" srcOrd="1" destOrd="0" presId="urn:microsoft.com/office/officeart/2017/3/layout/DropPinTimeline"/>
    <dgm:cxn modelId="{D1D48EE9-04B5-4749-BA1D-70BD2EB8A204}" type="presParOf" srcId="{59C08AF4-464C-4D51-A911-2CC9BE78296E}" destId="{D23C249B-91FB-4B29-9DF4-93BA34639A20}" srcOrd="2" destOrd="0" presId="urn:microsoft.com/office/officeart/2017/3/layout/DropPinTimeline"/>
    <dgm:cxn modelId="{E5917A97-6602-4DE2-AA35-F6264C09D43E}" type="presParOf" srcId="{59C08AF4-464C-4D51-A911-2CC9BE78296E}" destId="{3A7ED3D0-C949-40F5-910D-D7EFB20529BA}" srcOrd="3" destOrd="0" presId="urn:microsoft.com/office/officeart/2017/3/layout/DropPinTimeline"/>
    <dgm:cxn modelId="{66016C53-24F9-471A-A6E5-F1905D07F222}" type="presParOf" srcId="{59C08AF4-464C-4D51-A911-2CC9BE78296E}" destId="{BF4F1864-094B-45A1-99E9-CF883EA01071}" srcOrd="4" destOrd="0" presId="urn:microsoft.com/office/officeart/2017/3/layout/DropPinTimeline"/>
    <dgm:cxn modelId="{69BC7784-6622-4F4C-A00C-604159DF148A}" type="presParOf" srcId="{59C08AF4-464C-4D51-A911-2CC9BE78296E}" destId="{4CFD3EE2-FFA3-4EFC-BCC7-FDBB58A060CC}" srcOrd="5" destOrd="0" presId="urn:microsoft.com/office/officeart/2017/3/layout/DropPinTimeline"/>
    <dgm:cxn modelId="{07F4FAE1-CC6F-47FA-9884-A65C765B16B3}" type="presParOf" srcId="{46A6B157-7198-41C4-9D25-C4F8885F1B6F}" destId="{17692824-45E6-4B1D-B874-ABDFFD2A4E45}" srcOrd="9" destOrd="0" presId="urn:microsoft.com/office/officeart/2017/3/layout/DropPinTimeline"/>
    <dgm:cxn modelId="{24E8F59D-F026-4599-A6AF-071B9D40473C}" type="presParOf" srcId="{46A6B157-7198-41C4-9D25-C4F8885F1B6F}" destId="{F39B2F3A-2398-4461-9CBE-BDE4C7DEF07D}" srcOrd="10" destOrd="0" presId="urn:microsoft.com/office/officeart/2017/3/layout/DropPinTimeline"/>
    <dgm:cxn modelId="{10557FB0-6757-457F-905B-E78FADC8EC12}" type="presParOf" srcId="{F39B2F3A-2398-4461-9CBE-BDE4C7DEF07D}" destId="{ED12D9BA-F6DB-4254-A454-7931276D7B2C}" srcOrd="0" destOrd="0" presId="urn:microsoft.com/office/officeart/2017/3/layout/DropPinTimeline"/>
    <dgm:cxn modelId="{80A448F1-EDAB-45A1-BEE9-85024F30407D}" type="presParOf" srcId="{F39B2F3A-2398-4461-9CBE-BDE4C7DEF07D}" destId="{6ECC6924-1EBA-4413-8F37-FB9597CEE05D}" srcOrd="1" destOrd="0" presId="urn:microsoft.com/office/officeart/2017/3/layout/DropPinTimeline"/>
    <dgm:cxn modelId="{D5F06E56-48E4-4A5E-A041-3CBD2386EF20}" type="presParOf" srcId="{6ECC6924-1EBA-4413-8F37-FB9597CEE05D}" destId="{3D4EDF88-A33A-4024-83D9-749DBFF30F35}" srcOrd="0" destOrd="0" presId="urn:microsoft.com/office/officeart/2017/3/layout/DropPinTimeline"/>
    <dgm:cxn modelId="{B09A1F8E-020E-4DB9-8EBD-0A8817BFDA3C}" type="presParOf" srcId="{6ECC6924-1EBA-4413-8F37-FB9597CEE05D}" destId="{6FF0FDFC-2EF5-49DE-9F9E-60EB51349D02}" srcOrd="1" destOrd="0" presId="urn:microsoft.com/office/officeart/2017/3/layout/DropPinTimeline"/>
    <dgm:cxn modelId="{49048FB5-DB12-46F4-99E1-5AEEABCFB2B0}" type="presParOf" srcId="{F39B2F3A-2398-4461-9CBE-BDE4C7DEF07D}" destId="{DE766CAB-B20D-422F-A405-BF24FF2D7E14}" srcOrd="2" destOrd="0" presId="urn:microsoft.com/office/officeart/2017/3/layout/DropPinTimeline"/>
    <dgm:cxn modelId="{B394D4E1-529D-44B7-9499-883F41000B1D}" type="presParOf" srcId="{F39B2F3A-2398-4461-9CBE-BDE4C7DEF07D}" destId="{A8048FFE-1E0F-4A02-ADE1-7172EC950FA3}" srcOrd="3" destOrd="0" presId="urn:microsoft.com/office/officeart/2017/3/layout/DropPinTimeline"/>
    <dgm:cxn modelId="{2C909F9C-2439-4772-8D84-E9669C75E582}" type="presParOf" srcId="{F39B2F3A-2398-4461-9CBE-BDE4C7DEF07D}" destId="{C5E91979-F584-4511-8F29-7000F8397A29}" srcOrd="4" destOrd="0" presId="urn:microsoft.com/office/officeart/2017/3/layout/DropPinTimeline"/>
    <dgm:cxn modelId="{F05678F9-DA04-4F77-87F4-6FC06DAD0BAA}" type="presParOf" srcId="{F39B2F3A-2398-4461-9CBE-BDE4C7DEF07D}" destId="{9AC22D72-CDDD-4157-9BAA-1019BA2135E3}" srcOrd="5" destOrd="0" presId="urn:microsoft.com/office/officeart/2017/3/layout/DropPinTimeline"/>
    <dgm:cxn modelId="{BD641EDF-7032-49EA-A4B7-3EE90FAB3DFB}" type="presParOf" srcId="{46A6B157-7198-41C4-9D25-C4F8885F1B6F}" destId="{C91349B2-A888-4732-AE75-6FAACA77B6C6}" srcOrd="11" destOrd="0" presId="urn:microsoft.com/office/officeart/2017/3/layout/DropPinTimeline"/>
    <dgm:cxn modelId="{01638EFD-0A61-4F0D-8D4D-DF2042945885}" type="presParOf" srcId="{46A6B157-7198-41C4-9D25-C4F8885F1B6F}" destId="{BDC15B2E-712E-4B50-B3DA-3FF9236A5679}" srcOrd="12" destOrd="0" presId="urn:microsoft.com/office/officeart/2017/3/layout/DropPinTimeline"/>
    <dgm:cxn modelId="{8C3E5E5B-A2AD-408E-BBDA-41A021228F90}" type="presParOf" srcId="{BDC15B2E-712E-4B50-B3DA-3FF9236A5679}" destId="{54223F06-E927-47AD-8684-4372D54A093D}" srcOrd="0" destOrd="0" presId="urn:microsoft.com/office/officeart/2017/3/layout/DropPinTimeline"/>
    <dgm:cxn modelId="{2C58DB39-E2A4-4AEC-885D-D0818CA904BF}" type="presParOf" srcId="{BDC15B2E-712E-4B50-B3DA-3FF9236A5679}" destId="{A035A922-858C-439B-B19F-B818B96747E5}" srcOrd="1" destOrd="0" presId="urn:microsoft.com/office/officeart/2017/3/layout/DropPinTimeline"/>
    <dgm:cxn modelId="{A5D0747C-F01E-4747-9657-2D1773C4EB78}" type="presParOf" srcId="{A035A922-858C-439B-B19F-B818B96747E5}" destId="{F3692F73-40A3-4BA8-A0CD-CB03E8A1F09B}" srcOrd="0" destOrd="0" presId="urn:microsoft.com/office/officeart/2017/3/layout/DropPinTimeline"/>
    <dgm:cxn modelId="{7D14DE16-FED5-4E41-AC6C-0B5A29DE2622}" type="presParOf" srcId="{A035A922-858C-439B-B19F-B818B96747E5}" destId="{46E29A76-2622-4790-8BB0-966A9B2B7EA5}" srcOrd="1" destOrd="0" presId="urn:microsoft.com/office/officeart/2017/3/layout/DropPinTimeline"/>
    <dgm:cxn modelId="{E99B604E-4B28-4A31-85AC-EF6F246779D1}" type="presParOf" srcId="{BDC15B2E-712E-4B50-B3DA-3FF9236A5679}" destId="{79D11DF0-97CB-444A-9EF1-1500957F03C2}" srcOrd="2" destOrd="0" presId="urn:microsoft.com/office/officeart/2017/3/layout/DropPinTimeline"/>
    <dgm:cxn modelId="{4FD9D4F4-7E2A-4DFD-AA4E-73923D094F7A}" type="presParOf" srcId="{BDC15B2E-712E-4B50-B3DA-3FF9236A5679}" destId="{C44C953F-DDD4-4C2B-8FCC-7AD4C024C953}" srcOrd="3" destOrd="0" presId="urn:microsoft.com/office/officeart/2017/3/layout/DropPinTimeline"/>
    <dgm:cxn modelId="{A948F118-0A50-4E90-A533-B52D66B62A87}" type="presParOf" srcId="{BDC15B2E-712E-4B50-B3DA-3FF9236A5679}" destId="{76CEB569-EEC2-4B46-BCA0-1D5A886DFD38}" srcOrd="4" destOrd="0" presId="urn:microsoft.com/office/officeart/2017/3/layout/DropPinTimeline"/>
    <dgm:cxn modelId="{9839CFE8-3569-4D9C-82C2-2A46041E94C7}" type="presParOf" srcId="{BDC15B2E-712E-4B50-B3DA-3FF9236A5679}" destId="{434AAD59-C1C3-44C3-A068-DFD075D3F3CE}" srcOrd="5" destOrd="0" presId="urn:microsoft.com/office/officeart/2017/3/layout/DropPinTimeline"/>
    <dgm:cxn modelId="{FCE3366F-4C0B-4C65-8217-4743B7C8259B}" type="presParOf" srcId="{46A6B157-7198-41C4-9D25-C4F8885F1B6F}" destId="{0AC602C4-B435-4E9E-9487-AF2B14A69531}" srcOrd="13" destOrd="0" presId="urn:microsoft.com/office/officeart/2017/3/layout/DropPinTimeline"/>
    <dgm:cxn modelId="{F1FD1F02-A7D1-4126-BB7A-B894F4E03D68}" type="presParOf" srcId="{46A6B157-7198-41C4-9D25-C4F8885F1B6F}" destId="{5592DF3E-8CB4-4186-80FD-626E77EEACBA}" srcOrd="14" destOrd="0" presId="urn:microsoft.com/office/officeart/2017/3/layout/DropPinTimeline"/>
    <dgm:cxn modelId="{41DD0D37-A306-4B97-891C-B25B88112899}" type="presParOf" srcId="{5592DF3E-8CB4-4186-80FD-626E77EEACBA}" destId="{E922089E-99C2-4F62-AFD6-6E729916A5D2}" srcOrd="0" destOrd="0" presId="urn:microsoft.com/office/officeart/2017/3/layout/DropPinTimeline"/>
    <dgm:cxn modelId="{E3B796F8-5EED-49FD-B76A-30965F49DF57}" type="presParOf" srcId="{5592DF3E-8CB4-4186-80FD-626E77EEACBA}" destId="{5487FA01-FC80-4390-9127-F8B82134FA21}" srcOrd="1" destOrd="0" presId="urn:microsoft.com/office/officeart/2017/3/layout/DropPinTimeline"/>
    <dgm:cxn modelId="{0F4CE4C9-5BC4-43E2-8DBB-CB0AAAD05379}" type="presParOf" srcId="{5487FA01-FC80-4390-9127-F8B82134FA21}" destId="{45E4B7F7-E132-466D-AA39-FA1EC7101AA9}" srcOrd="0" destOrd="0" presId="urn:microsoft.com/office/officeart/2017/3/layout/DropPinTimeline"/>
    <dgm:cxn modelId="{27585878-A328-4790-AEA5-814C1397864B}" type="presParOf" srcId="{5487FA01-FC80-4390-9127-F8B82134FA21}" destId="{E327CBF6-98D8-4B9E-9C97-F8CCA82671B1}" srcOrd="1" destOrd="0" presId="urn:microsoft.com/office/officeart/2017/3/layout/DropPinTimeline"/>
    <dgm:cxn modelId="{F84939CB-CF1B-4918-A2D3-45E5B252AD87}" type="presParOf" srcId="{5592DF3E-8CB4-4186-80FD-626E77EEACBA}" destId="{5E2F22C7-E5C2-4625-B617-FFD3848F0993}" srcOrd="2" destOrd="0" presId="urn:microsoft.com/office/officeart/2017/3/layout/DropPinTimeline"/>
    <dgm:cxn modelId="{667A6B6C-77F3-48FA-805B-B3E3CD8D5E4B}" type="presParOf" srcId="{5592DF3E-8CB4-4186-80FD-626E77EEACBA}" destId="{3617CF20-31E4-478D-9DC6-8C8D4AEA84E1}" srcOrd="3" destOrd="0" presId="urn:microsoft.com/office/officeart/2017/3/layout/DropPinTimeline"/>
    <dgm:cxn modelId="{640BFE75-9A3C-4E2B-B9DA-34E587A8D9B4}" type="presParOf" srcId="{5592DF3E-8CB4-4186-80FD-626E77EEACBA}" destId="{9E4E7622-8BFE-45E2-B087-11C47ACAE23C}" srcOrd="4" destOrd="0" presId="urn:microsoft.com/office/officeart/2017/3/layout/DropPinTimeline"/>
    <dgm:cxn modelId="{813B1CF0-B278-452C-BC29-529765F5D6DD}" type="presParOf" srcId="{5592DF3E-8CB4-4186-80FD-626E77EEACBA}" destId="{CDEE7170-71FB-4B20-8985-6B9B60E5192F}" srcOrd="5" destOrd="0" presId="urn:microsoft.com/office/officeart/2017/3/layout/DropPinTimeline"/>
    <dgm:cxn modelId="{EEC5C574-98EB-4C1F-8F0C-FCBA47199862}" type="presParOf" srcId="{46A6B157-7198-41C4-9D25-C4F8885F1B6F}" destId="{36B785C1-4E78-45F8-AD0C-A5C6C701121E}" srcOrd="15" destOrd="0" presId="urn:microsoft.com/office/officeart/2017/3/layout/DropPinTimeline"/>
    <dgm:cxn modelId="{CA7205FF-1A1B-4EEF-9B2E-943EA6BF1D23}" type="presParOf" srcId="{46A6B157-7198-41C4-9D25-C4F8885F1B6F}" destId="{B62028AD-43E4-4689-80D7-04B3DF0E3F7E}" srcOrd="16" destOrd="0" presId="urn:microsoft.com/office/officeart/2017/3/layout/DropPinTimeline"/>
    <dgm:cxn modelId="{DB71F8BA-09DD-4476-B6B5-741BBC2491A0}" type="presParOf" srcId="{B62028AD-43E4-4689-80D7-04B3DF0E3F7E}" destId="{85E563E7-1E26-439B-A915-C12E9FAAEE2D}" srcOrd="0" destOrd="0" presId="urn:microsoft.com/office/officeart/2017/3/layout/DropPinTimeline"/>
    <dgm:cxn modelId="{94883AFA-3DFE-4B95-AFE9-8334BBC49584}" type="presParOf" srcId="{B62028AD-43E4-4689-80D7-04B3DF0E3F7E}" destId="{0E8A9A7C-8879-4ED9-B16F-6274884AACE1}" srcOrd="1" destOrd="0" presId="urn:microsoft.com/office/officeart/2017/3/layout/DropPinTimeline"/>
    <dgm:cxn modelId="{36138BCF-98E9-419A-9525-88C3A8347453}" type="presParOf" srcId="{0E8A9A7C-8879-4ED9-B16F-6274884AACE1}" destId="{8C90B0F1-C21B-49A5-A1D1-1B394A041E2A}" srcOrd="0" destOrd="0" presId="urn:microsoft.com/office/officeart/2017/3/layout/DropPinTimeline"/>
    <dgm:cxn modelId="{F63011AE-717A-483F-8309-50E58701BBB0}" type="presParOf" srcId="{0E8A9A7C-8879-4ED9-B16F-6274884AACE1}" destId="{F61FA090-7598-4FE3-8030-041AAC608CA4}" srcOrd="1" destOrd="0" presId="urn:microsoft.com/office/officeart/2017/3/layout/DropPinTimeline"/>
    <dgm:cxn modelId="{CBE8CBE4-493D-4EB4-A7C0-9658FFA09416}" type="presParOf" srcId="{B62028AD-43E4-4689-80D7-04B3DF0E3F7E}" destId="{1D2A4381-DBAF-46EF-802F-5411EE8CEBF9}" srcOrd="2" destOrd="0" presId="urn:microsoft.com/office/officeart/2017/3/layout/DropPinTimeline"/>
    <dgm:cxn modelId="{632A79D6-3F49-489B-98AD-CBFC4102EA6A}" type="presParOf" srcId="{B62028AD-43E4-4689-80D7-04B3DF0E3F7E}" destId="{3D477900-97EA-416B-B7C3-D2F8E0C3685E}" srcOrd="3" destOrd="0" presId="urn:microsoft.com/office/officeart/2017/3/layout/DropPinTimeline"/>
    <dgm:cxn modelId="{B77825A4-3090-4C57-8D23-631D184A9F21}" type="presParOf" srcId="{B62028AD-43E4-4689-80D7-04B3DF0E3F7E}" destId="{63AF9F47-2AAA-477B-A35B-31AC36C633E4}" srcOrd="4" destOrd="0" presId="urn:microsoft.com/office/officeart/2017/3/layout/DropPinTimeline"/>
    <dgm:cxn modelId="{1D5491B3-C7A3-41FB-B78D-A69FC1524960}" type="presParOf" srcId="{B62028AD-43E4-4689-80D7-04B3DF0E3F7E}" destId="{ACDFDC47-551B-46C3-9AA7-6216BEC3B46B}" srcOrd="5" destOrd="0" presId="urn:microsoft.com/office/officeart/2017/3/layout/DropPi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3d3" qsCatId="3D" csTypeId="urn:microsoft.com/office/officeart/2005/8/colors/accent0_3" csCatId="mainScheme" phldr="1"/>
      <dgm:spPr/>
      <dgm:t>
        <a:bodyPr/>
        <a:lstStyle/>
        <a:p>
          <a:endParaRPr lang="en-US"/>
        </a:p>
      </dgm:t>
    </dgm:pt>
    <dgm:pt modelId="{F4B76808-426C-4ED7-8023-E62FD82D3715}">
      <dgm:prSet/>
      <dgm:spPr/>
      <dgm:t>
        <a:bodyPr anchor="b"/>
        <a:lstStyle/>
        <a:p>
          <a:pPr>
            <a:defRPr b="1"/>
          </a:pPr>
          <a:r>
            <a:rPr lang="en-US" dirty="0"/>
            <a:t>1993</a:t>
          </a:r>
          <a:br>
            <a:rPr lang="en-US" dirty="0"/>
          </a:br>
          <a:r>
            <a:rPr lang="en-US" dirty="0"/>
            <a:t>RDA</a:t>
          </a:r>
        </a:p>
      </dgm:t>
    </dgm:pt>
    <dgm:pt modelId="{8DE75519-8680-4C48-8EAB-4261D870F010}" type="parTrans" cxnId="{43AD6AD2-8807-4B5F-A10E-4D97BBBC4BC6}">
      <dgm:prSet/>
      <dgm:spPr/>
      <dgm:t>
        <a:bodyPr/>
        <a:lstStyle/>
        <a:p>
          <a:pPr algn="l"/>
          <a:endParaRPr lang="en-US"/>
        </a:p>
      </dgm:t>
    </dgm:pt>
    <dgm:pt modelId="{0DB38789-7AC9-44FB-8B78-DD6EC9CD5110}" type="sibTrans" cxnId="{43AD6AD2-8807-4B5F-A10E-4D97BBBC4BC6}">
      <dgm:prSet/>
      <dgm:spPr/>
      <dgm:t>
        <a:bodyPr/>
        <a:lstStyle/>
        <a:p>
          <a:pPr algn="l"/>
          <a:endParaRPr lang="en-US"/>
        </a:p>
      </dgm:t>
    </dgm:pt>
    <dgm:pt modelId="{167F7A16-594E-44BC-AF0B-CBECAC501816}">
      <dgm:prSet/>
      <dgm:spPr/>
      <dgm:t>
        <a:bodyPr anchor="b"/>
        <a:lstStyle/>
        <a:p>
          <a:pPr>
            <a:defRPr b="1"/>
          </a:pPr>
          <a:r>
            <a:rPr lang="en-US" dirty="0"/>
            <a:t>1998</a:t>
          </a:r>
          <a:br>
            <a:rPr lang="en-US" dirty="0"/>
          </a:br>
          <a:r>
            <a:rPr lang="en-US" dirty="0"/>
            <a:t>XML-RPC</a:t>
          </a:r>
        </a:p>
      </dgm:t>
    </dgm:pt>
    <dgm:pt modelId="{05F434A3-74FC-4B98-893B-F984C13D6457}" type="parTrans" cxnId="{806CF717-15B9-4D96-9136-0CC08358B2A5}">
      <dgm:prSet/>
      <dgm:spPr/>
      <dgm:t>
        <a:bodyPr/>
        <a:lstStyle/>
        <a:p>
          <a:pPr algn="l"/>
          <a:endParaRPr lang="en-US"/>
        </a:p>
      </dgm:t>
    </dgm:pt>
    <dgm:pt modelId="{F26B5CE3-924A-470F-952D-78558C4C872D}" type="sibTrans" cxnId="{806CF717-15B9-4D96-9136-0CC08358B2A5}">
      <dgm:prSet/>
      <dgm:spPr/>
      <dgm:t>
        <a:bodyPr/>
        <a:lstStyle/>
        <a:p>
          <a:pPr algn="l"/>
          <a:endParaRPr lang="en-US"/>
        </a:p>
      </dgm:t>
    </dgm:pt>
    <dgm:pt modelId="{A22F51F7-C2D0-4142-8414-7D4AD4CFA001}">
      <dgm:prSet/>
      <dgm:spPr/>
      <dgm:t>
        <a:bodyPr anchor="b"/>
        <a:lstStyle/>
        <a:p>
          <a:pPr>
            <a:defRPr b="1"/>
          </a:pPr>
          <a:r>
            <a:rPr lang="en-US" dirty="0"/>
            <a:t>1999</a:t>
          </a:r>
          <a:br>
            <a:rPr lang="en-US" dirty="0"/>
          </a:br>
          <a:r>
            <a:rPr lang="en-US" dirty="0"/>
            <a:t>SOAP</a:t>
          </a:r>
        </a:p>
      </dgm:t>
    </dgm:pt>
    <dgm:pt modelId="{466D650B-FD63-47ED-BD47-2103D4D4E462}" type="parTrans" cxnId="{08E83757-7039-45A5-B597-E2E08CE54937}">
      <dgm:prSet/>
      <dgm:spPr/>
      <dgm:t>
        <a:bodyPr/>
        <a:lstStyle/>
        <a:p>
          <a:pPr algn="l"/>
          <a:endParaRPr lang="en-US"/>
        </a:p>
      </dgm:t>
    </dgm:pt>
    <dgm:pt modelId="{787BFA30-20E7-48CA-9AD5-E2FFAF3A0451}" type="sibTrans" cxnId="{08E83757-7039-45A5-B597-E2E08CE54937}">
      <dgm:prSet/>
      <dgm:spPr/>
      <dgm:t>
        <a:bodyPr/>
        <a:lstStyle/>
        <a:p>
          <a:pPr algn="l"/>
          <a:endParaRPr lang="en-US"/>
        </a:p>
      </dgm:t>
    </dgm:pt>
    <dgm:pt modelId="{4753DF0F-CFC1-450B-8CFE-6463E66F0798}">
      <dgm:prSet/>
      <dgm:spPr/>
      <dgm:t>
        <a:bodyPr anchor="b"/>
        <a:lstStyle/>
        <a:p>
          <a:pPr>
            <a:defRPr b="1"/>
          </a:pPr>
          <a:r>
            <a:rPr lang="en-US" dirty="0"/>
            <a:t>2000</a:t>
          </a:r>
          <a:br>
            <a:rPr lang="en-US" dirty="0"/>
          </a:br>
          <a:r>
            <a:rPr lang="en-US" dirty="0"/>
            <a:t>REST</a:t>
          </a:r>
        </a:p>
      </dgm:t>
    </dgm:pt>
    <dgm:pt modelId="{8DEFDD15-CA1A-4213-BC5A-0F1583C2CE2C}" type="parTrans" cxnId="{20985C97-DB94-45CE-8474-2474D01C02A8}">
      <dgm:prSet/>
      <dgm:spPr/>
      <dgm:t>
        <a:bodyPr/>
        <a:lstStyle/>
        <a:p>
          <a:pPr algn="l"/>
          <a:endParaRPr lang="en-US"/>
        </a:p>
      </dgm:t>
    </dgm:pt>
    <dgm:pt modelId="{6C9CB13D-6945-4A83-B1F5-EF8759E861A2}" type="sibTrans" cxnId="{20985C97-DB94-45CE-8474-2474D01C02A8}">
      <dgm:prSet/>
      <dgm:spPr/>
      <dgm:t>
        <a:bodyPr/>
        <a:lstStyle/>
        <a:p>
          <a:pPr algn="l"/>
          <a:endParaRPr lang="en-US"/>
        </a:p>
      </dgm:t>
    </dgm:pt>
    <dgm:pt modelId="{BFF30912-275C-49C4-9027-366AE69C1FB1}">
      <dgm:prSet/>
      <dgm:spPr/>
      <dgm:t>
        <a:bodyPr anchor="b"/>
        <a:lstStyle/>
        <a:p>
          <a:pPr>
            <a:defRPr b="1"/>
          </a:pPr>
          <a:r>
            <a:rPr lang="en-US" dirty="0"/>
            <a:t>2005</a:t>
          </a:r>
          <a:br>
            <a:rPr lang="en-US" dirty="0"/>
          </a:br>
          <a:r>
            <a:rPr lang="en-US" dirty="0"/>
            <a:t>JSON-RPC</a:t>
          </a:r>
        </a:p>
      </dgm:t>
    </dgm:pt>
    <dgm:pt modelId="{E30D1E08-5645-45F2-BDBA-94038F6CE614}" type="parTrans" cxnId="{390509BE-B31E-4687-A649-86DC2240DA54}">
      <dgm:prSet/>
      <dgm:spPr/>
      <dgm:t>
        <a:bodyPr/>
        <a:lstStyle/>
        <a:p>
          <a:pPr algn="l"/>
          <a:endParaRPr lang="en-US"/>
        </a:p>
      </dgm:t>
    </dgm:pt>
    <dgm:pt modelId="{B4FBC7D0-4B2A-4CB4-BF9B-E86DD1BBE9B9}" type="sibTrans" cxnId="{390509BE-B31E-4687-A649-86DC2240DA54}">
      <dgm:prSet/>
      <dgm:spPr/>
      <dgm:t>
        <a:bodyPr/>
        <a:lstStyle/>
        <a:p>
          <a:pPr algn="l"/>
          <a:endParaRPr lang="en-US"/>
        </a:p>
      </dgm:t>
    </dgm:pt>
    <dgm:pt modelId="{28050EB0-99F5-439C-98A9-BE74F14E246E}">
      <dgm:prSet/>
      <dgm:spPr/>
      <dgm:t>
        <a:bodyPr anchor="b"/>
        <a:lstStyle/>
        <a:p>
          <a:pPr>
            <a:defRPr b="1"/>
          </a:pPr>
          <a:r>
            <a:rPr lang="en-US" dirty="0"/>
            <a:t>2007</a:t>
          </a:r>
          <a:br>
            <a:rPr lang="en-US" dirty="0"/>
          </a:br>
          <a:r>
            <a:rPr lang="en-US" dirty="0" err="1"/>
            <a:t>Odata</a:t>
          </a:r>
          <a:endParaRPr lang="en-US" dirty="0"/>
        </a:p>
      </dgm:t>
    </dgm:pt>
    <dgm:pt modelId="{7452CEF7-C3B1-4DD0-AA96-D99CA218452B}" type="parTrans" cxnId="{94A2B7C3-0BF3-4762-A4E2-236107B4B4FD}">
      <dgm:prSet/>
      <dgm:spPr/>
      <dgm:t>
        <a:bodyPr/>
        <a:lstStyle/>
        <a:p>
          <a:pPr algn="l"/>
          <a:endParaRPr lang="en-US"/>
        </a:p>
      </dgm:t>
    </dgm:pt>
    <dgm:pt modelId="{246BDE9B-84E0-414B-98E5-04839E290A70}" type="sibTrans" cxnId="{94A2B7C3-0BF3-4762-A4E2-236107B4B4FD}">
      <dgm:prSet/>
      <dgm:spPr/>
      <dgm:t>
        <a:bodyPr/>
        <a:lstStyle/>
        <a:p>
          <a:pPr algn="l"/>
          <a:endParaRPr lang="en-US"/>
        </a:p>
      </dgm:t>
    </dgm:pt>
    <dgm:pt modelId="{F8110AE7-2E68-47CC-BFA2-C9839A7BCFDD}">
      <dgm:prSet/>
      <dgm:spPr/>
      <dgm:t>
        <a:bodyPr anchor="b"/>
        <a:lstStyle/>
        <a:p>
          <a:pPr>
            <a:defRPr b="1"/>
          </a:pPr>
          <a:r>
            <a:rPr lang="en-US" dirty="0"/>
            <a:t>2015</a:t>
          </a:r>
          <a:br>
            <a:rPr lang="en-US" dirty="0"/>
          </a:br>
          <a:r>
            <a:rPr lang="en-US" dirty="0" err="1"/>
            <a:t>GraphQL</a:t>
          </a:r>
          <a:endParaRPr lang="en-US" dirty="0"/>
        </a:p>
      </dgm:t>
    </dgm:pt>
    <dgm:pt modelId="{1E1FEA60-D0A8-4065-ADB0-4B8F41A2E64C}" type="parTrans" cxnId="{2893D41D-00C1-4BBE-9EFD-E1AE4E2FDE2C}">
      <dgm:prSet/>
      <dgm:spPr/>
      <dgm:t>
        <a:bodyPr/>
        <a:lstStyle/>
        <a:p>
          <a:pPr algn="l"/>
          <a:endParaRPr lang="en-US"/>
        </a:p>
      </dgm:t>
    </dgm:pt>
    <dgm:pt modelId="{77CB7DE0-F850-4339-A42A-A5A1FA6FBBB6}" type="sibTrans" cxnId="{2893D41D-00C1-4BBE-9EFD-E1AE4E2FDE2C}">
      <dgm:prSet/>
      <dgm:spPr/>
      <dgm:t>
        <a:bodyPr/>
        <a:lstStyle/>
        <a:p>
          <a:pPr algn="l"/>
          <a:endParaRPr lang="en-US"/>
        </a:p>
      </dgm:t>
    </dgm:pt>
    <dgm:pt modelId="{CF40D5D9-30F5-4F36-BB93-3B1FC34B0113}">
      <dgm:prSet/>
      <dgm:spPr/>
      <dgm:t>
        <a:bodyPr anchor="b"/>
        <a:lstStyle/>
        <a:p>
          <a:pPr>
            <a:defRPr b="1"/>
          </a:pPr>
          <a:r>
            <a:rPr lang="en-US" dirty="0"/>
            <a:t>2016</a:t>
          </a:r>
          <a:br>
            <a:rPr lang="en-US" dirty="0"/>
          </a:br>
          <a:r>
            <a:rPr lang="en-US" dirty="0" err="1"/>
            <a:t>gRPC</a:t>
          </a:r>
          <a:endParaRPr lang="en-US" dirty="0"/>
        </a:p>
      </dgm:t>
    </dgm:pt>
    <dgm:pt modelId="{32CBCC56-A98C-4B88-8CFF-5AA089B22DF1}" type="parTrans" cxnId="{861B3B4F-E5E3-40D0-AC6D-406B4FE0DAD2}">
      <dgm:prSet/>
      <dgm:spPr/>
      <dgm:t>
        <a:bodyPr/>
        <a:lstStyle/>
        <a:p>
          <a:pPr algn="l"/>
          <a:endParaRPr lang="en-US"/>
        </a:p>
      </dgm:t>
    </dgm:pt>
    <dgm:pt modelId="{76CB0626-5A66-4768-9119-D2910A828563}" type="sibTrans" cxnId="{861B3B4F-E5E3-40D0-AC6D-406B4FE0DAD2}">
      <dgm:prSet/>
      <dgm:spPr/>
      <dgm:t>
        <a:bodyPr/>
        <a:lstStyle/>
        <a:p>
          <a:pPr algn="l"/>
          <a:endParaRPr lang="en-US"/>
        </a:p>
      </dgm:t>
    </dgm:pt>
    <dgm:pt modelId="{77ACE4C7-9085-4BE0-9D56-FE6DEFD2B4EB}">
      <dgm:prSet/>
      <dgm:spPr/>
      <dgm:t>
        <a:bodyPr anchor="b"/>
        <a:lstStyle/>
        <a:p>
          <a:pPr>
            <a:defRPr b="1"/>
          </a:pPr>
          <a:r>
            <a:rPr lang="en-US" dirty="0"/>
            <a:t>1981</a:t>
          </a:r>
          <a:br>
            <a:rPr lang="en-US" dirty="0"/>
          </a:br>
          <a:r>
            <a:rPr lang="en-US" dirty="0"/>
            <a:t>RPC</a:t>
          </a:r>
        </a:p>
      </dgm:t>
    </dgm:pt>
    <dgm:pt modelId="{0F839757-2283-4C34-ABFF-04D2023F1424}" type="parTrans" cxnId="{A9DFF497-C142-4C61-87D2-7CF13795F8F5}">
      <dgm:prSet/>
      <dgm:spPr/>
      <dgm:t>
        <a:bodyPr/>
        <a:lstStyle/>
        <a:p>
          <a:endParaRPr lang="en-US"/>
        </a:p>
      </dgm:t>
    </dgm:pt>
    <dgm:pt modelId="{D3FFF43D-1B45-4282-A120-C40CC8D7AEB6}" type="sibTrans" cxnId="{A9DFF497-C142-4C61-87D2-7CF13795F8F5}">
      <dgm:prSet/>
      <dgm:spPr/>
      <dgm:t>
        <a:bodyPr/>
        <a:lstStyle/>
        <a:p>
          <a:endParaRPr lang="en-US"/>
        </a:p>
      </dgm:t>
    </dgm:pt>
    <dgm:pt modelId="{1E529C6E-C939-479A-A075-9E9B02837B50}">
      <dgm:prSet/>
      <dgm:spPr/>
      <dgm:t>
        <a:bodyPr anchor="b"/>
        <a:lstStyle/>
        <a:p>
          <a:pPr>
            <a:defRPr b="1"/>
          </a:pPr>
          <a:r>
            <a:rPr lang="en-US" dirty="0"/>
            <a:t>1991</a:t>
          </a:r>
          <a:br>
            <a:rPr lang="en-US" dirty="0"/>
          </a:br>
          <a:r>
            <a:rPr lang="en-US" dirty="0"/>
            <a:t>CORBA</a:t>
          </a:r>
        </a:p>
      </dgm:t>
    </dgm:pt>
    <dgm:pt modelId="{192E80CB-2667-481C-8244-6EC4AEED1BC2}" type="sibTrans" cxnId="{99746BB5-7122-43B8-8680-CF610F03585C}">
      <dgm:prSet/>
      <dgm:spPr/>
      <dgm:t>
        <a:bodyPr/>
        <a:lstStyle/>
        <a:p>
          <a:pPr algn="l"/>
          <a:endParaRPr lang="en-US"/>
        </a:p>
      </dgm:t>
    </dgm:pt>
    <dgm:pt modelId="{46B3C017-F97A-4640-992A-33AEE06B2EFC}" type="parTrans" cxnId="{99746BB5-7122-43B8-8680-CF610F03585C}">
      <dgm:prSet/>
      <dgm:spPr/>
      <dgm:t>
        <a:bodyPr/>
        <a:lstStyle/>
        <a:p>
          <a:pPr algn="l"/>
          <a:endParaRPr lang="en-US"/>
        </a:p>
      </dgm:t>
    </dgm:pt>
    <dgm:pt modelId="{24A9597D-5431-450F-AD87-033459639606}">
      <dgm:prSet/>
      <dgm:spPr/>
      <dgm:t>
        <a:bodyPr anchor="b"/>
        <a:lstStyle/>
        <a:p>
          <a:pPr>
            <a:defRPr b="1"/>
          </a:pPr>
          <a:r>
            <a:rPr lang="en-US" dirty="0"/>
            <a:t>~1970~</a:t>
          </a:r>
          <a:br>
            <a:rPr lang="en-US" dirty="0"/>
          </a:br>
          <a:r>
            <a:rPr lang="en-US" dirty="0"/>
            <a:t>RPC concept</a:t>
          </a:r>
          <a:br>
            <a:rPr lang="en-US" dirty="0"/>
          </a:br>
          <a:r>
            <a:rPr lang="en-US" dirty="0"/>
            <a:t>Messaging</a:t>
          </a:r>
          <a:br>
            <a:rPr lang="en-US" dirty="0"/>
          </a:br>
          <a:r>
            <a:rPr lang="en-US" dirty="0"/>
            <a:t>Queuing</a:t>
          </a:r>
        </a:p>
      </dgm:t>
    </dgm:pt>
    <dgm:pt modelId="{B6FF8757-9A76-482B-8201-FE1E251F796A}" type="parTrans" cxnId="{4A9BDA63-F484-4C6F-82EE-A70E4989C51E}">
      <dgm:prSet/>
      <dgm:spPr/>
      <dgm:t>
        <a:bodyPr/>
        <a:lstStyle/>
        <a:p>
          <a:endParaRPr lang="en-US"/>
        </a:p>
      </dgm:t>
    </dgm:pt>
    <dgm:pt modelId="{0BA5A555-D766-4D2F-A69F-18115F5EB76B}" type="sibTrans" cxnId="{4A9BDA63-F484-4C6F-82EE-A70E4989C51E}">
      <dgm:prSet/>
      <dgm:spPr/>
      <dgm:t>
        <a:bodyPr/>
        <a:lstStyle/>
        <a:p>
          <a:endParaRPr lang="en-US"/>
        </a:p>
      </dgm:t>
    </dgm:pt>
    <dgm:pt modelId="{D17FB186-AA3A-43CE-9D28-A9B48259B02B}">
      <dgm:prSet/>
      <dgm:spPr/>
      <dgm:t>
        <a:bodyPr anchor="b"/>
        <a:lstStyle/>
        <a:p>
          <a:pPr>
            <a:defRPr b="1"/>
          </a:pPr>
          <a:r>
            <a:rPr lang="en-US" dirty="0"/>
            <a:t>2011</a:t>
          </a:r>
          <a:br>
            <a:rPr lang="en-US" dirty="0"/>
          </a:br>
          <a:r>
            <a:rPr lang="en-US" dirty="0"/>
            <a:t>WebSocket</a:t>
          </a:r>
        </a:p>
      </dgm:t>
    </dgm:pt>
    <dgm:pt modelId="{B5BBFF80-FBE4-4054-B509-4C28AC586FBE}" type="parTrans" cxnId="{979F936F-5DBE-48D5-9EE4-B93BCA8667AC}">
      <dgm:prSet/>
      <dgm:spPr/>
    </dgm:pt>
    <dgm:pt modelId="{16689CB9-4520-44CA-B100-FCC442B9590D}" type="sibTrans" cxnId="{979F936F-5DBE-48D5-9EE4-B93BCA8667AC}">
      <dgm:prSet/>
      <dgm:spPr/>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13" custSzY="428624"/>
      <dgm:spPr>
        <a:prstGeom prst="homePlate">
          <a:avLst/>
        </a:prstGeom>
      </dgm:spPr>
    </dgm:pt>
    <dgm:pt modelId="{46A6B157-7198-41C4-9D25-C4F8885F1B6F}" type="pres">
      <dgm:prSet presAssocID="{63085546-7C7C-4B3E-ABEB-2669F1A65FB2}" presName="nodes" presStyleCnt="0">
        <dgm:presLayoutVars>
          <dgm:chMax/>
          <dgm:chPref/>
          <dgm:animLvl val="lvl"/>
        </dgm:presLayoutVars>
      </dgm:prSet>
      <dgm:spPr/>
    </dgm:pt>
    <dgm:pt modelId="{35D4265B-9CC2-4F33-AA01-7ED8B091771A}" type="pres">
      <dgm:prSet presAssocID="{24A9597D-5431-450F-AD87-033459639606}" presName="composite" presStyleCnt="0"/>
      <dgm:spPr/>
    </dgm:pt>
    <dgm:pt modelId="{DA2037BF-1D5B-46AB-9007-789D01C32456}" type="pres">
      <dgm:prSet presAssocID="{24A9597D-5431-450F-AD87-033459639606}" presName="ConnectorPoint" presStyleLbl="lnNode1" presStyleIdx="0" presStyleCnt="12"/>
      <dgm:spPr>
        <a:solidFill>
          <a:schemeClr val="dk2">
            <a:hueOff val="0"/>
            <a:satOff val="0"/>
            <a:lumOff val="0"/>
            <a:alphaOff val="0"/>
          </a:schemeClr>
        </a:solidFill>
        <a:ln w="6350">
          <a:noFill/>
        </a:ln>
        <a:effectLst/>
      </dgm:spPr>
    </dgm:pt>
    <dgm:pt modelId="{3D071174-4AC5-47D5-A502-7CCB2D4EAF26}" type="pres">
      <dgm:prSet presAssocID="{24A9597D-5431-450F-AD87-033459639606}" presName="DropPinPlaceHolder" presStyleCnt="0"/>
      <dgm:spPr/>
    </dgm:pt>
    <dgm:pt modelId="{E2320E50-EF1B-42E0-A56D-8BBC5FDA6D41}" type="pres">
      <dgm:prSet presAssocID="{24A9597D-5431-450F-AD87-033459639606}" presName="DropPin" presStyleLbl="alignNode1" presStyleIdx="0" presStyleCnt="12"/>
      <dgm:spPr/>
    </dgm:pt>
    <dgm:pt modelId="{BDA48608-3657-441B-A4D7-1D7464C0E0CB}" type="pres">
      <dgm:prSet presAssocID="{24A9597D-5431-450F-AD87-033459639606}" presName="Ellipse" presStyleLbl="fgAcc1" presStyleIdx="1" presStyleCnt="13"/>
      <dgm:spPr>
        <a:solidFill>
          <a:schemeClr val="lt2">
            <a:alpha val="90000"/>
            <a:hueOff val="0"/>
            <a:satOff val="0"/>
            <a:lumOff val="0"/>
            <a:alphaOff val="0"/>
          </a:schemeClr>
        </a:solidFill>
        <a:ln>
          <a:noFill/>
        </a:ln>
        <a:effectLst/>
      </dgm:spPr>
    </dgm:pt>
    <dgm:pt modelId="{C225E8D7-774C-4DC1-9AA1-F3B2F352504E}" type="pres">
      <dgm:prSet presAssocID="{24A9597D-5431-450F-AD87-033459639606}" presName="L2TextContainer" presStyleLbl="revTx" presStyleIdx="0" presStyleCnt="24">
        <dgm:presLayoutVars>
          <dgm:bulletEnabled val="1"/>
        </dgm:presLayoutVars>
      </dgm:prSet>
      <dgm:spPr/>
    </dgm:pt>
    <dgm:pt modelId="{8CBA863D-5AD2-4756-8C8B-E5B3C048DE9D}" type="pres">
      <dgm:prSet presAssocID="{24A9597D-5431-450F-AD87-033459639606}" presName="L1TextContainer" presStyleLbl="revTx" presStyleIdx="1" presStyleCnt="24">
        <dgm:presLayoutVars>
          <dgm:chMax val="1"/>
          <dgm:chPref val="1"/>
          <dgm:bulletEnabled val="1"/>
        </dgm:presLayoutVars>
      </dgm:prSet>
      <dgm:spPr/>
    </dgm:pt>
    <dgm:pt modelId="{23E4EE21-5274-472E-A4BE-B181B7718783}" type="pres">
      <dgm:prSet presAssocID="{24A9597D-5431-450F-AD87-033459639606}" presName="ConnectLine" presStyleLbl="sibTrans1D1" presStyleIdx="0" presStyleCnt="12"/>
      <dgm:spPr>
        <a:noFill/>
        <a:ln w="12700" cap="flat" cmpd="sng" algn="ctr">
          <a:solidFill>
            <a:schemeClr val="dk2">
              <a:hueOff val="0"/>
              <a:satOff val="0"/>
              <a:lumOff val="0"/>
              <a:alphaOff val="0"/>
            </a:schemeClr>
          </a:solidFill>
          <a:prstDash val="dash"/>
        </a:ln>
        <a:effectLst/>
      </dgm:spPr>
    </dgm:pt>
    <dgm:pt modelId="{FDB2990A-DAB7-4296-9D54-74B95098CFBF}" type="pres">
      <dgm:prSet presAssocID="{24A9597D-5431-450F-AD87-033459639606}" presName="EmptyPlaceHolder" presStyleCnt="0"/>
      <dgm:spPr/>
    </dgm:pt>
    <dgm:pt modelId="{2A4D852E-7098-452F-8443-508D23300CF3}" type="pres">
      <dgm:prSet presAssocID="{0BA5A555-D766-4D2F-A69F-18115F5EB76B}" presName="spaceBetweenRectangles" presStyleCnt="0"/>
      <dgm:spPr/>
    </dgm:pt>
    <dgm:pt modelId="{6F430720-6702-463C-A60F-FB4C77E2E607}" type="pres">
      <dgm:prSet presAssocID="{77ACE4C7-9085-4BE0-9D56-FE6DEFD2B4EB}" presName="composite" presStyleCnt="0"/>
      <dgm:spPr/>
    </dgm:pt>
    <dgm:pt modelId="{36525857-D177-4641-91F8-4CDE25A90F49}" type="pres">
      <dgm:prSet presAssocID="{77ACE4C7-9085-4BE0-9D56-FE6DEFD2B4EB}" presName="ConnectorPoint" presStyleLbl="lnNode1" presStyleIdx="1" presStyleCnt="12"/>
      <dgm:spPr>
        <a:solidFill>
          <a:schemeClr val="dk2">
            <a:hueOff val="0"/>
            <a:satOff val="0"/>
            <a:lumOff val="0"/>
            <a:alphaOff val="0"/>
          </a:schemeClr>
        </a:solidFill>
        <a:ln w="6350">
          <a:noFill/>
        </a:ln>
        <a:effectLst/>
      </dgm:spPr>
    </dgm:pt>
    <dgm:pt modelId="{194E1EFB-A6FB-4057-B226-9234C96653CB}" type="pres">
      <dgm:prSet presAssocID="{77ACE4C7-9085-4BE0-9D56-FE6DEFD2B4EB}" presName="DropPinPlaceHolder" presStyleCnt="0"/>
      <dgm:spPr/>
    </dgm:pt>
    <dgm:pt modelId="{1A2ED0E3-1661-48A0-BB01-BEDFC7423F3E}" type="pres">
      <dgm:prSet presAssocID="{77ACE4C7-9085-4BE0-9D56-FE6DEFD2B4EB}" presName="DropPin" presStyleLbl="alignNode1" presStyleIdx="1" presStyleCnt="12"/>
      <dgm:spPr/>
    </dgm:pt>
    <dgm:pt modelId="{7D74E13E-6FD5-44E4-8358-77A6C638139C}" type="pres">
      <dgm:prSet presAssocID="{77ACE4C7-9085-4BE0-9D56-FE6DEFD2B4EB}" presName="Ellipse" presStyleLbl="fgAcc1" presStyleIdx="2" presStyleCnt="13"/>
      <dgm:spPr>
        <a:solidFill>
          <a:schemeClr val="lt2">
            <a:alpha val="90000"/>
            <a:hueOff val="0"/>
            <a:satOff val="0"/>
            <a:lumOff val="0"/>
            <a:alphaOff val="0"/>
          </a:schemeClr>
        </a:solidFill>
        <a:ln>
          <a:noFill/>
        </a:ln>
        <a:effectLst/>
      </dgm:spPr>
    </dgm:pt>
    <dgm:pt modelId="{0D5A17A9-5D8F-4295-B58D-2EB72F139EC7}" type="pres">
      <dgm:prSet presAssocID="{77ACE4C7-9085-4BE0-9D56-FE6DEFD2B4EB}" presName="L2TextContainer" presStyleLbl="revTx" presStyleIdx="2" presStyleCnt="24">
        <dgm:presLayoutVars>
          <dgm:bulletEnabled val="1"/>
        </dgm:presLayoutVars>
      </dgm:prSet>
      <dgm:spPr/>
    </dgm:pt>
    <dgm:pt modelId="{747B134D-296A-4682-95DC-5908E9A7AF1E}" type="pres">
      <dgm:prSet presAssocID="{77ACE4C7-9085-4BE0-9D56-FE6DEFD2B4EB}" presName="L1TextContainer" presStyleLbl="revTx" presStyleIdx="3" presStyleCnt="24">
        <dgm:presLayoutVars>
          <dgm:chMax val="1"/>
          <dgm:chPref val="1"/>
          <dgm:bulletEnabled val="1"/>
        </dgm:presLayoutVars>
      </dgm:prSet>
      <dgm:spPr/>
    </dgm:pt>
    <dgm:pt modelId="{8E30E049-FE29-4CCD-A791-5CD7EB7A61E1}" type="pres">
      <dgm:prSet presAssocID="{77ACE4C7-9085-4BE0-9D56-FE6DEFD2B4EB}" presName="ConnectLine" presStyleLbl="sibTrans1D1" presStyleIdx="1" presStyleCnt="12"/>
      <dgm:spPr>
        <a:noFill/>
        <a:ln w="12700" cap="flat" cmpd="sng" algn="ctr">
          <a:solidFill>
            <a:schemeClr val="dk2">
              <a:hueOff val="0"/>
              <a:satOff val="0"/>
              <a:lumOff val="0"/>
              <a:alphaOff val="0"/>
            </a:schemeClr>
          </a:solidFill>
          <a:prstDash val="dash"/>
        </a:ln>
        <a:effectLst/>
      </dgm:spPr>
    </dgm:pt>
    <dgm:pt modelId="{E4E446D8-04BA-4821-94C5-4BC9128A14F3}" type="pres">
      <dgm:prSet presAssocID="{77ACE4C7-9085-4BE0-9D56-FE6DEFD2B4EB}" presName="EmptyPlaceHolder" presStyleCnt="0"/>
      <dgm:spPr/>
    </dgm:pt>
    <dgm:pt modelId="{E0DAEDA0-B19A-4C1D-A793-916D49326819}" type="pres">
      <dgm:prSet presAssocID="{D3FFF43D-1B45-4282-A120-C40CC8D7AEB6}" presName="spaceBetweenRectangles" presStyleCnt="0"/>
      <dgm:spPr/>
    </dgm:pt>
    <dgm:pt modelId="{4AD5D382-D504-4C72-9015-2428B5738B4B}" type="pres">
      <dgm:prSet presAssocID="{1E529C6E-C939-479A-A075-9E9B02837B50}" presName="composite" presStyleCnt="0"/>
      <dgm:spPr/>
    </dgm:pt>
    <dgm:pt modelId="{01139EBE-AC97-40BF-9782-E83F3CE42DF4}" type="pres">
      <dgm:prSet presAssocID="{1E529C6E-C939-479A-A075-9E9B02837B50}" presName="ConnectorPoint" presStyleLbl="lnNode1" presStyleIdx="2" presStyleCnt="12"/>
      <dgm:spPr>
        <a:solidFill>
          <a:schemeClr val="dk2">
            <a:hueOff val="0"/>
            <a:satOff val="0"/>
            <a:lumOff val="0"/>
            <a:alphaOff val="0"/>
          </a:schemeClr>
        </a:solidFill>
        <a:ln w="6350">
          <a:noFill/>
        </a:ln>
        <a:effectLst/>
      </dgm:spPr>
    </dgm:pt>
    <dgm:pt modelId="{E433A787-6263-444E-92E6-420C2A532776}" type="pres">
      <dgm:prSet presAssocID="{1E529C6E-C939-479A-A075-9E9B02837B50}" presName="DropPinPlaceHolder" presStyleCnt="0"/>
      <dgm:spPr/>
    </dgm:pt>
    <dgm:pt modelId="{87F73DED-482F-47D6-BE5F-208C1E63C8BD}" type="pres">
      <dgm:prSet presAssocID="{1E529C6E-C939-479A-A075-9E9B02837B50}" presName="DropPin" presStyleLbl="alignNode1" presStyleIdx="2" presStyleCnt="12"/>
      <dgm:spPr/>
    </dgm:pt>
    <dgm:pt modelId="{043EA9E2-9BF2-472B-8E05-0AF2D2E1EDAE}" type="pres">
      <dgm:prSet presAssocID="{1E529C6E-C939-479A-A075-9E9B02837B50}" presName="Ellipse" presStyleLbl="fgAcc1" presStyleIdx="3" presStyleCnt="13"/>
      <dgm:spPr>
        <a:solidFill>
          <a:schemeClr val="lt2">
            <a:alpha val="90000"/>
            <a:hueOff val="0"/>
            <a:satOff val="0"/>
            <a:lumOff val="0"/>
            <a:alphaOff val="0"/>
          </a:schemeClr>
        </a:solidFill>
        <a:ln>
          <a:noFill/>
        </a:ln>
        <a:effectLst/>
      </dgm:spPr>
    </dgm:pt>
    <dgm:pt modelId="{F4E084CE-4429-4BA8-B6AB-FBE6F08A9363}" type="pres">
      <dgm:prSet presAssocID="{1E529C6E-C939-479A-A075-9E9B02837B50}" presName="L2TextContainer" presStyleLbl="revTx" presStyleIdx="4" presStyleCnt="24">
        <dgm:presLayoutVars>
          <dgm:bulletEnabled val="1"/>
        </dgm:presLayoutVars>
      </dgm:prSet>
      <dgm:spPr/>
    </dgm:pt>
    <dgm:pt modelId="{1D59F906-2A4F-4555-8DD8-B7736186F7B0}" type="pres">
      <dgm:prSet presAssocID="{1E529C6E-C939-479A-A075-9E9B02837B50}" presName="L1TextContainer" presStyleLbl="revTx" presStyleIdx="5" presStyleCnt="24">
        <dgm:presLayoutVars>
          <dgm:chMax val="1"/>
          <dgm:chPref val="1"/>
          <dgm:bulletEnabled val="1"/>
        </dgm:presLayoutVars>
      </dgm:prSet>
      <dgm:spPr/>
    </dgm:pt>
    <dgm:pt modelId="{E6C0E1F8-839C-416D-A074-467AE9522EB3}" type="pres">
      <dgm:prSet presAssocID="{1E529C6E-C939-479A-A075-9E9B02837B50}" presName="ConnectLine" presStyleLbl="sibTrans1D1" presStyleIdx="2" presStyleCnt="12"/>
      <dgm:spPr>
        <a:noFill/>
        <a:ln w="12700" cap="flat" cmpd="sng" algn="ctr">
          <a:solidFill>
            <a:schemeClr val="dk2">
              <a:hueOff val="0"/>
              <a:satOff val="0"/>
              <a:lumOff val="0"/>
              <a:alphaOff val="0"/>
            </a:schemeClr>
          </a:solidFill>
          <a:prstDash val="dash"/>
        </a:ln>
        <a:effectLst/>
      </dgm:spPr>
    </dgm:pt>
    <dgm:pt modelId="{6838898A-EF8F-4488-8F59-48C1A9D9C48A}" type="pres">
      <dgm:prSet presAssocID="{1E529C6E-C939-479A-A075-9E9B02837B50}" presName="EmptyPlaceHolder" presStyleCnt="0"/>
      <dgm:spPr/>
    </dgm:pt>
    <dgm:pt modelId="{8AA2201E-DCF7-4099-A0E5-452DCBA56E9B}" type="pres">
      <dgm:prSet presAssocID="{192E80CB-2667-481C-8244-6EC4AEED1BC2}" presName="spaceBetweenRectangles" presStyleCnt="0"/>
      <dgm:spPr/>
    </dgm:pt>
    <dgm:pt modelId="{324456D5-3689-4F44-8FBB-893586F33F41}" type="pres">
      <dgm:prSet presAssocID="{F4B76808-426C-4ED7-8023-E62FD82D3715}" presName="composite" presStyleCnt="0"/>
      <dgm:spPr/>
    </dgm:pt>
    <dgm:pt modelId="{2056A52D-FBAB-480D-B110-F50B7DAA4450}" type="pres">
      <dgm:prSet presAssocID="{F4B76808-426C-4ED7-8023-E62FD82D3715}" presName="ConnectorPoint" presStyleLbl="lnNode1" presStyleIdx="3" presStyleCnt="12"/>
      <dgm:spPr>
        <a:solidFill>
          <a:schemeClr val="dk2">
            <a:hueOff val="0"/>
            <a:satOff val="0"/>
            <a:lumOff val="0"/>
            <a:alphaOff val="0"/>
          </a:schemeClr>
        </a:solidFill>
        <a:ln w="6350">
          <a:noFill/>
        </a:ln>
        <a:effectLst/>
      </dgm:spPr>
    </dgm:pt>
    <dgm:pt modelId="{907E7048-557A-458F-8448-41E473A2ADFB}" type="pres">
      <dgm:prSet presAssocID="{F4B76808-426C-4ED7-8023-E62FD82D3715}" presName="DropPinPlaceHolder" presStyleCnt="0"/>
      <dgm:spPr/>
    </dgm:pt>
    <dgm:pt modelId="{4A22D198-004A-4F6C-AA11-D79E7A579B25}" type="pres">
      <dgm:prSet presAssocID="{F4B76808-426C-4ED7-8023-E62FD82D3715}" presName="DropPin" presStyleLbl="alignNode1" presStyleIdx="3" presStyleCnt="12"/>
      <dgm:spPr/>
    </dgm:pt>
    <dgm:pt modelId="{C3F6EE7C-5326-4E7F-B70F-6DAE9E6E27CA}" type="pres">
      <dgm:prSet presAssocID="{F4B76808-426C-4ED7-8023-E62FD82D3715}" presName="Ellipse" presStyleLbl="fgAcc1" presStyleIdx="4" presStyleCnt="13"/>
      <dgm:spPr>
        <a:solidFill>
          <a:schemeClr val="lt2">
            <a:alpha val="90000"/>
            <a:hueOff val="0"/>
            <a:satOff val="0"/>
            <a:lumOff val="0"/>
            <a:alphaOff val="0"/>
          </a:schemeClr>
        </a:solidFill>
        <a:ln>
          <a:noFill/>
        </a:ln>
        <a:effectLst/>
      </dgm:spPr>
    </dgm:pt>
    <dgm:pt modelId="{DB434F92-0DF5-4D93-97E9-8EB71CC1BC7C}" type="pres">
      <dgm:prSet presAssocID="{F4B76808-426C-4ED7-8023-E62FD82D3715}" presName="L2TextContainer" presStyleLbl="revTx" presStyleIdx="6" presStyleCnt="24">
        <dgm:presLayoutVars>
          <dgm:bulletEnabled val="1"/>
        </dgm:presLayoutVars>
      </dgm:prSet>
      <dgm:spPr/>
    </dgm:pt>
    <dgm:pt modelId="{B4CC2A32-B31F-4455-95DA-F46105D749DF}" type="pres">
      <dgm:prSet presAssocID="{F4B76808-426C-4ED7-8023-E62FD82D3715}" presName="L1TextContainer" presStyleLbl="revTx" presStyleIdx="7" presStyleCnt="24">
        <dgm:presLayoutVars>
          <dgm:chMax val="1"/>
          <dgm:chPref val="1"/>
          <dgm:bulletEnabled val="1"/>
        </dgm:presLayoutVars>
      </dgm:prSet>
      <dgm:spPr/>
    </dgm:pt>
    <dgm:pt modelId="{422BACEF-6E6A-4E0B-A78E-2FD61803474F}" type="pres">
      <dgm:prSet presAssocID="{F4B76808-426C-4ED7-8023-E62FD82D3715}" presName="ConnectLine" presStyleLbl="sibTrans1D1" presStyleIdx="3" presStyleCnt="12"/>
      <dgm:spPr>
        <a:noFill/>
        <a:ln w="12700" cap="flat" cmpd="sng" algn="ctr">
          <a:solidFill>
            <a:schemeClr val="dk2">
              <a:hueOff val="0"/>
              <a:satOff val="0"/>
              <a:lumOff val="0"/>
              <a:alphaOff val="0"/>
            </a:schemeClr>
          </a:solidFill>
          <a:prstDash val="dash"/>
        </a:ln>
        <a:effectLst/>
      </dgm:spPr>
    </dgm:pt>
    <dgm:pt modelId="{C1649548-85B0-4EBC-B764-2C37486817B0}" type="pres">
      <dgm:prSet presAssocID="{F4B76808-426C-4ED7-8023-E62FD82D3715}" presName="EmptyPlaceHolder" presStyleCnt="0"/>
      <dgm:spPr/>
    </dgm:pt>
    <dgm:pt modelId="{3ABBB5F7-4BB4-4544-A948-77C4547823BD}" type="pres">
      <dgm:prSet presAssocID="{0DB38789-7AC9-44FB-8B78-DD6EC9CD5110}" presName="spaceBetweenRectangles" presStyleCnt="0"/>
      <dgm:spPr/>
    </dgm:pt>
    <dgm:pt modelId="{59C08AF4-464C-4D51-A911-2CC9BE78296E}" type="pres">
      <dgm:prSet presAssocID="{167F7A16-594E-44BC-AF0B-CBECAC501816}" presName="composite" presStyleCnt="0"/>
      <dgm:spPr/>
    </dgm:pt>
    <dgm:pt modelId="{C1CBF721-B9C6-42DF-9BA6-0AF2089F364E}" type="pres">
      <dgm:prSet presAssocID="{167F7A16-594E-44BC-AF0B-CBECAC501816}" presName="ConnectorPoint" presStyleLbl="lnNode1" presStyleIdx="4" presStyleCnt="12"/>
      <dgm:spPr>
        <a:solidFill>
          <a:schemeClr val="dk2">
            <a:hueOff val="0"/>
            <a:satOff val="0"/>
            <a:lumOff val="0"/>
            <a:alphaOff val="0"/>
          </a:schemeClr>
        </a:solidFill>
        <a:ln w="6350">
          <a:noFill/>
        </a:ln>
        <a:effectLst/>
      </dgm:spPr>
    </dgm:pt>
    <dgm:pt modelId="{44407CB0-4C27-4547-8B0A-0509D1504CAE}" type="pres">
      <dgm:prSet presAssocID="{167F7A16-594E-44BC-AF0B-CBECAC501816}" presName="DropPinPlaceHolder" presStyleCnt="0"/>
      <dgm:spPr/>
    </dgm:pt>
    <dgm:pt modelId="{00BAF9E5-789A-48BA-8CBF-01DED2146D70}" type="pres">
      <dgm:prSet presAssocID="{167F7A16-594E-44BC-AF0B-CBECAC501816}" presName="DropPin" presStyleLbl="alignNode1" presStyleIdx="4" presStyleCnt="12"/>
      <dgm:spPr/>
    </dgm:pt>
    <dgm:pt modelId="{505CDF13-A10F-4DDB-B4E8-7ADE759FE2F1}" type="pres">
      <dgm:prSet presAssocID="{167F7A16-594E-44BC-AF0B-CBECAC501816}" presName="Ellipse" presStyleLbl="fgAcc1" presStyleIdx="5" presStyleCnt="13"/>
      <dgm:spPr>
        <a:solidFill>
          <a:schemeClr val="lt2">
            <a:alpha val="90000"/>
            <a:hueOff val="0"/>
            <a:satOff val="0"/>
            <a:lumOff val="0"/>
            <a:alphaOff val="0"/>
          </a:schemeClr>
        </a:solidFill>
        <a:ln>
          <a:noFill/>
        </a:ln>
        <a:effectLst/>
      </dgm:spPr>
    </dgm:pt>
    <dgm:pt modelId="{D23C249B-91FB-4B29-9DF4-93BA34639A20}" type="pres">
      <dgm:prSet presAssocID="{167F7A16-594E-44BC-AF0B-CBECAC501816}" presName="L2TextContainer" presStyleLbl="revTx" presStyleIdx="8" presStyleCnt="24">
        <dgm:presLayoutVars>
          <dgm:bulletEnabled val="1"/>
        </dgm:presLayoutVars>
      </dgm:prSet>
      <dgm:spPr/>
    </dgm:pt>
    <dgm:pt modelId="{3A7ED3D0-C949-40F5-910D-D7EFB20529BA}" type="pres">
      <dgm:prSet presAssocID="{167F7A16-594E-44BC-AF0B-CBECAC501816}" presName="L1TextContainer" presStyleLbl="revTx" presStyleIdx="9" presStyleCnt="24">
        <dgm:presLayoutVars>
          <dgm:chMax val="1"/>
          <dgm:chPref val="1"/>
          <dgm:bulletEnabled val="1"/>
        </dgm:presLayoutVars>
      </dgm:prSet>
      <dgm:spPr/>
    </dgm:pt>
    <dgm:pt modelId="{BF4F1864-094B-45A1-99E9-CF883EA01071}" type="pres">
      <dgm:prSet presAssocID="{167F7A16-594E-44BC-AF0B-CBECAC501816}" presName="ConnectLine" presStyleLbl="sibTrans1D1" presStyleIdx="4" presStyleCnt="12"/>
      <dgm:spPr>
        <a:noFill/>
        <a:ln w="12700" cap="flat" cmpd="sng" algn="ctr">
          <a:solidFill>
            <a:schemeClr val="dk2">
              <a:hueOff val="0"/>
              <a:satOff val="0"/>
              <a:lumOff val="0"/>
              <a:alphaOff val="0"/>
            </a:schemeClr>
          </a:solidFill>
          <a:prstDash val="dash"/>
        </a:ln>
        <a:effectLst/>
      </dgm:spPr>
    </dgm:pt>
    <dgm:pt modelId="{4CFD3EE2-FFA3-4EFC-BCC7-FDBB58A060CC}" type="pres">
      <dgm:prSet presAssocID="{167F7A16-594E-44BC-AF0B-CBECAC501816}" presName="EmptyPlaceHolder" presStyleCnt="0"/>
      <dgm:spPr/>
    </dgm:pt>
    <dgm:pt modelId="{17692824-45E6-4B1D-B874-ABDFFD2A4E45}" type="pres">
      <dgm:prSet presAssocID="{F26B5CE3-924A-470F-952D-78558C4C872D}" presName="spaceBetweenRectangles" presStyleCnt="0"/>
      <dgm:spPr/>
    </dgm:pt>
    <dgm:pt modelId="{F39B2F3A-2398-4461-9CBE-BDE4C7DEF07D}" type="pres">
      <dgm:prSet presAssocID="{A22F51F7-C2D0-4142-8414-7D4AD4CFA001}" presName="composite" presStyleCnt="0"/>
      <dgm:spPr/>
    </dgm:pt>
    <dgm:pt modelId="{ED12D9BA-F6DB-4254-A454-7931276D7B2C}" type="pres">
      <dgm:prSet presAssocID="{A22F51F7-C2D0-4142-8414-7D4AD4CFA001}" presName="ConnectorPoint" presStyleLbl="lnNode1" presStyleIdx="5" presStyleCnt="12"/>
      <dgm:spPr>
        <a:solidFill>
          <a:schemeClr val="dk2">
            <a:hueOff val="0"/>
            <a:satOff val="0"/>
            <a:lumOff val="0"/>
            <a:alphaOff val="0"/>
          </a:schemeClr>
        </a:solidFill>
        <a:ln w="6350">
          <a:noFill/>
        </a:ln>
        <a:effectLst/>
      </dgm:spPr>
    </dgm:pt>
    <dgm:pt modelId="{6ECC6924-1EBA-4413-8F37-FB9597CEE05D}" type="pres">
      <dgm:prSet presAssocID="{A22F51F7-C2D0-4142-8414-7D4AD4CFA001}" presName="DropPinPlaceHolder" presStyleCnt="0"/>
      <dgm:spPr/>
    </dgm:pt>
    <dgm:pt modelId="{3D4EDF88-A33A-4024-83D9-749DBFF30F35}" type="pres">
      <dgm:prSet presAssocID="{A22F51F7-C2D0-4142-8414-7D4AD4CFA001}" presName="DropPin" presStyleLbl="alignNode1" presStyleIdx="5" presStyleCnt="12"/>
      <dgm:spPr/>
    </dgm:pt>
    <dgm:pt modelId="{6FF0FDFC-2EF5-49DE-9F9E-60EB51349D02}" type="pres">
      <dgm:prSet presAssocID="{A22F51F7-C2D0-4142-8414-7D4AD4CFA001}" presName="Ellipse" presStyleLbl="fgAcc1" presStyleIdx="6" presStyleCnt="13"/>
      <dgm:spPr>
        <a:solidFill>
          <a:schemeClr val="tx2">
            <a:lumMod val="75000"/>
            <a:alpha val="90000"/>
          </a:schemeClr>
        </a:solidFill>
        <a:ln>
          <a:noFill/>
        </a:ln>
        <a:effectLst/>
      </dgm:spPr>
    </dgm:pt>
    <dgm:pt modelId="{DE766CAB-B20D-422F-A405-BF24FF2D7E14}" type="pres">
      <dgm:prSet presAssocID="{A22F51F7-C2D0-4142-8414-7D4AD4CFA001}" presName="L2TextContainer" presStyleLbl="revTx" presStyleIdx="10" presStyleCnt="24">
        <dgm:presLayoutVars>
          <dgm:bulletEnabled val="1"/>
        </dgm:presLayoutVars>
      </dgm:prSet>
      <dgm:spPr/>
    </dgm:pt>
    <dgm:pt modelId="{A8048FFE-1E0F-4A02-ADE1-7172EC950FA3}" type="pres">
      <dgm:prSet presAssocID="{A22F51F7-C2D0-4142-8414-7D4AD4CFA001}" presName="L1TextContainer" presStyleLbl="revTx" presStyleIdx="11" presStyleCnt="24">
        <dgm:presLayoutVars>
          <dgm:chMax val="1"/>
          <dgm:chPref val="1"/>
          <dgm:bulletEnabled val="1"/>
        </dgm:presLayoutVars>
      </dgm:prSet>
      <dgm:spPr/>
    </dgm:pt>
    <dgm:pt modelId="{C5E91979-F584-4511-8F29-7000F8397A29}" type="pres">
      <dgm:prSet presAssocID="{A22F51F7-C2D0-4142-8414-7D4AD4CFA001}" presName="ConnectLine" presStyleLbl="sibTrans1D1" presStyleIdx="5" presStyleCnt="12" custLinFactNeighborX="29873"/>
      <dgm:spPr>
        <a:noFill/>
        <a:ln w="12700" cap="flat" cmpd="sng" algn="ctr">
          <a:solidFill>
            <a:schemeClr val="dk2">
              <a:hueOff val="0"/>
              <a:satOff val="0"/>
              <a:lumOff val="0"/>
              <a:alphaOff val="0"/>
            </a:schemeClr>
          </a:solidFill>
          <a:prstDash val="dash"/>
        </a:ln>
        <a:effectLst/>
      </dgm:spPr>
    </dgm:pt>
    <dgm:pt modelId="{9AC22D72-CDDD-4157-9BAA-1019BA2135E3}" type="pres">
      <dgm:prSet presAssocID="{A22F51F7-C2D0-4142-8414-7D4AD4CFA001}" presName="EmptyPlaceHolder" presStyleCnt="0"/>
      <dgm:spPr/>
    </dgm:pt>
    <dgm:pt modelId="{C91349B2-A888-4732-AE75-6FAACA77B6C6}" type="pres">
      <dgm:prSet presAssocID="{787BFA30-20E7-48CA-9AD5-E2FFAF3A0451}" presName="spaceBetweenRectangles" presStyleCnt="0"/>
      <dgm:spPr/>
    </dgm:pt>
    <dgm:pt modelId="{BDC15B2E-712E-4B50-B3DA-3FF9236A5679}" type="pres">
      <dgm:prSet presAssocID="{4753DF0F-CFC1-450B-8CFE-6463E66F0798}" presName="composite" presStyleCnt="0"/>
      <dgm:spPr/>
    </dgm:pt>
    <dgm:pt modelId="{54223F06-E927-47AD-8684-4372D54A093D}" type="pres">
      <dgm:prSet presAssocID="{4753DF0F-CFC1-450B-8CFE-6463E66F0798}" presName="ConnectorPoint" presStyleLbl="lnNode1" presStyleIdx="6" presStyleCnt="12"/>
      <dgm:spPr>
        <a:solidFill>
          <a:schemeClr val="dk2">
            <a:hueOff val="0"/>
            <a:satOff val="0"/>
            <a:lumOff val="0"/>
            <a:alphaOff val="0"/>
          </a:schemeClr>
        </a:solidFill>
        <a:ln w="6350">
          <a:noFill/>
        </a:ln>
        <a:effectLst/>
      </dgm:spPr>
    </dgm:pt>
    <dgm:pt modelId="{A035A922-858C-439B-B19F-B818B96747E5}" type="pres">
      <dgm:prSet presAssocID="{4753DF0F-CFC1-450B-8CFE-6463E66F0798}" presName="DropPinPlaceHolder" presStyleCnt="0"/>
      <dgm:spPr/>
    </dgm:pt>
    <dgm:pt modelId="{F3692F73-40A3-4BA8-A0CD-CB03E8A1F09B}" type="pres">
      <dgm:prSet presAssocID="{4753DF0F-CFC1-450B-8CFE-6463E66F0798}" presName="DropPin" presStyleLbl="alignNode1" presStyleIdx="6" presStyleCnt="12"/>
      <dgm:spPr/>
    </dgm:pt>
    <dgm:pt modelId="{46E29A76-2622-4790-8BB0-966A9B2B7EA5}" type="pres">
      <dgm:prSet presAssocID="{4753DF0F-CFC1-450B-8CFE-6463E66F0798}" presName="Ellipse" presStyleLbl="fgAcc1" presStyleIdx="7" presStyleCnt="13"/>
      <dgm:spPr>
        <a:solidFill>
          <a:schemeClr val="tx2">
            <a:lumMod val="75000"/>
            <a:alpha val="90000"/>
          </a:schemeClr>
        </a:solidFill>
        <a:ln>
          <a:noFill/>
        </a:ln>
        <a:effectLst/>
      </dgm:spPr>
    </dgm:pt>
    <dgm:pt modelId="{79D11DF0-97CB-444A-9EF1-1500957F03C2}" type="pres">
      <dgm:prSet presAssocID="{4753DF0F-CFC1-450B-8CFE-6463E66F0798}" presName="L2TextContainer" presStyleLbl="revTx" presStyleIdx="12" presStyleCnt="24">
        <dgm:presLayoutVars>
          <dgm:bulletEnabled val="1"/>
        </dgm:presLayoutVars>
      </dgm:prSet>
      <dgm:spPr/>
    </dgm:pt>
    <dgm:pt modelId="{C44C953F-DDD4-4C2B-8FCC-7AD4C024C953}" type="pres">
      <dgm:prSet presAssocID="{4753DF0F-CFC1-450B-8CFE-6463E66F0798}" presName="L1TextContainer" presStyleLbl="revTx" presStyleIdx="13" presStyleCnt="24">
        <dgm:presLayoutVars>
          <dgm:chMax val="1"/>
          <dgm:chPref val="1"/>
          <dgm:bulletEnabled val="1"/>
        </dgm:presLayoutVars>
      </dgm:prSet>
      <dgm:spPr/>
    </dgm:pt>
    <dgm:pt modelId="{76CEB569-EEC2-4B46-BCA0-1D5A886DFD38}" type="pres">
      <dgm:prSet presAssocID="{4753DF0F-CFC1-450B-8CFE-6463E66F0798}" presName="ConnectLine" presStyleLbl="sibTrans1D1" presStyleIdx="6" presStyleCnt="12"/>
      <dgm:spPr>
        <a:noFill/>
        <a:ln w="12700" cap="flat" cmpd="sng" algn="ctr">
          <a:solidFill>
            <a:schemeClr val="dk2">
              <a:hueOff val="0"/>
              <a:satOff val="0"/>
              <a:lumOff val="0"/>
              <a:alphaOff val="0"/>
            </a:schemeClr>
          </a:solidFill>
          <a:prstDash val="dash"/>
        </a:ln>
        <a:effectLst/>
      </dgm:spPr>
    </dgm:pt>
    <dgm:pt modelId="{434AAD59-C1C3-44C3-A068-DFD075D3F3CE}" type="pres">
      <dgm:prSet presAssocID="{4753DF0F-CFC1-450B-8CFE-6463E66F0798}" presName="EmptyPlaceHolder" presStyleCnt="0"/>
      <dgm:spPr/>
    </dgm:pt>
    <dgm:pt modelId="{0AC602C4-B435-4E9E-9487-AF2B14A69531}" type="pres">
      <dgm:prSet presAssocID="{6C9CB13D-6945-4A83-B1F5-EF8759E861A2}" presName="spaceBetweenRectangles" presStyleCnt="0"/>
      <dgm:spPr/>
    </dgm:pt>
    <dgm:pt modelId="{5592DF3E-8CB4-4186-80FD-626E77EEACBA}" type="pres">
      <dgm:prSet presAssocID="{BFF30912-275C-49C4-9027-366AE69C1FB1}" presName="composite" presStyleCnt="0"/>
      <dgm:spPr/>
    </dgm:pt>
    <dgm:pt modelId="{E922089E-99C2-4F62-AFD6-6E729916A5D2}" type="pres">
      <dgm:prSet presAssocID="{BFF30912-275C-49C4-9027-366AE69C1FB1}" presName="ConnectorPoint" presStyleLbl="lnNode1" presStyleIdx="7" presStyleCnt="12"/>
      <dgm:spPr>
        <a:solidFill>
          <a:schemeClr val="dk2">
            <a:hueOff val="0"/>
            <a:satOff val="0"/>
            <a:lumOff val="0"/>
            <a:alphaOff val="0"/>
          </a:schemeClr>
        </a:solidFill>
        <a:ln w="6350">
          <a:noFill/>
        </a:ln>
        <a:effectLst/>
      </dgm:spPr>
    </dgm:pt>
    <dgm:pt modelId="{5487FA01-FC80-4390-9127-F8B82134FA21}" type="pres">
      <dgm:prSet presAssocID="{BFF30912-275C-49C4-9027-366AE69C1FB1}" presName="DropPinPlaceHolder" presStyleCnt="0"/>
      <dgm:spPr/>
    </dgm:pt>
    <dgm:pt modelId="{45E4B7F7-E132-466D-AA39-FA1EC7101AA9}" type="pres">
      <dgm:prSet presAssocID="{BFF30912-275C-49C4-9027-366AE69C1FB1}" presName="DropPin" presStyleLbl="alignNode1" presStyleIdx="7" presStyleCnt="12"/>
      <dgm:spPr/>
    </dgm:pt>
    <dgm:pt modelId="{E327CBF6-98D8-4B9E-9C97-F8CCA82671B1}" type="pres">
      <dgm:prSet presAssocID="{BFF30912-275C-49C4-9027-366AE69C1FB1}" presName="Ellipse" presStyleLbl="fgAcc1" presStyleIdx="8" presStyleCnt="13"/>
      <dgm:spPr>
        <a:solidFill>
          <a:schemeClr val="lt2">
            <a:alpha val="90000"/>
            <a:hueOff val="0"/>
            <a:satOff val="0"/>
            <a:lumOff val="0"/>
            <a:alphaOff val="0"/>
          </a:schemeClr>
        </a:solidFill>
        <a:ln>
          <a:noFill/>
        </a:ln>
        <a:effectLst/>
      </dgm:spPr>
    </dgm:pt>
    <dgm:pt modelId="{5E2F22C7-E5C2-4625-B617-FFD3848F0993}" type="pres">
      <dgm:prSet presAssocID="{BFF30912-275C-49C4-9027-366AE69C1FB1}" presName="L2TextContainer" presStyleLbl="revTx" presStyleIdx="14" presStyleCnt="24">
        <dgm:presLayoutVars>
          <dgm:bulletEnabled val="1"/>
        </dgm:presLayoutVars>
      </dgm:prSet>
      <dgm:spPr/>
    </dgm:pt>
    <dgm:pt modelId="{3617CF20-31E4-478D-9DC6-8C8D4AEA84E1}" type="pres">
      <dgm:prSet presAssocID="{BFF30912-275C-49C4-9027-366AE69C1FB1}" presName="L1TextContainer" presStyleLbl="revTx" presStyleIdx="15" presStyleCnt="24">
        <dgm:presLayoutVars>
          <dgm:chMax val="1"/>
          <dgm:chPref val="1"/>
          <dgm:bulletEnabled val="1"/>
        </dgm:presLayoutVars>
      </dgm:prSet>
      <dgm:spPr/>
    </dgm:pt>
    <dgm:pt modelId="{9E4E7622-8BFE-45E2-B087-11C47ACAE23C}" type="pres">
      <dgm:prSet presAssocID="{BFF30912-275C-49C4-9027-366AE69C1FB1}" presName="ConnectLine" presStyleLbl="sibTrans1D1" presStyleIdx="7" presStyleCnt="12"/>
      <dgm:spPr>
        <a:noFill/>
        <a:ln w="12700" cap="flat" cmpd="sng" algn="ctr">
          <a:solidFill>
            <a:schemeClr val="dk2">
              <a:hueOff val="0"/>
              <a:satOff val="0"/>
              <a:lumOff val="0"/>
              <a:alphaOff val="0"/>
            </a:schemeClr>
          </a:solidFill>
          <a:prstDash val="dash"/>
        </a:ln>
        <a:effectLst/>
      </dgm:spPr>
    </dgm:pt>
    <dgm:pt modelId="{CDEE7170-71FB-4B20-8985-6B9B60E5192F}" type="pres">
      <dgm:prSet presAssocID="{BFF30912-275C-49C4-9027-366AE69C1FB1}" presName="EmptyPlaceHolder" presStyleCnt="0"/>
      <dgm:spPr/>
    </dgm:pt>
    <dgm:pt modelId="{36B785C1-4E78-45F8-AD0C-A5C6C701121E}" type="pres">
      <dgm:prSet presAssocID="{B4FBC7D0-4B2A-4CB4-BF9B-E86DD1BBE9B9}" presName="spaceBetweenRectangles" presStyleCnt="0"/>
      <dgm:spPr/>
    </dgm:pt>
    <dgm:pt modelId="{B62028AD-43E4-4689-80D7-04B3DF0E3F7E}" type="pres">
      <dgm:prSet presAssocID="{28050EB0-99F5-439C-98A9-BE74F14E246E}" presName="composite" presStyleCnt="0"/>
      <dgm:spPr/>
    </dgm:pt>
    <dgm:pt modelId="{85E563E7-1E26-439B-A915-C12E9FAAEE2D}" type="pres">
      <dgm:prSet presAssocID="{28050EB0-99F5-439C-98A9-BE74F14E246E}" presName="ConnectorPoint" presStyleLbl="lnNode1" presStyleIdx="8" presStyleCnt="12"/>
      <dgm:spPr>
        <a:solidFill>
          <a:schemeClr val="dk2">
            <a:hueOff val="0"/>
            <a:satOff val="0"/>
            <a:lumOff val="0"/>
            <a:alphaOff val="0"/>
          </a:schemeClr>
        </a:solidFill>
        <a:ln w="6350">
          <a:noFill/>
        </a:ln>
        <a:effectLst/>
      </dgm:spPr>
    </dgm:pt>
    <dgm:pt modelId="{0E8A9A7C-8879-4ED9-B16F-6274884AACE1}" type="pres">
      <dgm:prSet presAssocID="{28050EB0-99F5-439C-98A9-BE74F14E246E}" presName="DropPinPlaceHolder" presStyleCnt="0"/>
      <dgm:spPr/>
    </dgm:pt>
    <dgm:pt modelId="{8C90B0F1-C21B-49A5-A1D1-1B394A041E2A}" type="pres">
      <dgm:prSet presAssocID="{28050EB0-99F5-439C-98A9-BE74F14E246E}" presName="DropPin" presStyleLbl="alignNode1" presStyleIdx="8" presStyleCnt="12"/>
      <dgm:spPr/>
    </dgm:pt>
    <dgm:pt modelId="{F61FA090-7598-4FE3-8030-041AAC608CA4}" type="pres">
      <dgm:prSet presAssocID="{28050EB0-99F5-439C-98A9-BE74F14E246E}" presName="Ellipse" presStyleLbl="fgAcc1" presStyleIdx="9" presStyleCnt="13"/>
      <dgm:spPr>
        <a:solidFill>
          <a:schemeClr val="accent1">
            <a:lumMod val="20000"/>
            <a:lumOff val="80000"/>
            <a:alpha val="90000"/>
          </a:schemeClr>
        </a:solidFill>
        <a:ln>
          <a:noFill/>
        </a:ln>
        <a:effectLst/>
      </dgm:spPr>
    </dgm:pt>
    <dgm:pt modelId="{1D2A4381-DBAF-46EF-802F-5411EE8CEBF9}" type="pres">
      <dgm:prSet presAssocID="{28050EB0-99F5-439C-98A9-BE74F14E246E}" presName="L2TextContainer" presStyleLbl="revTx" presStyleIdx="16" presStyleCnt="24">
        <dgm:presLayoutVars>
          <dgm:bulletEnabled val="1"/>
        </dgm:presLayoutVars>
      </dgm:prSet>
      <dgm:spPr/>
    </dgm:pt>
    <dgm:pt modelId="{3D477900-97EA-416B-B7C3-D2F8E0C3685E}" type="pres">
      <dgm:prSet presAssocID="{28050EB0-99F5-439C-98A9-BE74F14E246E}" presName="L1TextContainer" presStyleLbl="revTx" presStyleIdx="17" presStyleCnt="24">
        <dgm:presLayoutVars>
          <dgm:chMax val="1"/>
          <dgm:chPref val="1"/>
          <dgm:bulletEnabled val="1"/>
        </dgm:presLayoutVars>
      </dgm:prSet>
      <dgm:spPr/>
    </dgm:pt>
    <dgm:pt modelId="{63AF9F47-2AAA-477B-A35B-31AC36C633E4}" type="pres">
      <dgm:prSet presAssocID="{28050EB0-99F5-439C-98A9-BE74F14E246E}" presName="ConnectLine" presStyleLbl="sibTrans1D1" presStyleIdx="8" presStyleCnt="12"/>
      <dgm:spPr>
        <a:noFill/>
        <a:ln w="12700" cap="flat" cmpd="sng" algn="ctr">
          <a:solidFill>
            <a:schemeClr val="dk2">
              <a:hueOff val="0"/>
              <a:satOff val="0"/>
              <a:lumOff val="0"/>
              <a:alphaOff val="0"/>
            </a:schemeClr>
          </a:solidFill>
          <a:prstDash val="dash"/>
        </a:ln>
        <a:effectLst/>
      </dgm:spPr>
    </dgm:pt>
    <dgm:pt modelId="{ACDFDC47-551B-46C3-9AA7-6216BEC3B46B}" type="pres">
      <dgm:prSet presAssocID="{28050EB0-99F5-439C-98A9-BE74F14E246E}" presName="EmptyPlaceHolder" presStyleCnt="0"/>
      <dgm:spPr/>
    </dgm:pt>
    <dgm:pt modelId="{8519ADC7-F229-43C9-B780-EE929B755B54}" type="pres">
      <dgm:prSet presAssocID="{246BDE9B-84E0-414B-98E5-04839E290A70}" presName="spaceBetweenRectangles" presStyleCnt="0"/>
      <dgm:spPr/>
    </dgm:pt>
    <dgm:pt modelId="{E09F0409-99A4-4AE1-B1B5-37508B8C5AC1}" type="pres">
      <dgm:prSet presAssocID="{D17FB186-AA3A-43CE-9D28-A9B48259B02B}" presName="composite" presStyleCnt="0"/>
      <dgm:spPr/>
    </dgm:pt>
    <dgm:pt modelId="{FCD4FCE2-FF42-41F6-A7BC-F117A39E7F59}" type="pres">
      <dgm:prSet presAssocID="{D17FB186-AA3A-43CE-9D28-A9B48259B02B}" presName="ConnectorPoint" presStyleLbl="lnNode1" presStyleIdx="9" presStyleCnt="12"/>
      <dgm:spPr>
        <a:solidFill>
          <a:schemeClr val="dk2">
            <a:hueOff val="0"/>
            <a:satOff val="0"/>
            <a:lumOff val="0"/>
            <a:alphaOff val="0"/>
          </a:schemeClr>
        </a:solidFill>
        <a:ln w="6350">
          <a:noFill/>
        </a:ln>
        <a:effectLst/>
      </dgm:spPr>
    </dgm:pt>
    <dgm:pt modelId="{7DC91CCF-EC68-4ABD-9E83-7420CE1C8ACC}" type="pres">
      <dgm:prSet presAssocID="{D17FB186-AA3A-43CE-9D28-A9B48259B02B}" presName="DropPinPlaceHolder" presStyleCnt="0"/>
      <dgm:spPr/>
    </dgm:pt>
    <dgm:pt modelId="{8B3CC019-70E1-4CA6-95E3-763A2FBCC5AB}" type="pres">
      <dgm:prSet presAssocID="{D17FB186-AA3A-43CE-9D28-A9B48259B02B}" presName="DropPin" presStyleLbl="alignNode1" presStyleIdx="9" presStyleCnt="12"/>
      <dgm:spPr/>
    </dgm:pt>
    <dgm:pt modelId="{8E441D4D-0096-49F8-A903-F40D9F9A98A9}" type="pres">
      <dgm:prSet presAssocID="{D17FB186-AA3A-43CE-9D28-A9B48259B02B}" presName="Ellipse" presStyleLbl="fgAcc1" presStyleIdx="10" presStyleCnt="13"/>
      <dgm:spPr>
        <a:solidFill>
          <a:schemeClr val="lt2">
            <a:alpha val="90000"/>
            <a:hueOff val="0"/>
            <a:satOff val="0"/>
            <a:lumOff val="0"/>
            <a:alphaOff val="0"/>
          </a:schemeClr>
        </a:solidFill>
        <a:ln>
          <a:noFill/>
        </a:ln>
        <a:effectLst/>
      </dgm:spPr>
    </dgm:pt>
    <dgm:pt modelId="{7273E8D4-BD95-4112-94B2-36D8CC89DEB5}" type="pres">
      <dgm:prSet presAssocID="{D17FB186-AA3A-43CE-9D28-A9B48259B02B}" presName="L2TextContainer" presStyleLbl="revTx" presStyleIdx="18" presStyleCnt="24">
        <dgm:presLayoutVars>
          <dgm:bulletEnabled val="1"/>
        </dgm:presLayoutVars>
      </dgm:prSet>
      <dgm:spPr/>
    </dgm:pt>
    <dgm:pt modelId="{5AEC3929-140D-4663-BC6E-3BA67242C509}" type="pres">
      <dgm:prSet presAssocID="{D17FB186-AA3A-43CE-9D28-A9B48259B02B}" presName="L1TextContainer" presStyleLbl="revTx" presStyleIdx="19" presStyleCnt="24">
        <dgm:presLayoutVars>
          <dgm:chMax val="1"/>
          <dgm:chPref val="1"/>
          <dgm:bulletEnabled val="1"/>
        </dgm:presLayoutVars>
      </dgm:prSet>
      <dgm:spPr/>
    </dgm:pt>
    <dgm:pt modelId="{865E6057-19E1-485C-AE7B-30868693D2A5}" type="pres">
      <dgm:prSet presAssocID="{D17FB186-AA3A-43CE-9D28-A9B48259B02B}" presName="ConnectLine" presStyleLbl="sibTrans1D1" presStyleIdx="9" presStyleCnt="12"/>
      <dgm:spPr>
        <a:noFill/>
        <a:ln w="12700" cap="flat" cmpd="sng" algn="ctr">
          <a:solidFill>
            <a:schemeClr val="dk2">
              <a:hueOff val="0"/>
              <a:satOff val="0"/>
              <a:lumOff val="0"/>
              <a:alphaOff val="0"/>
            </a:schemeClr>
          </a:solidFill>
          <a:prstDash val="dash"/>
        </a:ln>
        <a:effectLst/>
      </dgm:spPr>
    </dgm:pt>
    <dgm:pt modelId="{E1BF5541-2E28-48DD-A331-8EB0A7905181}" type="pres">
      <dgm:prSet presAssocID="{D17FB186-AA3A-43CE-9D28-A9B48259B02B}" presName="EmptyPlaceHolder" presStyleCnt="0"/>
      <dgm:spPr/>
    </dgm:pt>
    <dgm:pt modelId="{F205315C-C0D6-40BE-99C7-C3B839A19E0F}" type="pres">
      <dgm:prSet presAssocID="{16689CB9-4520-44CA-B100-FCC442B9590D}" presName="spaceBetweenRectangles" presStyleCnt="0"/>
      <dgm:spPr/>
    </dgm:pt>
    <dgm:pt modelId="{55CDE12B-F29D-4D03-A940-21E05FC2B927}" type="pres">
      <dgm:prSet presAssocID="{F8110AE7-2E68-47CC-BFA2-C9839A7BCFDD}" presName="composite" presStyleCnt="0"/>
      <dgm:spPr/>
    </dgm:pt>
    <dgm:pt modelId="{FCA61A04-D73A-448D-BBAC-5CBC65678FC5}" type="pres">
      <dgm:prSet presAssocID="{F8110AE7-2E68-47CC-BFA2-C9839A7BCFDD}" presName="ConnectorPoint" presStyleLbl="lnNode1" presStyleIdx="10" presStyleCnt="12"/>
      <dgm:spPr>
        <a:solidFill>
          <a:schemeClr val="dk2">
            <a:hueOff val="0"/>
            <a:satOff val="0"/>
            <a:lumOff val="0"/>
            <a:alphaOff val="0"/>
          </a:schemeClr>
        </a:solidFill>
        <a:ln w="6350">
          <a:noFill/>
        </a:ln>
        <a:effectLst/>
      </dgm:spPr>
    </dgm:pt>
    <dgm:pt modelId="{183853A6-5F00-4ECF-A72A-6626A87364C8}" type="pres">
      <dgm:prSet presAssocID="{F8110AE7-2E68-47CC-BFA2-C9839A7BCFDD}" presName="DropPinPlaceHolder" presStyleCnt="0"/>
      <dgm:spPr/>
    </dgm:pt>
    <dgm:pt modelId="{6300399A-0092-42D2-9E6C-65EFA67B603E}" type="pres">
      <dgm:prSet presAssocID="{F8110AE7-2E68-47CC-BFA2-C9839A7BCFDD}" presName="DropPin" presStyleLbl="alignNode1" presStyleIdx="10" presStyleCnt="12"/>
      <dgm:spPr/>
    </dgm:pt>
    <dgm:pt modelId="{1D4A6719-BB80-4F34-8142-5179A573F0F1}" type="pres">
      <dgm:prSet presAssocID="{F8110AE7-2E68-47CC-BFA2-C9839A7BCFDD}" presName="Ellipse" presStyleLbl="fgAcc1" presStyleIdx="11" presStyleCnt="13"/>
      <dgm:spPr>
        <a:solidFill>
          <a:schemeClr val="tx2">
            <a:lumMod val="60000"/>
            <a:lumOff val="40000"/>
            <a:alpha val="90000"/>
          </a:schemeClr>
        </a:solidFill>
        <a:ln>
          <a:noFill/>
        </a:ln>
        <a:effectLst/>
      </dgm:spPr>
    </dgm:pt>
    <dgm:pt modelId="{9FCCC635-D388-40BF-976B-728CAFC5A008}" type="pres">
      <dgm:prSet presAssocID="{F8110AE7-2E68-47CC-BFA2-C9839A7BCFDD}" presName="L2TextContainer" presStyleLbl="revTx" presStyleIdx="20" presStyleCnt="24">
        <dgm:presLayoutVars>
          <dgm:bulletEnabled val="1"/>
        </dgm:presLayoutVars>
      </dgm:prSet>
      <dgm:spPr/>
    </dgm:pt>
    <dgm:pt modelId="{1D8BB761-6E3B-41DB-8832-40E1A8D6A9D1}" type="pres">
      <dgm:prSet presAssocID="{F8110AE7-2E68-47CC-BFA2-C9839A7BCFDD}" presName="L1TextContainer" presStyleLbl="revTx" presStyleIdx="21" presStyleCnt="24">
        <dgm:presLayoutVars>
          <dgm:chMax val="1"/>
          <dgm:chPref val="1"/>
          <dgm:bulletEnabled val="1"/>
        </dgm:presLayoutVars>
      </dgm:prSet>
      <dgm:spPr/>
    </dgm:pt>
    <dgm:pt modelId="{88F6711E-92A1-44E4-B66D-2AAC0D6B17B3}" type="pres">
      <dgm:prSet presAssocID="{F8110AE7-2E68-47CC-BFA2-C9839A7BCFDD}" presName="ConnectLine" presStyleLbl="sibTrans1D1" presStyleIdx="10" presStyleCnt="12"/>
      <dgm:spPr>
        <a:noFill/>
        <a:ln w="12700" cap="flat" cmpd="sng" algn="ctr">
          <a:solidFill>
            <a:schemeClr val="dk2">
              <a:hueOff val="0"/>
              <a:satOff val="0"/>
              <a:lumOff val="0"/>
              <a:alphaOff val="0"/>
            </a:schemeClr>
          </a:solidFill>
          <a:prstDash val="dash"/>
        </a:ln>
        <a:effectLst/>
      </dgm:spPr>
    </dgm:pt>
    <dgm:pt modelId="{4AB4BAD2-592C-4EC6-8ED7-D943D46E5060}" type="pres">
      <dgm:prSet presAssocID="{F8110AE7-2E68-47CC-BFA2-C9839A7BCFDD}" presName="EmptyPlaceHolder" presStyleCnt="0"/>
      <dgm:spPr/>
    </dgm:pt>
    <dgm:pt modelId="{89925538-9DDC-4BF6-98A3-4FF7F73EC9AA}" type="pres">
      <dgm:prSet presAssocID="{77CB7DE0-F850-4339-A42A-A5A1FA6FBBB6}" presName="spaceBetweenRectangles" presStyleCnt="0"/>
      <dgm:spPr/>
    </dgm:pt>
    <dgm:pt modelId="{7E6EF8A9-B6F7-4A6C-ADC7-00E3A6166955}" type="pres">
      <dgm:prSet presAssocID="{CF40D5D9-30F5-4F36-BB93-3B1FC34B0113}" presName="composite" presStyleCnt="0"/>
      <dgm:spPr/>
    </dgm:pt>
    <dgm:pt modelId="{74DA25C9-0B0F-43D7-8C71-AEC7FDC72EA7}" type="pres">
      <dgm:prSet presAssocID="{CF40D5D9-30F5-4F36-BB93-3B1FC34B0113}" presName="ConnectorPoint" presStyleLbl="lnNode1" presStyleIdx="11" presStyleCnt="12"/>
      <dgm:spPr>
        <a:solidFill>
          <a:schemeClr val="dk2">
            <a:hueOff val="0"/>
            <a:satOff val="0"/>
            <a:lumOff val="0"/>
            <a:alphaOff val="0"/>
          </a:schemeClr>
        </a:solidFill>
        <a:ln w="6350">
          <a:noFill/>
        </a:ln>
        <a:effectLst/>
      </dgm:spPr>
    </dgm:pt>
    <dgm:pt modelId="{C919223A-0B5D-4A07-8583-64947FCB7F83}" type="pres">
      <dgm:prSet presAssocID="{CF40D5D9-30F5-4F36-BB93-3B1FC34B0113}" presName="DropPinPlaceHolder" presStyleCnt="0"/>
      <dgm:spPr/>
    </dgm:pt>
    <dgm:pt modelId="{1D666F38-05A5-4A58-BD4D-0B0F30F9098C}" type="pres">
      <dgm:prSet presAssocID="{CF40D5D9-30F5-4F36-BB93-3B1FC34B0113}" presName="DropPin" presStyleLbl="alignNode1" presStyleIdx="11" presStyleCnt="12"/>
      <dgm:spPr/>
    </dgm:pt>
    <dgm:pt modelId="{0DF1F93B-431F-4B69-93A6-88D414247395}" type="pres">
      <dgm:prSet presAssocID="{CF40D5D9-30F5-4F36-BB93-3B1FC34B0113}" presName="Ellipse" presStyleLbl="fgAcc1" presStyleIdx="12" presStyleCnt="13"/>
      <dgm:spPr>
        <a:solidFill>
          <a:schemeClr val="tx2">
            <a:lumMod val="60000"/>
            <a:lumOff val="40000"/>
            <a:alpha val="90000"/>
          </a:schemeClr>
        </a:solidFill>
        <a:ln>
          <a:noFill/>
        </a:ln>
        <a:effectLst/>
      </dgm:spPr>
    </dgm:pt>
    <dgm:pt modelId="{349EF088-ABE8-496B-984A-8372B2F23713}" type="pres">
      <dgm:prSet presAssocID="{CF40D5D9-30F5-4F36-BB93-3B1FC34B0113}" presName="L2TextContainer" presStyleLbl="revTx" presStyleIdx="22" presStyleCnt="24">
        <dgm:presLayoutVars>
          <dgm:bulletEnabled val="1"/>
        </dgm:presLayoutVars>
      </dgm:prSet>
      <dgm:spPr/>
    </dgm:pt>
    <dgm:pt modelId="{C936631C-CAA8-421E-A6AD-C403C58982C2}" type="pres">
      <dgm:prSet presAssocID="{CF40D5D9-30F5-4F36-BB93-3B1FC34B0113}" presName="L1TextContainer" presStyleLbl="revTx" presStyleIdx="23" presStyleCnt="24">
        <dgm:presLayoutVars>
          <dgm:chMax val="1"/>
          <dgm:chPref val="1"/>
          <dgm:bulletEnabled val="1"/>
        </dgm:presLayoutVars>
      </dgm:prSet>
      <dgm:spPr/>
    </dgm:pt>
    <dgm:pt modelId="{A6232F60-689A-4244-87C0-A499C1517EDB}" type="pres">
      <dgm:prSet presAssocID="{CF40D5D9-30F5-4F36-BB93-3B1FC34B0113}" presName="ConnectLine" presStyleLbl="sibTrans1D1" presStyleIdx="11" presStyleCnt="12"/>
      <dgm:spPr>
        <a:noFill/>
        <a:ln w="12700" cap="flat" cmpd="sng" algn="ctr">
          <a:solidFill>
            <a:schemeClr val="dk2">
              <a:hueOff val="0"/>
              <a:satOff val="0"/>
              <a:lumOff val="0"/>
              <a:alphaOff val="0"/>
            </a:schemeClr>
          </a:solidFill>
          <a:prstDash val="dash"/>
        </a:ln>
        <a:effectLst/>
      </dgm:spPr>
    </dgm:pt>
    <dgm:pt modelId="{AE8E4C5A-8F8D-4C40-A4BE-D85B1A8A3180}" type="pres">
      <dgm:prSet presAssocID="{CF40D5D9-30F5-4F36-BB93-3B1FC34B0113}" presName="EmptyPlaceHolder" presStyleCnt="0"/>
      <dgm:spPr/>
    </dgm:pt>
  </dgm:ptLst>
  <dgm:cxnLst>
    <dgm:cxn modelId="{E936B409-B939-41AF-B6BB-47355A7192A1}" type="presOf" srcId="{F8110AE7-2E68-47CC-BFA2-C9839A7BCFDD}" destId="{1D8BB761-6E3B-41DB-8832-40E1A8D6A9D1}" srcOrd="0" destOrd="0" presId="urn:microsoft.com/office/officeart/2017/3/layout/DropPinTimeline"/>
    <dgm:cxn modelId="{806CF717-15B9-4D96-9136-0CC08358B2A5}" srcId="{63085546-7C7C-4B3E-ABEB-2669F1A65FB2}" destId="{167F7A16-594E-44BC-AF0B-CBECAC501816}" srcOrd="4" destOrd="0" parTransId="{05F434A3-74FC-4B98-893B-F984C13D6457}" sibTransId="{F26B5CE3-924A-470F-952D-78558C4C872D}"/>
    <dgm:cxn modelId="{2893D41D-00C1-4BBE-9EFD-E1AE4E2FDE2C}" srcId="{63085546-7C7C-4B3E-ABEB-2669F1A65FB2}" destId="{F8110AE7-2E68-47CC-BFA2-C9839A7BCFDD}" srcOrd="10" destOrd="0" parTransId="{1E1FEA60-D0A8-4065-ADB0-4B8F41A2E64C}" sibTransId="{77CB7DE0-F850-4339-A42A-A5A1FA6FBBB6}"/>
    <dgm:cxn modelId="{A1ADA121-B543-4485-BFFF-185870D8D181}" type="presOf" srcId="{D17FB186-AA3A-43CE-9D28-A9B48259B02B}" destId="{5AEC3929-140D-4663-BC6E-3BA67242C509}" srcOrd="0" destOrd="0" presId="urn:microsoft.com/office/officeart/2017/3/layout/DropPinTimeline"/>
    <dgm:cxn modelId="{4A9BDA63-F484-4C6F-82EE-A70E4989C51E}" srcId="{63085546-7C7C-4B3E-ABEB-2669F1A65FB2}" destId="{24A9597D-5431-450F-AD87-033459639606}" srcOrd="0" destOrd="0" parTransId="{B6FF8757-9A76-482B-8201-FE1E251F796A}" sibTransId="{0BA5A555-D766-4D2F-A69F-18115F5EB76B}"/>
    <dgm:cxn modelId="{FE671A6D-1456-4CCF-88ED-2BB095BCCF96}" type="presOf" srcId="{167F7A16-594E-44BC-AF0B-CBECAC501816}" destId="{3A7ED3D0-C949-40F5-910D-D7EFB20529BA}" srcOrd="0" destOrd="0" presId="urn:microsoft.com/office/officeart/2017/3/layout/DropPinTimeline"/>
    <dgm:cxn modelId="{861B3B4F-E5E3-40D0-AC6D-406B4FE0DAD2}" srcId="{63085546-7C7C-4B3E-ABEB-2669F1A65FB2}" destId="{CF40D5D9-30F5-4F36-BB93-3B1FC34B0113}" srcOrd="11" destOrd="0" parTransId="{32CBCC56-A98C-4B88-8CFF-5AA089B22DF1}" sibTransId="{76CB0626-5A66-4768-9119-D2910A828563}"/>
    <dgm:cxn modelId="{979F936F-5DBE-48D5-9EE4-B93BCA8667AC}" srcId="{63085546-7C7C-4B3E-ABEB-2669F1A65FB2}" destId="{D17FB186-AA3A-43CE-9D28-A9B48259B02B}" srcOrd="9" destOrd="0" parTransId="{B5BBFF80-FBE4-4054-B509-4C28AC586FBE}" sibTransId="{16689CB9-4520-44CA-B100-FCC442B9590D}"/>
    <dgm:cxn modelId="{08E83757-7039-45A5-B597-E2E08CE54937}" srcId="{63085546-7C7C-4B3E-ABEB-2669F1A65FB2}" destId="{A22F51F7-C2D0-4142-8414-7D4AD4CFA001}" srcOrd="5" destOrd="0" parTransId="{466D650B-FD63-47ED-BD47-2103D4D4E462}" sibTransId="{787BFA30-20E7-48CA-9AD5-E2FFAF3A0451}"/>
    <dgm:cxn modelId="{1FEE5F83-143F-4192-B307-1EC80295ED06}" type="presOf" srcId="{28050EB0-99F5-439C-98A9-BE74F14E246E}" destId="{3D477900-97EA-416B-B7C3-D2F8E0C3685E}" srcOrd="0" destOrd="0" presId="urn:microsoft.com/office/officeart/2017/3/layout/DropPinTimeline"/>
    <dgm:cxn modelId="{53E9978D-C435-4427-8DB4-EB7B58439F11}" type="presOf" srcId="{A22F51F7-C2D0-4142-8414-7D4AD4CFA001}" destId="{A8048FFE-1E0F-4A02-ADE1-7172EC950FA3}" srcOrd="0" destOrd="0" presId="urn:microsoft.com/office/officeart/2017/3/layout/DropPinTimeline"/>
    <dgm:cxn modelId="{247DE591-0579-4FF5-9C62-940C4F67096B}" type="presOf" srcId="{63085546-7C7C-4B3E-ABEB-2669F1A65FB2}" destId="{7A5D3400-AF5B-4297-8592-4C1EDB9D0973}" srcOrd="0" destOrd="0" presId="urn:microsoft.com/office/officeart/2017/3/layout/DropPinTimeline"/>
    <dgm:cxn modelId="{20985C97-DB94-45CE-8474-2474D01C02A8}" srcId="{63085546-7C7C-4B3E-ABEB-2669F1A65FB2}" destId="{4753DF0F-CFC1-450B-8CFE-6463E66F0798}" srcOrd="6" destOrd="0" parTransId="{8DEFDD15-CA1A-4213-BC5A-0F1583C2CE2C}" sibTransId="{6C9CB13D-6945-4A83-B1F5-EF8759E861A2}"/>
    <dgm:cxn modelId="{A9DFF497-C142-4C61-87D2-7CF13795F8F5}" srcId="{63085546-7C7C-4B3E-ABEB-2669F1A65FB2}" destId="{77ACE4C7-9085-4BE0-9D56-FE6DEFD2B4EB}" srcOrd="1" destOrd="0" parTransId="{0F839757-2283-4C34-ABFF-04D2023F1424}" sibTransId="{D3FFF43D-1B45-4282-A120-C40CC8D7AEB6}"/>
    <dgm:cxn modelId="{21F961AC-EDAD-4695-BA1F-387B3D2626B1}" type="presOf" srcId="{4753DF0F-CFC1-450B-8CFE-6463E66F0798}" destId="{C44C953F-DDD4-4C2B-8FCC-7AD4C024C953}" srcOrd="0" destOrd="0" presId="urn:microsoft.com/office/officeart/2017/3/layout/DropPinTimeline"/>
    <dgm:cxn modelId="{99746BB5-7122-43B8-8680-CF610F03585C}" srcId="{63085546-7C7C-4B3E-ABEB-2669F1A65FB2}" destId="{1E529C6E-C939-479A-A075-9E9B02837B50}" srcOrd="2" destOrd="0" parTransId="{46B3C017-F97A-4640-992A-33AEE06B2EFC}" sibTransId="{192E80CB-2667-481C-8244-6EC4AEED1BC2}"/>
    <dgm:cxn modelId="{390509BE-B31E-4687-A649-86DC2240DA54}" srcId="{63085546-7C7C-4B3E-ABEB-2669F1A65FB2}" destId="{BFF30912-275C-49C4-9027-366AE69C1FB1}" srcOrd="7" destOrd="0" parTransId="{E30D1E08-5645-45F2-BDBA-94038F6CE614}" sibTransId="{B4FBC7D0-4B2A-4CB4-BF9B-E86DD1BBE9B9}"/>
    <dgm:cxn modelId="{82F4DABF-AFAF-45C9-9B87-D43BA3053769}" type="presOf" srcId="{24A9597D-5431-450F-AD87-033459639606}" destId="{8CBA863D-5AD2-4756-8C8B-E5B3C048DE9D}" srcOrd="0" destOrd="0" presId="urn:microsoft.com/office/officeart/2017/3/layout/DropPinTimeline"/>
    <dgm:cxn modelId="{94A2B7C3-0BF3-4762-A4E2-236107B4B4FD}" srcId="{63085546-7C7C-4B3E-ABEB-2669F1A65FB2}" destId="{28050EB0-99F5-439C-98A9-BE74F14E246E}" srcOrd="8" destOrd="0" parTransId="{7452CEF7-C3B1-4DD0-AA96-D99CA218452B}" sibTransId="{246BDE9B-84E0-414B-98E5-04839E290A70}"/>
    <dgm:cxn modelId="{09413BCC-A66A-4585-BBA9-BC83FDF7F874}" type="presOf" srcId="{CF40D5D9-30F5-4F36-BB93-3B1FC34B0113}" destId="{C936631C-CAA8-421E-A6AD-C403C58982C2}" srcOrd="0" destOrd="0" presId="urn:microsoft.com/office/officeart/2017/3/layout/DropPinTimeline"/>
    <dgm:cxn modelId="{43AD6AD2-8807-4B5F-A10E-4D97BBBC4BC6}" srcId="{63085546-7C7C-4B3E-ABEB-2669F1A65FB2}" destId="{F4B76808-426C-4ED7-8023-E62FD82D3715}" srcOrd="3" destOrd="0" parTransId="{8DE75519-8680-4C48-8EAB-4261D870F010}" sibTransId="{0DB38789-7AC9-44FB-8B78-DD6EC9CD5110}"/>
    <dgm:cxn modelId="{E3F1F4D8-8B23-4C22-BA4A-E78DEBE06423}" type="presOf" srcId="{1E529C6E-C939-479A-A075-9E9B02837B50}" destId="{1D59F906-2A4F-4555-8DD8-B7736186F7B0}" srcOrd="0" destOrd="0" presId="urn:microsoft.com/office/officeart/2017/3/layout/DropPinTimeline"/>
    <dgm:cxn modelId="{6032A0E7-AAE4-45CC-8596-0BA52A9B4184}" type="presOf" srcId="{F4B76808-426C-4ED7-8023-E62FD82D3715}" destId="{B4CC2A32-B31F-4455-95DA-F46105D749DF}" srcOrd="0" destOrd="0" presId="urn:microsoft.com/office/officeart/2017/3/layout/DropPinTimeline"/>
    <dgm:cxn modelId="{0DA35FEF-00F2-4BDE-973A-D7211EE2EA89}" type="presOf" srcId="{77ACE4C7-9085-4BE0-9D56-FE6DEFD2B4EB}" destId="{747B134D-296A-4682-95DC-5908E9A7AF1E}" srcOrd="0" destOrd="0" presId="urn:microsoft.com/office/officeart/2017/3/layout/DropPinTimeline"/>
    <dgm:cxn modelId="{B5FFE8F6-CCB6-4E67-8456-A88A9FE8159B}" type="presOf" srcId="{BFF30912-275C-49C4-9027-366AE69C1FB1}" destId="{3617CF20-31E4-478D-9DC6-8C8D4AEA84E1}" srcOrd="0" destOrd="0" presId="urn:microsoft.com/office/officeart/2017/3/layout/DropPinTimeline"/>
    <dgm:cxn modelId="{DA6A51DB-6C18-400B-9DA5-E8330852483B}" type="presParOf" srcId="{7A5D3400-AF5B-4297-8592-4C1EDB9D0973}" destId="{BD204284-1F7C-4D58-BC79-8C2DEE7E9FAF}" srcOrd="0" destOrd="0" presId="urn:microsoft.com/office/officeart/2017/3/layout/DropPinTimeline"/>
    <dgm:cxn modelId="{B682209A-D180-4D3D-A7FE-3FF4623AAAC8}" type="presParOf" srcId="{7A5D3400-AF5B-4297-8592-4C1EDB9D0973}" destId="{46A6B157-7198-41C4-9D25-C4F8885F1B6F}" srcOrd="1" destOrd="0" presId="urn:microsoft.com/office/officeart/2017/3/layout/DropPinTimeline"/>
    <dgm:cxn modelId="{25DBAB43-228A-4753-8439-A1F5023CFD99}" type="presParOf" srcId="{46A6B157-7198-41C4-9D25-C4F8885F1B6F}" destId="{35D4265B-9CC2-4F33-AA01-7ED8B091771A}" srcOrd="0" destOrd="0" presId="urn:microsoft.com/office/officeart/2017/3/layout/DropPinTimeline"/>
    <dgm:cxn modelId="{6D10FA7A-4AB7-4139-9AAD-C63B04624AF9}" type="presParOf" srcId="{35D4265B-9CC2-4F33-AA01-7ED8B091771A}" destId="{DA2037BF-1D5B-46AB-9007-789D01C32456}" srcOrd="0" destOrd="0" presId="urn:microsoft.com/office/officeart/2017/3/layout/DropPinTimeline"/>
    <dgm:cxn modelId="{1C9CDDAA-341D-4D50-8941-05BB371ED5AB}" type="presParOf" srcId="{35D4265B-9CC2-4F33-AA01-7ED8B091771A}" destId="{3D071174-4AC5-47D5-A502-7CCB2D4EAF26}" srcOrd="1" destOrd="0" presId="urn:microsoft.com/office/officeart/2017/3/layout/DropPinTimeline"/>
    <dgm:cxn modelId="{A76436D9-9E82-4C9F-906C-7744FDD5D931}" type="presParOf" srcId="{3D071174-4AC5-47D5-A502-7CCB2D4EAF26}" destId="{E2320E50-EF1B-42E0-A56D-8BBC5FDA6D41}" srcOrd="0" destOrd="0" presId="urn:microsoft.com/office/officeart/2017/3/layout/DropPinTimeline"/>
    <dgm:cxn modelId="{B1EC0149-5B00-4B16-AB3F-29A744E516BC}" type="presParOf" srcId="{3D071174-4AC5-47D5-A502-7CCB2D4EAF26}" destId="{BDA48608-3657-441B-A4D7-1D7464C0E0CB}" srcOrd="1" destOrd="0" presId="urn:microsoft.com/office/officeart/2017/3/layout/DropPinTimeline"/>
    <dgm:cxn modelId="{84CB4593-E526-43DF-A3A7-386CD03F0A42}" type="presParOf" srcId="{35D4265B-9CC2-4F33-AA01-7ED8B091771A}" destId="{C225E8D7-774C-4DC1-9AA1-F3B2F352504E}" srcOrd="2" destOrd="0" presId="urn:microsoft.com/office/officeart/2017/3/layout/DropPinTimeline"/>
    <dgm:cxn modelId="{6DE1D734-2FC8-4604-9982-43E95E540616}" type="presParOf" srcId="{35D4265B-9CC2-4F33-AA01-7ED8B091771A}" destId="{8CBA863D-5AD2-4756-8C8B-E5B3C048DE9D}" srcOrd="3" destOrd="0" presId="urn:microsoft.com/office/officeart/2017/3/layout/DropPinTimeline"/>
    <dgm:cxn modelId="{43FA9C56-565D-4487-9ACF-708CD60ED182}" type="presParOf" srcId="{35D4265B-9CC2-4F33-AA01-7ED8B091771A}" destId="{23E4EE21-5274-472E-A4BE-B181B7718783}" srcOrd="4" destOrd="0" presId="urn:microsoft.com/office/officeart/2017/3/layout/DropPinTimeline"/>
    <dgm:cxn modelId="{67BD57AE-9A32-495B-A2EA-9EEAE58FCCE8}" type="presParOf" srcId="{35D4265B-9CC2-4F33-AA01-7ED8B091771A}" destId="{FDB2990A-DAB7-4296-9D54-74B95098CFBF}" srcOrd="5" destOrd="0" presId="urn:microsoft.com/office/officeart/2017/3/layout/DropPinTimeline"/>
    <dgm:cxn modelId="{4DA9D9CE-141F-431B-8F95-35EA220E4EDF}" type="presParOf" srcId="{46A6B157-7198-41C4-9D25-C4F8885F1B6F}" destId="{2A4D852E-7098-452F-8443-508D23300CF3}" srcOrd="1" destOrd="0" presId="urn:microsoft.com/office/officeart/2017/3/layout/DropPinTimeline"/>
    <dgm:cxn modelId="{91D32FE0-5ECE-4156-8D85-22BB675B7A4B}" type="presParOf" srcId="{46A6B157-7198-41C4-9D25-C4F8885F1B6F}" destId="{6F430720-6702-463C-A60F-FB4C77E2E607}" srcOrd="2" destOrd="0" presId="urn:microsoft.com/office/officeart/2017/3/layout/DropPinTimeline"/>
    <dgm:cxn modelId="{9D8D51C8-7F03-4D25-A157-3977EA33B16F}" type="presParOf" srcId="{6F430720-6702-463C-A60F-FB4C77E2E607}" destId="{36525857-D177-4641-91F8-4CDE25A90F49}" srcOrd="0" destOrd="0" presId="urn:microsoft.com/office/officeart/2017/3/layout/DropPinTimeline"/>
    <dgm:cxn modelId="{CA5D990A-FC2D-485D-850F-766DEE5B581A}" type="presParOf" srcId="{6F430720-6702-463C-A60F-FB4C77E2E607}" destId="{194E1EFB-A6FB-4057-B226-9234C96653CB}" srcOrd="1" destOrd="0" presId="urn:microsoft.com/office/officeart/2017/3/layout/DropPinTimeline"/>
    <dgm:cxn modelId="{39650C2A-5609-4C39-B27C-2F17E479692E}" type="presParOf" srcId="{194E1EFB-A6FB-4057-B226-9234C96653CB}" destId="{1A2ED0E3-1661-48A0-BB01-BEDFC7423F3E}" srcOrd="0" destOrd="0" presId="urn:microsoft.com/office/officeart/2017/3/layout/DropPinTimeline"/>
    <dgm:cxn modelId="{F4565A20-9BFA-415B-9EFA-0F5BBD363C66}" type="presParOf" srcId="{194E1EFB-A6FB-4057-B226-9234C96653CB}" destId="{7D74E13E-6FD5-44E4-8358-77A6C638139C}" srcOrd="1" destOrd="0" presId="urn:microsoft.com/office/officeart/2017/3/layout/DropPinTimeline"/>
    <dgm:cxn modelId="{AB77C328-41CC-49AA-B95E-D0D4AD8859CC}" type="presParOf" srcId="{6F430720-6702-463C-A60F-FB4C77E2E607}" destId="{0D5A17A9-5D8F-4295-B58D-2EB72F139EC7}" srcOrd="2" destOrd="0" presId="urn:microsoft.com/office/officeart/2017/3/layout/DropPinTimeline"/>
    <dgm:cxn modelId="{BA64844A-897B-4FCD-967A-E7FE34F59217}" type="presParOf" srcId="{6F430720-6702-463C-A60F-FB4C77E2E607}" destId="{747B134D-296A-4682-95DC-5908E9A7AF1E}" srcOrd="3" destOrd="0" presId="urn:microsoft.com/office/officeart/2017/3/layout/DropPinTimeline"/>
    <dgm:cxn modelId="{56040AEA-A7EC-4CFC-AE5F-6928B31004CC}" type="presParOf" srcId="{6F430720-6702-463C-A60F-FB4C77E2E607}" destId="{8E30E049-FE29-4CCD-A791-5CD7EB7A61E1}" srcOrd="4" destOrd="0" presId="urn:microsoft.com/office/officeart/2017/3/layout/DropPinTimeline"/>
    <dgm:cxn modelId="{42160512-63DA-4739-9247-D49890FA52C3}" type="presParOf" srcId="{6F430720-6702-463C-A60F-FB4C77E2E607}" destId="{E4E446D8-04BA-4821-94C5-4BC9128A14F3}" srcOrd="5" destOrd="0" presId="urn:microsoft.com/office/officeart/2017/3/layout/DropPinTimeline"/>
    <dgm:cxn modelId="{450A768C-F4BA-45E1-92F3-41C0DE700879}" type="presParOf" srcId="{46A6B157-7198-41C4-9D25-C4F8885F1B6F}" destId="{E0DAEDA0-B19A-4C1D-A793-916D49326819}" srcOrd="3" destOrd="0" presId="urn:microsoft.com/office/officeart/2017/3/layout/DropPinTimeline"/>
    <dgm:cxn modelId="{DC8ADDCA-DD48-4480-846A-C2BDE5916D67}" type="presParOf" srcId="{46A6B157-7198-41C4-9D25-C4F8885F1B6F}" destId="{4AD5D382-D504-4C72-9015-2428B5738B4B}" srcOrd="4" destOrd="0" presId="urn:microsoft.com/office/officeart/2017/3/layout/DropPinTimeline"/>
    <dgm:cxn modelId="{1FA11090-8472-4098-AFF3-33CA094B1E5F}" type="presParOf" srcId="{4AD5D382-D504-4C72-9015-2428B5738B4B}" destId="{01139EBE-AC97-40BF-9782-E83F3CE42DF4}" srcOrd="0" destOrd="0" presId="urn:microsoft.com/office/officeart/2017/3/layout/DropPinTimeline"/>
    <dgm:cxn modelId="{7663A0F5-F11A-49F5-AECC-C8DDDB8119B9}" type="presParOf" srcId="{4AD5D382-D504-4C72-9015-2428B5738B4B}" destId="{E433A787-6263-444E-92E6-420C2A532776}" srcOrd="1" destOrd="0" presId="urn:microsoft.com/office/officeart/2017/3/layout/DropPinTimeline"/>
    <dgm:cxn modelId="{ABB0F6A5-7F68-4D96-A271-1B5888FD4801}" type="presParOf" srcId="{E433A787-6263-444E-92E6-420C2A532776}" destId="{87F73DED-482F-47D6-BE5F-208C1E63C8BD}" srcOrd="0" destOrd="0" presId="urn:microsoft.com/office/officeart/2017/3/layout/DropPinTimeline"/>
    <dgm:cxn modelId="{73D4DEB0-D327-47FC-8DC1-2CEE06002A9C}" type="presParOf" srcId="{E433A787-6263-444E-92E6-420C2A532776}" destId="{043EA9E2-9BF2-472B-8E05-0AF2D2E1EDAE}" srcOrd="1" destOrd="0" presId="urn:microsoft.com/office/officeart/2017/3/layout/DropPinTimeline"/>
    <dgm:cxn modelId="{C7610481-3750-4B56-81D8-1F4F364E8CE9}" type="presParOf" srcId="{4AD5D382-D504-4C72-9015-2428B5738B4B}" destId="{F4E084CE-4429-4BA8-B6AB-FBE6F08A9363}" srcOrd="2" destOrd="0" presId="urn:microsoft.com/office/officeart/2017/3/layout/DropPinTimeline"/>
    <dgm:cxn modelId="{48404385-4F0C-4786-9CEB-5EBB601DB134}" type="presParOf" srcId="{4AD5D382-D504-4C72-9015-2428B5738B4B}" destId="{1D59F906-2A4F-4555-8DD8-B7736186F7B0}" srcOrd="3" destOrd="0" presId="urn:microsoft.com/office/officeart/2017/3/layout/DropPinTimeline"/>
    <dgm:cxn modelId="{C7868D9A-DA56-4BD2-AF67-40C28FE9D879}" type="presParOf" srcId="{4AD5D382-D504-4C72-9015-2428B5738B4B}" destId="{E6C0E1F8-839C-416D-A074-467AE9522EB3}" srcOrd="4" destOrd="0" presId="urn:microsoft.com/office/officeart/2017/3/layout/DropPinTimeline"/>
    <dgm:cxn modelId="{49F258E0-20A3-4791-AE75-D8D5D3F75D13}" type="presParOf" srcId="{4AD5D382-D504-4C72-9015-2428B5738B4B}" destId="{6838898A-EF8F-4488-8F59-48C1A9D9C48A}" srcOrd="5" destOrd="0" presId="urn:microsoft.com/office/officeart/2017/3/layout/DropPinTimeline"/>
    <dgm:cxn modelId="{83860263-CDAB-4E12-86DF-700145293985}" type="presParOf" srcId="{46A6B157-7198-41C4-9D25-C4F8885F1B6F}" destId="{8AA2201E-DCF7-4099-A0E5-452DCBA56E9B}" srcOrd="5" destOrd="0" presId="urn:microsoft.com/office/officeart/2017/3/layout/DropPinTimeline"/>
    <dgm:cxn modelId="{0C857C99-0CE6-4803-819D-C3AE8B12ADEA}" type="presParOf" srcId="{46A6B157-7198-41C4-9D25-C4F8885F1B6F}" destId="{324456D5-3689-4F44-8FBB-893586F33F41}" srcOrd="6" destOrd="0" presId="urn:microsoft.com/office/officeart/2017/3/layout/DropPinTimeline"/>
    <dgm:cxn modelId="{60AF1E3C-0754-47DE-9449-5BB0D4991E65}" type="presParOf" srcId="{324456D5-3689-4F44-8FBB-893586F33F41}" destId="{2056A52D-FBAB-480D-B110-F50B7DAA4450}" srcOrd="0" destOrd="0" presId="urn:microsoft.com/office/officeart/2017/3/layout/DropPinTimeline"/>
    <dgm:cxn modelId="{9B4877F3-E977-475D-95EC-2A2CDA0B44F3}" type="presParOf" srcId="{324456D5-3689-4F44-8FBB-893586F33F41}" destId="{907E7048-557A-458F-8448-41E473A2ADFB}" srcOrd="1" destOrd="0" presId="urn:microsoft.com/office/officeart/2017/3/layout/DropPinTimeline"/>
    <dgm:cxn modelId="{C9164C57-D9B9-4810-8258-DA8D1619E4E7}" type="presParOf" srcId="{907E7048-557A-458F-8448-41E473A2ADFB}" destId="{4A22D198-004A-4F6C-AA11-D79E7A579B25}" srcOrd="0" destOrd="0" presId="urn:microsoft.com/office/officeart/2017/3/layout/DropPinTimeline"/>
    <dgm:cxn modelId="{2F3A309F-E192-4805-A73D-989EA755F1EB}" type="presParOf" srcId="{907E7048-557A-458F-8448-41E473A2ADFB}" destId="{C3F6EE7C-5326-4E7F-B70F-6DAE9E6E27CA}" srcOrd="1" destOrd="0" presId="urn:microsoft.com/office/officeart/2017/3/layout/DropPinTimeline"/>
    <dgm:cxn modelId="{93D58A7A-C1E7-4445-A985-7A9DC777E9CE}" type="presParOf" srcId="{324456D5-3689-4F44-8FBB-893586F33F41}" destId="{DB434F92-0DF5-4D93-97E9-8EB71CC1BC7C}" srcOrd="2" destOrd="0" presId="urn:microsoft.com/office/officeart/2017/3/layout/DropPinTimeline"/>
    <dgm:cxn modelId="{DE015227-0401-4713-90BB-ED582FB1DBCB}" type="presParOf" srcId="{324456D5-3689-4F44-8FBB-893586F33F41}" destId="{B4CC2A32-B31F-4455-95DA-F46105D749DF}" srcOrd="3" destOrd="0" presId="urn:microsoft.com/office/officeart/2017/3/layout/DropPinTimeline"/>
    <dgm:cxn modelId="{86A1E7F7-5B61-4ACB-9C69-C06B452F1CFF}" type="presParOf" srcId="{324456D5-3689-4F44-8FBB-893586F33F41}" destId="{422BACEF-6E6A-4E0B-A78E-2FD61803474F}" srcOrd="4" destOrd="0" presId="urn:microsoft.com/office/officeart/2017/3/layout/DropPinTimeline"/>
    <dgm:cxn modelId="{4D0518B5-6969-44DB-A5DD-42B070146DBB}" type="presParOf" srcId="{324456D5-3689-4F44-8FBB-893586F33F41}" destId="{C1649548-85B0-4EBC-B764-2C37486817B0}" srcOrd="5" destOrd="0" presId="urn:microsoft.com/office/officeart/2017/3/layout/DropPinTimeline"/>
    <dgm:cxn modelId="{B070AFCB-3051-4865-8FC2-B7574C84082B}" type="presParOf" srcId="{46A6B157-7198-41C4-9D25-C4F8885F1B6F}" destId="{3ABBB5F7-4BB4-4544-A948-77C4547823BD}" srcOrd="7" destOrd="0" presId="urn:microsoft.com/office/officeart/2017/3/layout/DropPinTimeline"/>
    <dgm:cxn modelId="{FEFA96D2-DF5B-406B-B63D-DEFC68116B92}" type="presParOf" srcId="{46A6B157-7198-41C4-9D25-C4F8885F1B6F}" destId="{59C08AF4-464C-4D51-A911-2CC9BE78296E}" srcOrd="8" destOrd="0" presId="urn:microsoft.com/office/officeart/2017/3/layout/DropPinTimeline"/>
    <dgm:cxn modelId="{4CADCC30-8854-46F7-82B5-DE29F1CE889E}" type="presParOf" srcId="{59C08AF4-464C-4D51-A911-2CC9BE78296E}" destId="{C1CBF721-B9C6-42DF-9BA6-0AF2089F364E}" srcOrd="0" destOrd="0" presId="urn:microsoft.com/office/officeart/2017/3/layout/DropPinTimeline"/>
    <dgm:cxn modelId="{925B3821-E967-40BF-9581-79F2A0738325}" type="presParOf" srcId="{59C08AF4-464C-4D51-A911-2CC9BE78296E}" destId="{44407CB0-4C27-4547-8B0A-0509D1504CAE}" srcOrd="1" destOrd="0" presId="urn:microsoft.com/office/officeart/2017/3/layout/DropPinTimeline"/>
    <dgm:cxn modelId="{BEF5623E-ECDA-4ECB-BBEF-A3A4F4685EB4}" type="presParOf" srcId="{44407CB0-4C27-4547-8B0A-0509D1504CAE}" destId="{00BAF9E5-789A-48BA-8CBF-01DED2146D70}" srcOrd="0" destOrd="0" presId="urn:microsoft.com/office/officeart/2017/3/layout/DropPinTimeline"/>
    <dgm:cxn modelId="{A2AEA681-91AC-4BDE-88D1-B29931261A45}" type="presParOf" srcId="{44407CB0-4C27-4547-8B0A-0509D1504CAE}" destId="{505CDF13-A10F-4DDB-B4E8-7ADE759FE2F1}" srcOrd="1" destOrd="0" presId="urn:microsoft.com/office/officeart/2017/3/layout/DropPinTimeline"/>
    <dgm:cxn modelId="{D1D48EE9-04B5-4749-BA1D-70BD2EB8A204}" type="presParOf" srcId="{59C08AF4-464C-4D51-A911-2CC9BE78296E}" destId="{D23C249B-91FB-4B29-9DF4-93BA34639A20}" srcOrd="2" destOrd="0" presId="urn:microsoft.com/office/officeart/2017/3/layout/DropPinTimeline"/>
    <dgm:cxn modelId="{E5917A97-6602-4DE2-AA35-F6264C09D43E}" type="presParOf" srcId="{59C08AF4-464C-4D51-A911-2CC9BE78296E}" destId="{3A7ED3D0-C949-40F5-910D-D7EFB20529BA}" srcOrd="3" destOrd="0" presId="urn:microsoft.com/office/officeart/2017/3/layout/DropPinTimeline"/>
    <dgm:cxn modelId="{66016C53-24F9-471A-A6E5-F1905D07F222}" type="presParOf" srcId="{59C08AF4-464C-4D51-A911-2CC9BE78296E}" destId="{BF4F1864-094B-45A1-99E9-CF883EA01071}" srcOrd="4" destOrd="0" presId="urn:microsoft.com/office/officeart/2017/3/layout/DropPinTimeline"/>
    <dgm:cxn modelId="{69BC7784-6622-4F4C-A00C-604159DF148A}" type="presParOf" srcId="{59C08AF4-464C-4D51-A911-2CC9BE78296E}" destId="{4CFD3EE2-FFA3-4EFC-BCC7-FDBB58A060CC}" srcOrd="5" destOrd="0" presId="urn:microsoft.com/office/officeart/2017/3/layout/DropPinTimeline"/>
    <dgm:cxn modelId="{07F4FAE1-CC6F-47FA-9884-A65C765B16B3}" type="presParOf" srcId="{46A6B157-7198-41C4-9D25-C4F8885F1B6F}" destId="{17692824-45E6-4B1D-B874-ABDFFD2A4E45}" srcOrd="9" destOrd="0" presId="urn:microsoft.com/office/officeart/2017/3/layout/DropPinTimeline"/>
    <dgm:cxn modelId="{24E8F59D-F026-4599-A6AF-071B9D40473C}" type="presParOf" srcId="{46A6B157-7198-41C4-9D25-C4F8885F1B6F}" destId="{F39B2F3A-2398-4461-9CBE-BDE4C7DEF07D}" srcOrd="10" destOrd="0" presId="urn:microsoft.com/office/officeart/2017/3/layout/DropPinTimeline"/>
    <dgm:cxn modelId="{10557FB0-6757-457F-905B-E78FADC8EC12}" type="presParOf" srcId="{F39B2F3A-2398-4461-9CBE-BDE4C7DEF07D}" destId="{ED12D9BA-F6DB-4254-A454-7931276D7B2C}" srcOrd="0" destOrd="0" presId="urn:microsoft.com/office/officeart/2017/3/layout/DropPinTimeline"/>
    <dgm:cxn modelId="{80A448F1-EDAB-45A1-BEE9-85024F30407D}" type="presParOf" srcId="{F39B2F3A-2398-4461-9CBE-BDE4C7DEF07D}" destId="{6ECC6924-1EBA-4413-8F37-FB9597CEE05D}" srcOrd="1" destOrd="0" presId="urn:microsoft.com/office/officeart/2017/3/layout/DropPinTimeline"/>
    <dgm:cxn modelId="{D5F06E56-48E4-4A5E-A041-3CBD2386EF20}" type="presParOf" srcId="{6ECC6924-1EBA-4413-8F37-FB9597CEE05D}" destId="{3D4EDF88-A33A-4024-83D9-749DBFF30F35}" srcOrd="0" destOrd="0" presId="urn:microsoft.com/office/officeart/2017/3/layout/DropPinTimeline"/>
    <dgm:cxn modelId="{B09A1F8E-020E-4DB9-8EBD-0A8817BFDA3C}" type="presParOf" srcId="{6ECC6924-1EBA-4413-8F37-FB9597CEE05D}" destId="{6FF0FDFC-2EF5-49DE-9F9E-60EB51349D02}" srcOrd="1" destOrd="0" presId="urn:microsoft.com/office/officeart/2017/3/layout/DropPinTimeline"/>
    <dgm:cxn modelId="{49048FB5-DB12-46F4-99E1-5AEEABCFB2B0}" type="presParOf" srcId="{F39B2F3A-2398-4461-9CBE-BDE4C7DEF07D}" destId="{DE766CAB-B20D-422F-A405-BF24FF2D7E14}" srcOrd="2" destOrd="0" presId="urn:microsoft.com/office/officeart/2017/3/layout/DropPinTimeline"/>
    <dgm:cxn modelId="{B394D4E1-529D-44B7-9499-883F41000B1D}" type="presParOf" srcId="{F39B2F3A-2398-4461-9CBE-BDE4C7DEF07D}" destId="{A8048FFE-1E0F-4A02-ADE1-7172EC950FA3}" srcOrd="3" destOrd="0" presId="urn:microsoft.com/office/officeart/2017/3/layout/DropPinTimeline"/>
    <dgm:cxn modelId="{2C909F9C-2439-4772-8D84-E9669C75E582}" type="presParOf" srcId="{F39B2F3A-2398-4461-9CBE-BDE4C7DEF07D}" destId="{C5E91979-F584-4511-8F29-7000F8397A29}" srcOrd="4" destOrd="0" presId="urn:microsoft.com/office/officeart/2017/3/layout/DropPinTimeline"/>
    <dgm:cxn modelId="{F05678F9-DA04-4F77-87F4-6FC06DAD0BAA}" type="presParOf" srcId="{F39B2F3A-2398-4461-9CBE-BDE4C7DEF07D}" destId="{9AC22D72-CDDD-4157-9BAA-1019BA2135E3}" srcOrd="5" destOrd="0" presId="urn:microsoft.com/office/officeart/2017/3/layout/DropPinTimeline"/>
    <dgm:cxn modelId="{BD641EDF-7032-49EA-A4B7-3EE90FAB3DFB}" type="presParOf" srcId="{46A6B157-7198-41C4-9D25-C4F8885F1B6F}" destId="{C91349B2-A888-4732-AE75-6FAACA77B6C6}" srcOrd="11" destOrd="0" presId="urn:microsoft.com/office/officeart/2017/3/layout/DropPinTimeline"/>
    <dgm:cxn modelId="{01638EFD-0A61-4F0D-8D4D-DF2042945885}" type="presParOf" srcId="{46A6B157-7198-41C4-9D25-C4F8885F1B6F}" destId="{BDC15B2E-712E-4B50-B3DA-3FF9236A5679}" srcOrd="12" destOrd="0" presId="urn:microsoft.com/office/officeart/2017/3/layout/DropPinTimeline"/>
    <dgm:cxn modelId="{8C3E5E5B-A2AD-408E-BBDA-41A021228F90}" type="presParOf" srcId="{BDC15B2E-712E-4B50-B3DA-3FF9236A5679}" destId="{54223F06-E927-47AD-8684-4372D54A093D}" srcOrd="0" destOrd="0" presId="urn:microsoft.com/office/officeart/2017/3/layout/DropPinTimeline"/>
    <dgm:cxn modelId="{2C58DB39-E2A4-4AEC-885D-D0818CA904BF}" type="presParOf" srcId="{BDC15B2E-712E-4B50-B3DA-3FF9236A5679}" destId="{A035A922-858C-439B-B19F-B818B96747E5}" srcOrd="1" destOrd="0" presId="urn:microsoft.com/office/officeart/2017/3/layout/DropPinTimeline"/>
    <dgm:cxn modelId="{A5D0747C-F01E-4747-9657-2D1773C4EB78}" type="presParOf" srcId="{A035A922-858C-439B-B19F-B818B96747E5}" destId="{F3692F73-40A3-4BA8-A0CD-CB03E8A1F09B}" srcOrd="0" destOrd="0" presId="urn:microsoft.com/office/officeart/2017/3/layout/DropPinTimeline"/>
    <dgm:cxn modelId="{7D14DE16-FED5-4E41-AC6C-0B5A29DE2622}" type="presParOf" srcId="{A035A922-858C-439B-B19F-B818B96747E5}" destId="{46E29A76-2622-4790-8BB0-966A9B2B7EA5}" srcOrd="1" destOrd="0" presId="urn:microsoft.com/office/officeart/2017/3/layout/DropPinTimeline"/>
    <dgm:cxn modelId="{E99B604E-4B28-4A31-85AC-EF6F246779D1}" type="presParOf" srcId="{BDC15B2E-712E-4B50-B3DA-3FF9236A5679}" destId="{79D11DF0-97CB-444A-9EF1-1500957F03C2}" srcOrd="2" destOrd="0" presId="urn:microsoft.com/office/officeart/2017/3/layout/DropPinTimeline"/>
    <dgm:cxn modelId="{4FD9D4F4-7E2A-4DFD-AA4E-73923D094F7A}" type="presParOf" srcId="{BDC15B2E-712E-4B50-B3DA-3FF9236A5679}" destId="{C44C953F-DDD4-4C2B-8FCC-7AD4C024C953}" srcOrd="3" destOrd="0" presId="urn:microsoft.com/office/officeart/2017/3/layout/DropPinTimeline"/>
    <dgm:cxn modelId="{A948F118-0A50-4E90-A533-B52D66B62A87}" type="presParOf" srcId="{BDC15B2E-712E-4B50-B3DA-3FF9236A5679}" destId="{76CEB569-EEC2-4B46-BCA0-1D5A886DFD38}" srcOrd="4" destOrd="0" presId="urn:microsoft.com/office/officeart/2017/3/layout/DropPinTimeline"/>
    <dgm:cxn modelId="{9839CFE8-3569-4D9C-82C2-2A46041E94C7}" type="presParOf" srcId="{BDC15B2E-712E-4B50-B3DA-3FF9236A5679}" destId="{434AAD59-C1C3-44C3-A068-DFD075D3F3CE}" srcOrd="5" destOrd="0" presId="urn:microsoft.com/office/officeart/2017/3/layout/DropPinTimeline"/>
    <dgm:cxn modelId="{FCE3366F-4C0B-4C65-8217-4743B7C8259B}" type="presParOf" srcId="{46A6B157-7198-41C4-9D25-C4F8885F1B6F}" destId="{0AC602C4-B435-4E9E-9487-AF2B14A69531}" srcOrd="13" destOrd="0" presId="urn:microsoft.com/office/officeart/2017/3/layout/DropPinTimeline"/>
    <dgm:cxn modelId="{F1FD1F02-A7D1-4126-BB7A-B894F4E03D68}" type="presParOf" srcId="{46A6B157-7198-41C4-9D25-C4F8885F1B6F}" destId="{5592DF3E-8CB4-4186-80FD-626E77EEACBA}" srcOrd="14" destOrd="0" presId="urn:microsoft.com/office/officeart/2017/3/layout/DropPinTimeline"/>
    <dgm:cxn modelId="{41DD0D37-A306-4B97-891C-B25B88112899}" type="presParOf" srcId="{5592DF3E-8CB4-4186-80FD-626E77EEACBA}" destId="{E922089E-99C2-4F62-AFD6-6E729916A5D2}" srcOrd="0" destOrd="0" presId="urn:microsoft.com/office/officeart/2017/3/layout/DropPinTimeline"/>
    <dgm:cxn modelId="{E3B796F8-5EED-49FD-B76A-30965F49DF57}" type="presParOf" srcId="{5592DF3E-8CB4-4186-80FD-626E77EEACBA}" destId="{5487FA01-FC80-4390-9127-F8B82134FA21}" srcOrd="1" destOrd="0" presId="urn:microsoft.com/office/officeart/2017/3/layout/DropPinTimeline"/>
    <dgm:cxn modelId="{0F4CE4C9-5BC4-43E2-8DBB-CB0AAAD05379}" type="presParOf" srcId="{5487FA01-FC80-4390-9127-F8B82134FA21}" destId="{45E4B7F7-E132-466D-AA39-FA1EC7101AA9}" srcOrd="0" destOrd="0" presId="urn:microsoft.com/office/officeart/2017/3/layout/DropPinTimeline"/>
    <dgm:cxn modelId="{27585878-A328-4790-AEA5-814C1397864B}" type="presParOf" srcId="{5487FA01-FC80-4390-9127-F8B82134FA21}" destId="{E327CBF6-98D8-4B9E-9C97-F8CCA82671B1}" srcOrd="1" destOrd="0" presId="urn:microsoft.com/office/officeart/2017/3/layout/DropPinTimeline"/>
    <dgm:cxn modelId="{F84939CB-CF1B-4918-A2D3-45E5B252AD87}" type="presParOf" srcId="{5592DF3E-8CB4-4186-80FD-626E77EEACBA}" destId="{5E2F22C7-E5C2-4625-B617-FFD3848F0993}" srcOrd="2" destOrd="0" presId="urn:microsoft.com/office/officeart/2017/3/layout/DropPinTimeline"/>
    <dgm:cxn modelId="{667A6B6C-77F3-48FA-805B-B3E3CD8D5E4B}" type="presParOf" srcId="{5592DF3E-8CB4-4186-80FD-626E77EEACBA}" destId="{3617CF20-31E4-478D-9DC6-8C8D4AEA84E1}" srcOrd="3" destOrd="0" presId="urn:microsoft.com/office/officeart/2017/3/layout/DropPinTimeline"/>
    <dgm:cxn modelId="{640BFE75-9A3C-4E2B-B9DA-34E587A8D9B4}" type="presParOf" srcId="{5592DF3E-8CB4-4186-80FD-626E77EEACBA}" destId="{9E4E7622-8BFE-45E2-B087-11C47ACAE23C}" srcOrd="4" destOrd="0" presId="urn:microsoft.com/office/officeart/2017/3/layout/DropPinTimeline"/>
    <dgm:cxn modelId="{813B1CF0-B278-452C-BC29-529765F5D6DD}" type="presParOf" srcId="{5592DF3E-8CB4-4186-80FD-626E77EEACBA}" destId="{CDEE7170-71FB-4B20-8985-6B9B60E5192F}" srcOrd="5" destOrd="0" presId="urn:microsoft.com/office/officeart/2017/3/layout/DropPinTimeline"/>
    <dgm:cxn modelId="{EEC5C574-98EB-4C1F-8F0C-FCBA47199862}" type="presParOf" srcId="{46A6B157-7198-41C4-9D25-C4F8885F1B6F}" destId="{36B785C1-4E78-45F8-AD0C-A5C6C701121E}" srcOrd="15" destOrd="0" presId="urn:microsoft.com/office/officeart/2017/3/layout/DropPinTimeline"/>
    <dgm:cxn modelId="{CA7205FF-1A1B-4EEF-9B2E-943EA6BF1D23}" type="presParOf" srcId="{46A6B157-7198-41C4-9D25-C4F8885F1B6F}" destId="{B62028AD-43E4-4689-80D7-04B3DF0E3F7E}" srcOrd="16" destOrd="0" presId="urn:microsoft.com/office/officeart/2017/3/layout/DropPinTimeline"/>
    <dgm:cxn modelId="{DB71F8BA-09DD-4476-B6B5-741BBC2491A0}" type="presParOf" srcId="{B62028AD-43E4-4689-80D7-04B3DF0E3F7E}" destId="{85E563E7-1E26-439B-A915-C12E9FAAEE2D}" srcOrd="0" destOrd="0" presId="urn:microsoft.com/office/officeart/2017/3/layout/DropPinTimeline"/>
    <dgm:cxn modelId="{94883AFA-3DFE-4B95-AFE9-8334BBC49584}" type="presParOf" srcId="{B62028AD-43E4-4689-80D7-04B3DF0E3F7E}" destId="{0E8A9A7C-8879-4ED9-B16F-6274884AACE1}" srcOrd="1" destOrd="0" presId="urn:microsoft.com/office/officeart/2017/3/layout/DropPinTimeline"/>
    <dgm:cxn modelId="{36138BCF-98E9-419A-9525-88C3A8347453}" type="presParOf" srcId="{0E8A9A7C-8879-4ED9-B16F-6274884AACE1}" destId="{8C90B0F1-C21B-49A5-A1D1-1B394A041E2A}" srcOrd="0" destOrd="0" presId="urn:microsoft.com/office/officeart/2017/3/layout/DropPinTimeline"/>
    <dgm:cxn modelId="{F63011AE-717A-483F-8309-50E58701BBB0}" type="presParOf" srcId="{0E8A9A7C-8879-4ED9-B16F-6274884AACE1}" destId="{F61FA090-7598-4FE3-8030-041AAC608CA4}" srcOrd="1" destOrd="0" presId="urn:microsoft.com/office/officeart/2017/3/layout/DropPinTimeline"/>
    <dgm:cxn modelId="{CBE8CBE4-493D-4EB4-A7C0-9658FFA09416}" type="presParOf" srcId="{B62028AD-43E4-4689-80D7-04B3DF0E3F7E}" destId="{1D2A4381-DBAF-46EF-802F-5411EE8CEBF9}" srcOrd="2" destOrd="0" presId="urn:microsoft.com/office/officeart/2017/3/layout/DropPinTimeline"/>
    <dgm:cxn modelId="{632A79D6-3F49-489B-98AD-CBFC4102EA6A}" type="presParOf" srcId="{B62028AD-43E4-4689-80D7-04B3DF0E3F7E}" destId="{3D477900-97EA-416B-B7C3-D2F8E0C3685E}" srcOrd="3" destOrd="0" presId="urn:microsoft.com/office/officeart/2017/3/layout/DropPinTimeline"/>
    <dgm:cxn modelId="{B77825A4-3090-4C57-8D23-631D184A9F21}" type="presParOf" srcId="{B62028AD-43E4-4689-80D7-04B3DF0E3F7E}" destId="{63AF9F47-2AAA-477B-A35B-31AC36C633E4}" srcOrd="4" destOrd="0" presId="urn:microsoft.com/office/officeart/2017/3/layout/DropPinTimeline"/>
    <dgm:cxn modelId="{1D5491B3-C7A3-41FB-B78D-A69FC1524960}" type="presParOf" srcId="{B62028AD-43E4-4689-80D7-04B3DF0E3F7E}" destId="{ACDFDC47-551B-46C3-9AA7-6216BEC3B46B}" srcOrd="5" destOrd="0" presId="urn:microsoft.com/office/officeart/2017/3/layout/DropPinTimeline"/>
    <dgm:cxn modelId="{B30C34A3-DD4A-4944-ABA6-FC1B6F85F5BF}" type="presParOf" srcId="{46A6B157-7198-41C4-9D25-C4F8885F1B6F}" destId="{8519ADC7-F229-43C9-B780-EE929B755B54}" srcOrd="17" destOrd="0" presId="urn:microsoft.com/office/officeart/2017/3/layout/DropPinTimeline"/>
    <dgm:cxn modelId="{4F458600-DE0D-4584-9F03-25907320B913}" type="presParOf" srcId="{46A6B157-7198-41C4-9D25-C4F8885F1B6F}" destId="{E09F0409-99A4-4AE1-B1B5-37508B8C5AC1}" srcOrd="18" destOrd="0" presId="urn:microsoft.com/office/officeart/2017/3/layout/DropPinTimeline"/>
    <dgm:cxn modelId="{05EDC466-9334-415B-A61B-D08AF6242607}" type="presParOf" srcId="{E09F0409-99A4-4AE1-B1B5-37508B8C5AC1}" destId="{FCD4FCE2-FF42-41F6-A7BC-F117A39E7F59}" srcOrd="0" destOrd="0" presId="urn:microsoft.com/office/officeart/2017/3/layout/DropPinTimeline"/>
    <dgm:cxn modelId="{462C917D-6669-42B1-B93D-F68029F54BA0}" type="presParOf" srcId="{E09F0409-99A4-4AE1-B1B5-37508B8C5AC1}" destId="{7DC91CCF-EC68-4ABD-9E83-7420CE1C8ACC}" srcOrd="1" destOrd="0" presId="urn:microsoft.com/office/officeart/2017/3/layout/DropPinTimeline"/>
    <dgm:cxn modelId="{AC52539B-E17D-4845-96D6-8226133DDAE9}" type="presParOf" srcId="{7DC91CCF-EC68-4ABD-9E83-7420CE1C8ACC}" destId="{8B3CC019-70E1-4CA6-95E3-763A2FBCC5AB}" srcOrd="0" destOrd="0" presId="urn:microsoft.com/office/officeart/2017/3/layout/DropPinTimeline"/>
    <dgm:cxn modelId="{06D0350D-35E2-4C5B-B0FF-07C8BB1A3858}" type="presParOf" srcId="{7DC91CCF-EC68-4ABD-9E83-7420CE1C8ACC}" destId="{8E441D4D-0096-49F8-A903-F40D9F9A98A9}" srcOrd="1" destOrd="0" presId="urn:microsoft.com/office/officeart/2017/3/layout/DropPinTimeline"/>
    <dgm:cxn modelId="{B64877C9-0E52-4339-A759-6E520B920220}" type="presParOf" srcId="{E09F0409-99A4-4AE1-B1B5-37508B8C5AC1}" destId="{7273E8D4-BD95-4112-94B2-36D8CC89DEB5}" srcOrd="2" destOrd="0" presId="urn:microsoft.com/office/officeart/2017/3/layout/DropPinTimeline"/>
    <dgm:cxn modelId="{BA15C48D-39DD-4C06-B0E2-78452E43F456}" type="presParOf" srcId="{E09F0409-99A4-4AE1-B1B5-37508B8C5AC1}" destId="{5AEC3929-140D-4663-BC6E-3BA67242C509}" srcOrd="3" destOrd="0" presId="urn:microsoft.com/office/officeart/2017/3/layout/DropPinTimeline"/>
    <dgm:cxn modelId="{36C3E7D2-26A7-4335-AD2D-7758BD7924B2}" type="presParOf" srcId="{E09F0409-99A4-4AE1-B1B5-37508B8C5AC1}" destId="{865E6057-19E1-485C-AE7B-30868693D2A5}" srcOrd="4" destOrd="0" presId="urn:microsoft.com/office/officeart/2017/3/layout/DropPinTimeline"/>
    <dgm:cxn modelId="{A9F34C35-3CBB-46BB-AFC5-3F5219A0DD64}" type="presParOf" srcId="{E09F0409-99A4-4AE1-B1B5-37508B8C5AC1}" destId="{E1BF5541-2E28-48DD-A331-8EB0A7905181}" srcOrd="5" destOrd="0" presId="urn:microsoft.com/office/officeart/2017/3/layout/DropPinTimeline"/>
    <dgm:cxn modelId="{9CCF38C4-DCF4-4511-B596-E879D987C84A}" type="presParOf" srcId="{46A6B157-7198-41C4-9D25-C4F8885F1B6F}" destId="{F205315C-C0D6-40BE-99C7-C3B839A19E0F}" srcOrd="19" destOrd="0" presId="urn:microsoft.com/office/officeart/2017/3/layout/DropPinTimeline"/>
    <dgm:cxn modelId="{31E73602-FD49-4CC3-9CE8-3847CEB88B93}" type="presParOf" srcId="{46A6B157-7198-41C4-9D25-C4F8885F1B6F}" destId="{55CDE12B-F29D-4D03-A940-21E05FC2B927}" srcOrd="20" destOrd="0" presId="urn:microsoft.com/office/officeart/2017/3/layout/DropPinTimeline"/>
    <dgm:cxn modelId="{4CE2C34E-DC61-4E8F-B2E5-392DF099F124}" type="presParOf" srcId="{55CDE12B-F29D-4D03-A940-21E05FC2B927}" destId="{FCA61A04-D73A-448D-BBAC-5CBC65678FC5}" srcOrd="0" destOrd="0" presId="urn:microsoft.com/office/officeart/2017/3/layout/DropPinTimeline"/>
    <dgm:cxn modelId="{444932A5-4E26-414E-9EC9-36D9C40DC528}" type="presParOf" srcId="{55CDE12B-F29D-4D03-A940-21E05FC2B927}" destId="{183853A6-5F00-4ECF-A72A-6626A87364C8}" srcOrd="1" destOrd="0" presId="urn:microsoft.com/office/officeart/2017/3/layout/DropPinTimeline"/>
    <dgm:cxn modelId="{05E79D57-396F-4281-A67D-89E0CC47FE72}" type="presParOf" srcId="{183853A6-5F00-4ECF-A72A-6626A87364C8}" destId="{6300399A-0092-42D2-9E6C-65EFA67B603E}" srcOrd="0" destOrd="0" presId="urn:microsoft.com/office/officeart/2017/3/layout/DropPinTimeline"/>
    <dgm:cxn modelId="{CE6C43B3-1C18-4A69-A20A-8A79156C8005}" type="presParOf" srcId="{183853A6-5F00-4ECF-A72A-6626A87364C8}" destId="{1D4A6719-BB80-4F34-8142-5179A573F0F1}" srcOrd="1" destOrd="0" presId="urn:microsoft.com/office/officeart/2017/3/layout/DropPinTimeline"/>
    <dgm:cxn modelId="{C1EF8671-34E9-4AB5-830B-34E13E3189B3}" type="presParOf" srcId="{55CDE12B-F29D-4D03-A940-21E05FC2B927}" destId="{9FCCC635-D388-40BF-976B-728CAFC5A008}" srcOrd="2" destOrd="0" presId="urn:microsoft.com/office/officeart/2017/3/layout/DropPinTimeline"/>
    <dgm:cxn modelId="{E3F1A34D-C8B8-4AAA-BA68-67ABFD8734D8}" type="presParOf" srcId="{55CDE12B-F29D-4D03-A940-21E05FC2B927}" destId="{1D8BB761-6E3B-41DB-8832-40E1A8D6A9D1}" srcOrd="3" destOrd="0" presId="urn:microsoft.com/office/officeart/2017/3/layout/DropPinTimeline"/>
    <dgm:cxn modelId="{133F2E58-5B81-43D7-A043-38D072363C7B}" type="presParOf" srcId="{55CDE12B-F29D-4D03-A940-21E05FC2B927}" destId="{88F6711E-92A1-44E4-B66D-2AAC0D6B17B3}" srcOrd="4" destOrd="0" presId="urn:microsoft.com/office/officeart/2017/3/layout/DropPinTimeline"/>
    <dgm:cxn modelId="{863083A4-0BB8-4540-8939-435E8E2B3796}" type="presParOf" srcId="{55CDE12B-F29D-4D03-A940-21E05FC2B927}" destId="{4AB4BAD2-592C-4EC6-8ED7-D943D46E5060}" srcOrd="5" destOrd="0" presId="urn:microsoft.com/office/officeart/2017/3/layout/DropPinTimeline"/>
    <dgm:cxn modelId="{1E73B9AC-C117-417F-9867-628BFAC3A3B4}" type="presParOf" srcId="{46A6B157-7198-41C4-9D25-C4F8885F1B6F}" destId="{89925538-9DDC-4BF6-98A3-4FF7F73EC9AA}" srcOrd="21" destOrd="0" presId="urn:microsoft.com/office/officeart/2017/3/layout/DropPinTimeline"/>
    <dgm:cxn modelId="{EA2B6E51-727F-4429-82A1-58B4BD91D596}" type="presParOf" srcId="{46A6B157-7198-41C4-9D25-C4F8885F1B6F}" destId="{7E6EF8A9-B6F7-4A6C-ADC7-00E3A6166955}" srcOrd="22" destOrd="0" presId="urn:microsoft.com/office/officeart/2017/3/layout/DropPinTimeline"/>
    <dgm:cxn modelId="{6A6F8388-A3B3-471C-B20A-21BB33289E5B}" type="presParOf" srcId="{7E6EF8A9-B6F7-4A6C-ADC7-00E3A6166955}" destId="{74DA25C9-0B0F-43D7-8C71-AEC7FDC72EA7}" srcOrd="0" destOrd="0" presId="urn:microsoft.com/office/officeart/2017/3/layout/DropPinTimeline"/>
    <dgm:cxn modelId="{F2A48EBA-F075-42B0-B053-BCE9205C3805}" type="presParOf" srcId="{7E6EF8A9-B6F7-4A6C-ADC7-00E3A6166955}" destId="{C919223A-0B5D-4A07-8583-64947FCB7F83}" srcOrd="1" destOrd="0" presId="urn:microsoft.com/office/officeart/2017/3/layout/DropPinTimeline"/>
    <dgm:cxn modelId="{EFE9CE7E-6AEF-4D65-BD5D-40C5DF267DD6}" type="presParOf" srcId="{C919223A-0B5D-4A07-8583-64947FCB7F83}" destId="{1D666F38-05A5-4A58-BD4D-0B0F30F9098C}" srcOrd="0" destOrd="0" presId="urn:microsoft.com/office/officeart/2017/3/layout/DropPinTimeline"/>
    <dgm:cxn modelId="{CBA859BC-F357-41E2-B8EF-DD7DBC9B76E7}" type="presParOf" srcId="{C919223A-0B5D-4A07-8583-64947FCB7F83}" destId="{0DF1F93B-431F-4B69-93A6-88D414247395}" srcOrd="1" destOrd="0" presId="urn:microsoft.com/office/officeart/2017/3/layout/DropPinTimeline"/>
    <dgm:cxn modelId="{30CDC4BA-4BD6-447E-B895-A2263905382B}" type="presParOf" srcId="{7E6EF8A9-B6F7-4A6C-ADC7-00E3A6166955}" destId="{349EF088-ABE8-496B-984A-8372B2F23713}" srcOrd="2" destOrd="0" presId="urn:microsoft.com/office/officeart/2017/3/layout/DropPinTimeline"/>
    <dgm:cxn modelId="{15EF2396-7EF5-4B7B-A6E6-A50730E62317}" type="presParOf" srcId="{7E6EF8A9-B6F7-4A6C-ADC7-00E3A6166955}" destId="{C936631C-CAA8-421E-A6AD-C403C58982C2}" srcOrd="3" destOrd="0" presId="urn:microsoft.com/office/officeart/2017/3/layout/DropPinTimeline"/>
    <dgm:cxn modelId="{EF3DE21D-6DF3-4E0C-B990-E12C00083B81}" type="presParOf" srcId="{7E6EF8A9-B6F7-4A6C-ADC7-00E3A6166955}" destId="{A6232F60-689A-4244-87C0-A499C1517EDB}" srcOrd="4" destOrd="0" presId="urn:microsoft.com/office/officeart/2017/3/layout/DropPinTimeline"/>
    <dgm:cxn modelId="{A9E75B91-F972-4122-B0F4-5076CE59AEE6}" type="presParOf" srcId="{7E6EF8A9-B6F7-4A6C-ADC7-00E3A6166955}" destId="{AE8E4C5A-8F8D-4C40-A4BE-D85B1A8A3180}" srcOrd="5" destOrd="0" presId="urn:microsoft.com/office/officeart/2017/3/layout/DropPi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 loCatId="process" qsTypeId="urn:microsoft.com/office/officeart/2005/8/quickstyle/3d3" qsCatId="3D" csTypeId="urn:microsoft.com/office/officeart/2005/8/colors/accent0_3" csCatId="mainScheme" phldr="1"/>
      <dgm:spPr/>
      <dgm:t>
        <a:bodyPr/>
        <a:lstStyle/>
        <a:p>
          <a:endParaRPr lang="en-US"/>
        </a:p>
      </dgm:t>
    </dgm:pt>
    <dgm:pt modelId="{F4B76808-426C-4ED7-8023-E62FD82D3715}">
      <dgm:prSet/>
      <dgm:spPr/>
      <dgm:t>
        <a:bodyPr anchor="b"/>
        <a:lstStyle/>
        <a:p>
          <a:pPr>
            <a:defRPr b="1"/>
          </a:pPr>
          <a:r>
            <a:rPr lang="en-US" dirty="0"/>
            <a:t>1993</a:t>
          </a:r>
          <a:br>
            <a:rPr lang="en-US" dirty="0"/>
          </a:br>
          <a:r>
            <a:rPr lang="en-US" dirty="0"/>
            <a:t>RDA</a:t>
          </a:r>
        </a:p>
      </dgm:t>
    </dgm:pt>
    <dgm:pt modelId="{8DE75519-8680-4C48-8EAB-4261D870F010}" type="parTrans" cxnId="{43AD6AD2-8807-4B5F-A10E-4D97BBBC4BC6}">
      <dgm:prSet/>
      <dgm:spPr/>
      <dgm:t>
        <a:bodyPr/>
        <a:lstStyle/>
        <a:p>
          <a:pPr algn="l"/>
          <a:endParaRPr lang="en-US"/>
        </a:p>
      </dgm:t>
    </dgm:pt>
    <dgm:pt modelId="{0DB38789-7AC9-44FB-8B78-DD6EC9CD5110}" type="sibTrans" cxnId="{43AD6AD2-8807-4B5F-A10E-4D97BBBC4BC6}">
      <dgm:prSet/>
      <dgm:spPr/>
      <dgm:t>
        <a:bodyPr/>
        <a:lstStyle/>
        <a:p>
          <a:pPr algn="l"/>
          <a:endParaRPr lang="en-US"/>
        </a:p>
      </dgm:t>
    </dgm:pt>
    <dgm:pt modelId="{167F7A16-594E-44BC-AF0B-CBECAC501816}">
      <dgm:prSet/>
      <dgm:spPr/>
      <dgm:t>
        <a:bodyPr anchor="b"/>
        <a:lstStyle/>
        <a:p>
          <a:pPr>
            <a:defRPr b="1"/>
          </a:pPr>
          <a:r>
            <a:rPr lang="en-US" dirty="0"/>
            <a:t>1998</a:t>
          </a:r>
          <a:br>
            <a:rPr lang="en-US" dirty="0"/>
          </a:br>
          <a:r>
            <a:rPr lang="en-US" dirty="0"/>
            <a:t>XML-RPC</a:t>
          </a:r>
        </a:p>
      </dgm:t>
    </dgm:pt>
    <dgm:pt modelId="{05F434A3-74FC-4B98-893B-F984C13D6457}" type="parTrans" cxnId="{806CF717-15B9-4D96-9136-0CC08358B2A5}">
      <dgm:prSet/>
      <dgm:spPr/>
      <dgm:t>
        <a:bodyPr/>
        <a:lstStyle/>
        <a:p>
          <a:pPr algn="l"/>
          <a:endParaRPr lang="en-US"/>
        </a:p>
      </dgm:t>
    </dgm:pt>
    <dgm:pt modelId="{F26B5CE3-924A-470F-952D-78558C4C872D}" type="sibTrans" cxnId="{806CF717-15B9-4D96-9136-0CC08358B2A5}">
      <dgm:prSet/>
      <dgm:spPr/>
      <dgm:t>
        <a:bodyPr/>
        <a:lstStyle/>
        <a:p>
          <a:pPr algn="l"/>
          <a:endParaRPr lang="en-US"/>
        </a:p>
      </dgm:t>
    </dgm:pt>
    <dgm:pt modelId="{A22F51F7-C2D0-4142-8414-7D4AD4CFA001}">
      <dgm:prSet/>
      <dgm:spPr/>
      <dgm:t>
        <a:bodyPr anchor="b"/>
        <a:lstStyle/>
        <a:p>
          <a:pPr>
            <a:defRPr b="1"/>
          </a:pPr>
          <a:r>
            <a:rPr lang="en-US" dirty="0"/>
            <a:t>1999</a:t>
          </a:r>
          <a:br>
            <a:rPr lang="en-US" dirty="0"/>
          </a:br>
          <a:r>
            <a:rPr lang="en-US" dirty="0"/>
            <a:t>SOAP</a:t>
          </a:r>
        </a:p>
      </dgm:t>
    </dgm:pt>
    <dgm:pt modelId="{466D650B-FD63-47ED-BD47-2103D4D4E462}" type="parTrans" cxnId="{08E83757-7039-45A5-B597-E2E08CE54937}">
      <dgm:prSet/>
      <dgm:spPr/>
      <dgm:t>
        <a:bodyPr/>
        <a:lstStyle/>
        <a:p>
          <a:pPr algn="l"/>
          <a:endParaRPr lang="en-US"/>
        </a:p>
      </dgm:t>
    </dgm:pt>
    <dgm:pt modelId="{787BFA30-20E7-48CA-9AD5-E2FFAF3A0451}" type="sibTrans" cxnId="{08E83757-7039-45A5-B597-E2E08CE54937}">
      <dgm:prSet/>
      <dgm:spPr/>
      <dgm:t>
        <a:bodyPr/>
        <a:lstStyle/>
        <a:p>
          <a:pPr algn="l"/>
          <a:endParaRPr lang="en-US"/>
        </a:p>
      </dgm:t>
    </dgm:pt>
    <dgm:pt modelId="{4753DF0F-CFC1-450B-8CFE-6463E66F0798}">
      <dgm:prSet/>
      <dgm:spPr/>
      <dgm:t>
        <a:bodyPr anchor="b"/>
        <a:lstStyle/>
        <a:p>
          <a:pPr>
            <a:defRPr b="1"/>
          </a:pPr>
          <a:r>
            <a:rPr lang="en-US" dirty="0"/>
            <a:t>2000</a:t>
          </a:r>
          <a:br>
            <a:rPr lang="en-US" dirty="0"/>
          </a:br>
          <a:r>
            <a:rPr lang="en-US" dirty="0"/>
            <a:t>REST</a:t>
          </a:r>
        </a:p>
      </dgm:t>
    </dgm:pt>
    <dgm:pt modelId="{8DEFDD15-CA1A-4213-BC5A-0F1583C2CE2C}" type="parTrans" cxnId="{20985C97-DB94-45CE-8474-2474D01C02A8}">
      <dgm:prSet/>
      <dgm:spPr/>
      <dgm:t>
        <a:bodyPr/>
        <a:lstStyle/>
        <a:p>
          <a:pPr algn="l"/>
          <a:endParaRPr lang="en-US"/>
        </a:p>
      </dgm:t>
    </dgm:pt>
    <dgm:pt modelId="{6C9CB13D-6945-4A83-B1F5-EF8759E861A2}" type="sibTrans" cxnId="{20985C97-DB94-45CE-8474-2474D01C02A8}">
      <dgm:prSet/>
      <dgm:spPr/>
      <dgm:t>
        <a:bodyPr/>
        <a:lstStyle/>
        <a:p>
          <a:pPr algn="l"/>
          <a:endParaRPr lang="en-US"/>
        </a:p>
      </dgm:t>
    </dgm:pt>
    <dgm:pt modelId="{BFF30912-275C-49C4-9027-366AE69C1FB1}">
      <dgm:prSet/>
      <dgm:spPr/>
      <dgm:t>
        <a:bodyPr anchor="b"/>
        <a:lstStyle/>
        <a:p>
          <a:pPr>
            <a:defRPr b="1"/>
          </a:pPr>
          <a:r>
            <a:rPr lang="en-US" dirty="0"/>
            <a:t>2005</a:t>
          </a:r>
          <a:br>
            <a:rPr lang="en-US" dirty="0"/>
          </a:br>
          <a:r>
            <a:rPr lang="en-US" dirty="0"/>
            <a:t>JSON-RPC</a:t>
          </a:r>
        </a:p>
      </dgm:t>
    </dgm:pt>
    <dgm:pt modelId="{E30D1E08-5645-45F2-BDBA-94038F6CE614}" type="parTrans" cxnId="{390509BE-B31E-4687-A649-86DC2240DA54}">
      <dgm:prSet/>
      <dgm:spPr/>
      <dgm:t>
        <a:bodyPr/>
        <a:lstStyle/>
        <a:p>
          <a:pPr algn="l"/>
          <a:endParaRPr lang="en-US"/>
        </a:p>
      </dgm:t>
    </dgm:pt>
    <dgm:pt modelId="{B4FBC7D0-4B2A-4CB4-BF9B-E86DD1BBE9B9}" type="sibTrans" cxnId="{390509BE-B31E-4687-A649-86DC2240DA54}">
      <dgm:prSet/>
      <dgm:spPr/>
      <dgm:t>
        <a:bodyPr/>
        <a:lstStyle/>
        <a:p>
          <a:pPr algn="l"/>
          <a:endParaRPr lang="en-US"/>
        </a:p>
      </dgm:t>
    </dgm:pt>
    <dgm:pt modelId="{28050EB0-99F5-439C-98A9-BE74F14E246E}">
      <dgm:prSet/>
      <dgm:spPr/>
      <dgm:t>
        <a:bodyPr anchor="b"/>
        <a:lstStyle/>
        <a:p>
          <a:pPr>
            <a:defRPr b="1"/>
          </a:pPr>
          <a:r>
            <a:rPr lang="en-US" dirty="0"/>
            <a:t>2007</a:t>
          </a:r>
          <a:br>
            <a:rPr lang="en-US" dirty="0"/>
          </a:br>
          <a:r>
            <a:rPr lang="en-US" dirty="0" err="1"/>
            <a:t>Odata</a:t>
          </a:r>
          <a:endParaRPr lang="en-US" dirty="0"/>
        </a:p>
      </dgm:t>
    </dgm:pt>
    <dgm:pt modelId="{7452CEF7-C3B1-4DD0-AA96-D99CA218452B}" type="parTrans" cxnId="{94A2B7C3-0BF3-4762-A4E2-236107B4B4FD}">
      <dgm:prSet/>
      <dgm:spPr/>
      <dgm:t>
        <a:bodyPr/>
        <a:lstStyle/>
        <a:p>
          <a:pPr algn="l"/>
          <a:endParaRPr lang="en-US"/>
        </a:p>
      </dgm:t>
    </dgm:pt>
    <dgm:pt modelId="{246BDE9B-84E0-414B-98E5-04839E290A70}" type="sibTrans" cxnId="{94A2B7C3-0BF3-4762-A4E2-236107B4B4FD}">
      <dgm:prSet/>
      <dgm:spPr/>
      <dgm:t>
        <a:bodyPr/>
        <a:lstStyle/>
        <a:p>
          <a:pPr algn="l"/>
          <a:endParaRPr lang="en-US"/>
        </a:p>
      </dgm:t>
    </dgm:pt>
    <dgm:pt modelId="{F8110AE7-2E68-47CC-BFA2-C9839A7BCFDD}">
      <dgm:prSet/>
      <dgm:spPr/>
      <dgm:t>
        <a:bodyPr anchor="b"/>
        <a:lstStyle/>
        <a:p>
          <a:pPr>
            <a:defRPr b="1"/>
          </a:pPr>
          <a:r>
            <a:rPr lang="en-US" dirty="0"/>
            <a:t>2015</a:t>
          </a:r>
          <a:br>
            <a:rPr lang="en-US" dirty="0"/>
          </a:br>
          <a:r>
            <a:rPr lang="en-US" dirty="0" err="1"/>
            <a:t>GraphQL</a:t>
          </a:r>
          <a:endParaRPr lang="en-US" dirty="0"/>
        </a:p>
      </dgm:t>
    </dgm:pt>
    <dgm:pt modelId="{1E1FEA60-D0A8-4065-ADB0-4B8F41A2E64C}" type="parTrans" cxnId="{2893D41D-00C1-4BBE-9EFD-E1AE4E2FDE2C}">
      <dgm:prSet/>
      <dgm:spPr/>
      <dgm:t>
        <a:bodyPr/>
        <a:lstStyle/>
        <a:p>
          <a:pPr algn="l"/>
          <a:endParaRPr lang="en-US"/>
        </a:p>
      </dgm:t>
    </dgm:pt>
    <dgm:pt modelId="{77CB7DE0-F850-4339-A42A-A5A1FA6FBBB6}" type="sibTrans" cxnId="{2893D41D-00C1-4BBE-9EFD-E1AE4E2FDE2C}">
      <dgm:prSet/>
      <dgm:spPr/>
      <dgm:t>
        <a:bodyPr/>
        <a:lstStyle/>
        <a:p>
          <a:pPr algn="l"/>
          <a:endParaRPr lang="en-US"/>
        </a:p>
      </dgm:t>
    </dgm:pt>
    <dgm:pt modelId="{CF40D5D9-30F5-4F36-BB93-3B1FC34B0113}">
      <dgm:prSet/>
      <dgm:spPr/>
      <dgm:t>
        <a:bodyPr anchor="b"/>
        <a:lstStyle/>
        <a:p>
          <a:pPr>
            <a:defRPr b="1"/>
          </a:pPr>
          <a:r>
            <a:rPr lang="en-US" dirty="0"/>
            <a:t>2016</a:t>
          </a:r>
          <a:br>
            <a:rPr lang="en-US" dirty="0"/>
          </a:br>
          <a:r>
            <a:rPr lang="en-US" dirty="0" err="1"/>
            <a:t>gRPC</a:t>
          </a:r>
          <a:endParaRPr lang="en-US" dirty="0"/>
        </a:p>
      </dgm:t>
    </dgm:pt>
    <dgm:pt modelId="{32CBCC56-A98C-4B88-8CFF-5AA089B22DF1}" type="parTrans" cxnId="{861B3B4F-E5E3-40D0-AC6D-406B4FE0DAD2}">
      <dgm:prSet/>
      <dgm:spPr/>
      <dgm:t>
        <a:bodyPr/>
        <a:lstStyle/>
        <a:p>
          <a:pPr algn="l"/>
          <a:endParaRPr lang="en-US"/>
        </a:p>
      </dgm:t>
    </dgm:pt>
    <dgm:pt modelId="{76CB0626-5A66-4768-9119-D2910A828563}" type="sibTrans" cxnId="{861B3B4F-E5E3-40D0-AC6D-406B4FE0DAD2}">
      <dgm:prSet/>
      <dgm:spPr/>
      <dgm:t>
        <a:bodyPr/>
        <a:lstStyle/>
        <a:p>
          <a:pPr algn="l"/>
          <a:endParaRPr lang="en-US"/>
        </a:p>
      </dgm:t>
    </dgm:pt>
    <dgm:pt modelId="{77ACE4C7-9085-4BE0-9D56-FE6DEFD2B4EB}">
      <dgm:prSet/>
      <dgm:spPr/>
      <dgm:t>
        <a:bodyPr anchor="b"/>
        <a:lstStyle/>
        <a:p>
          <a:pPr>
            <a:defRPr b="1"/>
          </a:pPr>
          <a:r>
            <a:rPr lang="en-US" dirty="0"/>
            <a:t>1981</a:t>
          </a:r>
          <a:br>
            <a:rPr lang="en-US" dirty="0"/>
          </a:br>
          <a:r>
            <a:rPr lang="en-US" dirty="0"/>
            <a:t>RPC</a:t>
          </a:r>
        </a:p>
      </dgm:t>
    </dgm:pt>
    <dgm:pt modelId="{0F839757-2283-4C34-ABFF-04D2023F1424}" type="parTrans" cxnId="{A9DFF497-C142-4C61-87D2-7CF13795F8F5}">
      <dgm:prSet/>
      <dgm:spPr/>
      <dgm:t>
        <a:bodyPr/>
        <a:lstStyle/>
        <a:p>
          <a:endParaRPr lang="en-US"/>
        </a:p>
      </dgm:t>
    </dgm:pt>
    <dgm:pt modelId="{D3FFF43D-1B45-4282-A120-C40CC8D7AEB6}" type="sibTrans" cxnId="{A9DFF497-C142-4C61-87D2-7CF13795F8F5}">
      <dgm:prSet/>
      <dgm:spPr/>
      <dgm:t>
        <a:bodyPr/>
        <a:lstStyle/>
        <a:p>
          <a:endParaRPr lang="en-US"/>
        </a:p>
      </dgm:t>
    </dgm:pt>
    <dgm:pt modelId="{1E529C6E-C939-479A-A075-9E9B02837B50}">
      <dgm:prSet/>
      <dgm:spPr/>
      <dgm:t>
        <a:bodyPr anchor="b"/>
        <a:lstStyle/>
        <a:p>
          <a:pPr>
            <a:defRPr b="1"/>
          </a:pPr>
          <a:r>
            <a:rPr lang="en-US" dirty="0"/>
            <a:t>1991</a:t>
          </a:r>
          <a:br>
            <a:rPr lang="en-US" dirty="0"/>
          </a:br>
          <a:r>
            <a:rPr lang="en-US" dirty="0"/>
            <a:t>CORBA</a:t>
          </a:r>
        </a:p>
      </dgm:t>
    </dgm:pt>
    <dgm:pt modelId="{192E80CB-2667-481C-8244-6EC4AEED1BC2}" type="sibTrans" cxnId="{99746BB5-7122-43B8-8680-CF610F03585C}">
      <dgm:prSet/>
      <dgm:spPr/>
      <dgm:t>
        <a:bodyPr/>
        <a:lstStyle/>
        <a:p>
          <a:pPr algn="l"/>
          <a:endParaRPr lang="en-US"/>
        </a:p>
      </dgm:t>
    </dgm:pt>
    <dgm:pt modelId="{46B3C017-F97A-4640-992A-33AEE06B2EFC}" type="parTrans" cxnId="{99746BB5-7122-43B8-8680-CF610F03585C}">
      <dgm:prSet/>
      <dgm:spPr/>
      <dgm:t>
        <a:bodyPr/>
        <a:lstStyle/>
        <a:p>
          <a:pPr algn="l"/>
          <a:endParaRPr lang="en-US"/>
        </a:p>
      </dgm:t>
    </dgm:pt>
    <dgm:pt modelId="{24A9597D-5431-450F-AD87-033459639606}">
      <dgm:prSet/>
      <dgm:spPr/>
      <dgm:t>
        <a:bodyPr anchor="b"/>
        <a:lstStyle/>
        <a:p>
          <a:pPr>
            <a:defRPr b="1"/>
          </a:pPr>
          <a:r>
            <a:rPr lang="en-US" dirty="0"/>
            <a:t>~1970~</a:t>
          </a:r>
          <a:br>
            <a:rPr lang="en-US" dirty="0"/>
          </a:br>
          <a:r>
            <a:rPr lang="en-US" dirty="0"/>
            <a:t>RPC concept</a:t>
          </a:r>
          <a:br>
            <a:rPr lang="en-US" dirty="0"/>
          </a:br>
          <a:r>
            <a:rPr lang="en-US" dirty="0"/>
            <a:t>Messaging</a:t>
          </a:r>
          <a:br>
            <a:rPr lang="en-US" dirty="0"/>
          </a:br>
          <a:r>
            <a:rPr lang="en-US" dirty="0"/>
            <a:t>Queuing</a:t>
          </a:r>
        </a:p>
      </dgm:t>
    </dgm:pt>
    <dgm:pt modelId="{B6FF8757-9A76-482B-8201-FE1E251F796A}" type="parTrans" cxnId="{4A9BDA63-F484-4C6F-82EE-A70E4989C51E}">
      <dgm:prSet/>
      <dgm:spPr/>
      <dgm:t>
        <a:bodyPr/>
        <a:lstStyle/>
        <a:p>
          <a:endParaRPr lang="en-US"/>
        </a:p>
      </dgm:t>
    </dgm:pt>
    <dgm:pt modelId="{0BA5A555-D766-4D2F-A69F-18115F5EB76B}" type="sibTrans" cxnId="{4A9BDA63-F484-4C6F-82EE-A70E4989C51E}">
      <dgm:prSet/>
      <dgm:spPr/>
      <dgm:t>
        <a:bodyPr/>
        <a:lstStyle/>
        <a:p>
          <a:endParaRPr lang="en-US"/>
        </a:p>
      </dgm:t>
    </dgm:pt>
    <dgm:pt modelId="{7C238FB9-5F6C-442C-8033-54F0FA1D7E74}">
      <dgm:prSet/>
      <dgm:spPr/>
      <dgm:t>
        <a:bodyPr anchor="b"/>
        <a:lstStyle/>
        <a:p>
          <a:r>
            <a:rPr lang="en-US"/>
            <a:t>2011</a:t>
          </a:r>
          <a:br>
            <a:rPr lang="en-US"/>
          </a:br>
          <a:r>
            <a:rPr lang="en-US"/>
            <a:t>WebSocket</a:t>
          </a:r>
          <a:endParaRPr lang="en-US" dirty="0"/>
        </a:p>
      </dgm:t>
    </dgm:pt>
    <dgm:pt modelId="{9C6A062A-AFCF-4503-BD1D-A2C9E8F8FB4C}" type="parTrans" cxnId="{41CBED91-7EF2-4B15-A93F-98926B6D3FC0}">
      <dgm:prSet/>
      <dgm:spPr/>
      <dgm:t>
        <a:bodyPr/>
        <a:lstStyle/>
        <a:p>
          <a:endParaRPr lang="en-US"/>
        </a:p>
      </dgm:t>
    </dgm:pt>
    <dgm:pt modelId="{299B70D8-7A4E-4CEB-9DDA-0B3387D78F79}" type="sibTrans" cxnId="{41CBED91-7EF2-4B15-A93F-98926B6D3FC0}">
      <dgm:prSet/>
      <dgm:spPr/>
      <dgm:t>
        <a:bodyPr/>
        <a:lstStyle/>
        <a:p>
          <a:endParaRPr lang="en-US"/>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13" custSzY="428624"/>
      <dgm:spPr>
        <a:prstGeom prst="homePlate">
          <a:avLst/>
        </a:prstGeom>
      </dgm:spPr>
    </dgm:pt>
    <dgm:pt modelId="{46A6B157-7198-41C4-9D25-C4F8885F1B6F}" type="pres">
      <dgm:prSet presAssocID="{63085546-7C7C-4B3E-ABEB-2669F1A65FB2}" presName="nodes" presStyleCnt="0">
        <dgm:presLayoutVars>
          <dgm:chMax/>
          <dgm:chPref/>
          <dgm:animLvl val="lvl"/>
        </dgm:presLayoutVars>
      </dgm:prSet>
      <dgm:spPr/>
    </dgm:pt>
    <dgm:pt modelId="{35D4265B-9CC2-4F33-AA01-7ED8B091771A}" type="pres">
      <dgm:prSet presAssocID="{24A9597D-5431-450F-AD87-033459639606}" presName="composite" presStyleCnt="0"/>
      <dgm:spPr/>
    </dgm:pt>
    <dgm:pt modelId="{DA2037BF-1D5B-46AB-9007-789D01C32456}" type="pres">
      <dgm:prSet presAssocID="{24A9597D-5431-450F-AD87-033459639606}" presName="ConnectorPoint" presStyleLbl="lnNode1" presStyleIdx="0" presStyleCnt="12"/>
      <dgm:spPr>
        <a:solidFill>
          <a:schemeClr val="dk2">
            <a:hueOff val="0"/>
            <a:satOff val="0"/>
            <a:lumOff val="0"/>
            <a:alphaOff val="0"/>
          </a:schemeClr>
        </a:solidFill>
        <a:ln w="6350">
          <a:noFill/>
        </a:ln>
        <a:effectLst/>
      </dgm:spPr>
    </dgm:pt>
    <dgm:pt modelId="{3D071174-4AC5-47D5-A502-7CCB2D4EAF26}" type="pres">
      <dgm:prSet presAssocID="{24A9597D-5431-450F-AD87-033459639606}" presName="DropPinPlaceHolder" presStyleCnt="0"/>
      <dgm:spPr/>
    </dgm:pt>
    <dgm:pt modelId="{E2320E50-EF1B-42E0-A56D-8BBC5FDA6D41}" type="pres">
      <dgm:prSet presAssocID="{24A9597D-5431-450F-AD87-033459639606}" presName="DropPin" presStyleLbl="alignNode1" presStyleIdx="0" presStyleCnt="12"/>
      <dgm:spPr/>
    </dgm:pt>
    <dgm:pt modelId="{BDA48608-3657-441B-A4D7-1D7464C0E0CB}" type="pres">
      <dgm:prSet presAssocID="{24A9597D-5431-450F-AD87-033459639606}" presName="Ellipse" presStyleLbl="fgAcc1" presStyleIdx="1" presStyleCnt="13"/>
      <dgm:spPr>
        <a:solidFill>
          <a:schemeClr val="lt2">
            <a:alpha val="90000"/>
            <a:hueOff val="0"/>
            <a:satOff val="0"/>
            <a:lumOff val="0"/>
            <a:alphaOff val="0"/>
          </a:schemeClr>
        </a:solidFill>
        <a:ln>
          <a:noFill/>
        </a:ln>
        <a:effectLst/>
      </dgm:spPr>
    </dgm:pt>
    <dgm:pt modelId="{C225E8D7-774C-4DC1-9AA1-F3B2F352504E}" type="pres">
      <dgm:prSet presAssocID="{24A9597D-5431-450F-AD87-033459639606}" presName="L2TextContainer" presStyleLbl="revTx" presStyleIdx="0" presStyleCnt="24">
        <dgm:presLayoutVars>
          <dgm:bulletEnabled val="1"/>
        </dgm:presLayoutVars>
      </dgm:prSet>
      <dgm:spPr/>
    </dgm:pt>
    <dgm:pt modelId="{8CBA863D-5AD2-4756-8C8B-E5B3C048DE9D}" type="pres">
      <dgm:prSet presAssocID="{24A9597D-5431-450F-AD87-033459639606}" presName="L1TextContainer" presStyleLbl="revTx" presStyleIdx="1" presStyleCnt="24">
        <dgm:presLayoutVars>
          <dgm:chMax val="1"/>
          <dgm:chPref val="1"/>
          <dgm:bulletEnabled val="1"/>
        </dgm:presLayoutVars>
      </dgm:prSet>
      <dgm:spPr/>
    </dgm:pt>
    <dgm:pt modelId="{23E4EE21-5274-472E-A4BE-B181B7718783}" type="pres">
      <dgm:prSet presAssocID="{24A9597D-5431-450F-AD87-033459639606}" presName="ConnectLine" presStyleLbl="sibTrans1D1" presStyleIdx="0" presStyleCnt="12"/>
      <dgm:spPr>
        <a:noFill/>
        <a:ln w="12700" cap="flat" cmpd="sng" algn="ctr">
          <a:solidFill>
            <a:schemeClr val="dk2">
              <a:hueOff val="0"/>
              <a:satOff val="0"/>
              <a:lumOff val="0"/>
              <a:alphaOff val="0"/>
            </a:schemeClr>
          </a:solidFill>
          <a:prstDash val="dash"/>
        </a:ln>
        <a:effectLst/>
      </dgm:spPr>
    </dgm:pt>
    <dgm:pt modelId="{FDB2990A-DAB7-4296-9D54-74B95098CFBF}" type="pres">
      <dgm:prSet presAssocID="{24A9597D-5431-450F-AD87-033459639606}" presName="EmptyPlaceHolder" presStyleCnt="0"/>
      <dgm:spPr/>
    </dgm:pt>
    <dgm:pt modelId="{2A4D852E-7098-452F-8443-508D23300CF3}" type="pres">
      <dgm:prSet presAssocID="{0BA5A555-D766-4D2F-A69F-18115F5EB76B}" presName="spaceBetweenRectangles" presStyleCnt="0"/>
      <dgm:spPr/>
    </dgm:pt>
    <dgm:pt modelId="{6F430720-6702-463C-A60F-FB4C77E2E607}" type="pres">
      <dgm:prSet presAssocID="{77ACE4C7-9085-4BE0-9D56-FE6DEFD2B4EB}" presName="composite" presStyleCnt="0"/>
      <dgm:spPr/>
    </dgm:pt>
    <dgm:pt modelId="{36525857-D177-4641-91F8-4CDE25A90F49}" type="pres">
      <dgm:prSet presAssocID="{77ACE4C7-9085-4BE0-9D56-FE6DEFD2B4EB}" presName="ConnectorPoint" presStyleLbl="lnNode1" presStyleIdx="1" presStyleCnt="12"/>
      <dgm:spPr>
        <a:solidFill>
          <a:schemeClr val="dk2">
            <a:hueOff val="0"/>
            <a:satOff val="0"/>
            <a:lumOff val="0"/>
            <a:alphaOff val="0"/>
          </a:schemeClr>
        </a:solidFill>
        <a:ln w="6350">
          <a:noFill/>
        </a:ln>
        <a:effectLst/>
      </dgm:spPr>
    </dgm:pt>
    <dgm:pt modelId="{194E1EFB-A6FB-4057-B226-9234C96653CB}" type="pres">
      <dgm:prSet presAssocID="{77ACE4C7-9085-4BE0-9D56-FE6DEFD2B4EB}" presName="DropPinPlaceHolder" presStyleCnt="0"/>
      <dgm:spPr/>
    </dgm:pt>
    <dgm:pt modelId="{1A2ED0E3-1661-48A0-BB01-BEDFC7423F3E}" type="pres">
      <dgm:prSet presAssocID="{77ACE4C7-9085-4BE0-9D56-FE6DEFD2B4EB}" presName="DropPin" presStyleLbl="alignNode1" presStyleIdx="1" presStyleCnt="12"/>
      <dgm:spPr/>
    </dgm:pt>
    <dgm:pt modelId="{7D74E13E-6FD5-44E4-8358-77A6C638139C}" type="pres">
      <dgm:prSet presAssocID="{77ACE4C7-9085-4BE0-9D56-FE6DEFD2B4EB}" presName="Ellipse" presStyleLbl="fgAcc1" presStyleIdx="2" presStyleCnt="13"/>
      <dgm:spPr>
        <a:solidFill>
          <a:schemeClr val="accent2">
            <a:lumMod val="60000"/>
            <a:lumOff val="40000"/>
          </a:schemeClr>
        </a:solidFill>
        <a:ln>
          <a:noFill/>
        </a:ln>
        <a:effectLst/>
      </dgm:spPr>
    </dgm:pt>
    <dgm:pt modelId="{0D5A17A9-5D8F-4295-B58D-2EB72F139EC7}" type="pres">
      <dgm:prSet presAssocID="{77ACE4C7-9085-4BE0-9D56-FE6DEFD2B4EB}" presName="L2TextContainer" presStyleLbl="revTx" presStyleIdx="2" presStyleCnt="24">
        <dgm:presLayoutVars>
          <dgm:bulletEnabled val="1"/>
        </dgm:presLayoutVars>
      </dgm:prSet>
      <dgm:spPr/>
    </dgm:pt>
    <dgm:pt modelId="{747B134D-296A-4682-95DC-5908E9A7AF1E}" type="pres">
      <dgm:prSet presAssocID="{77ACE4C7-9085-4BE0-9D56-FE6DEFD2B4EB}" presName="L1TextContainer" presStyleLbl="revTx" presStyleIdx="3" presStyleCnt="24">
        <dgm:presLayoutVars>
          <dgm:chMax val="1"/>
          <dgm:chPref val="1"/>
          <dgm:bulletEnabled val="1"/>
        </dgm:presLayoutVars>
      </dgm:prSet>
      <dgm:spPr/>
    </dgm:pt>
    <dgm:pt modelId="{8E30E049-FE29-4CCD-A791-5CD7EB7A61E1}" type="pres">
      <dgm:prSet presAssocID="{77ACE4C7-9085-4BE0-9D56-FE6DEFD2B4EB}" presName="ConnectLine" presStyleLbl="sibTrans1D1" presStyleIdx="1" presStyleCnt="12"/>
      <dgm:spPr>
        <a:noFill/>
        <a:ln w="12700" cap="flat" cmpd="sng" algn="ctr">
          <a:solidFill>
            <a:schemeClr val="dk2">
              <a:hueOff val="0"/>
              <a:satOff val="0"/>
              <a:lumOff val="0"/>
              <a:alphaOff val="0"/>
            </a:schemeClr>
          </a:solidFill>
          <a:prstDash val="dash"/>
        </a:ln>
        <a:effectLst/>
      </dgm:spPr>
    </dgm:pt>
    <dgm:pt modelId="{E4E446D8-04BA-4821-94C5-4BC9128A14F3}" type="pres">
      <dgm:prSet presAssocID="{77ACE4C7-9085-4BE0-9D56-FE6DEFD2B4EB}" presName="EmptyPlaceHolder" presStyleCnt="0"/>
      <dgm:spPr/>
    </dgm:pt>
    <dgm:pt modelId="{E0DAEDA0-B19A-4C1D-A793-916D49326819}" type="pres">
      <dgm:prSet presAssocID="{D3FFF43D-1B45-4282-A120-C40CC8D7AEB6}" presName="spaceBetweenRectangles" presStyleCnt="0"/>
      <dgm:spPr/>
    </dgm:pt>
    <dgm:pt modelId="{4AD5D382-D504-4C72-9015-2428B5738B4B}" type="pres">
      <dgm:prSet presAssocID="{1E529C6E-C939-479A-A075-9E9B02837B50}" presName="composite" presStyleCnt="0"/>
      <dgm:spPr/>
    </dgm:pt>
    <dgm:pt modelId="{01139EBE-AC97-40BF-9782-E83F3CE42DF4}" type="pres">
      <dgm:prSet presAssocID="{1E529C6E-C939-479A-A075-9E9B02837B50}" presName="ConnectorPoint" presStyleLbl="lnNode1" presStyleIdx="2" presStyleCnt="12"/>
      <dgm:spPr>
        <a:solidFill>
          <a:schemeClr val="dk2">
            <a:hueOff val="0"/>
            <a:satOff val="0"/>
            <a:lumOff val="0"/>
            <a:alphaOff val="0"/>
          </a:schemeClr>
        </a:solidFill>
        <a:ln w="6350">
          <a:noFill/>
        </a:ln>
        <a:effectLst/>
      </dgm:spPr>
    </dgm:pt>
    <dgm:pt modelId="{E433A787-6263-444E-92E6-420C2A532776}" type="pres">
      <dgm:prSet presAssocID="{1E529C6E-C939-479A-A075-9E9B02837B50}" presName="DropPinPlaceHolder" presStyleCnt="0"/>
      <dgm:spPr/>
    </dgm:pt>
    <dgm:pt modelId="{87F73DED-482F-47D6-BE5F-208C1E63C8BD}" type="pres">
      <dgm:prSet presAssocID="{1E529C6E-C939-479A-A075-9E9B02837B50}" presName="DropPin" presStyleLbl="alignNode1" presStyleIdx="2" presStyleCnt="12"/>
      <dgm:spPr/>
    </dgm:pt>
    <dgm:pt modelId="{043EA9E2-9BF2-472B-8E05-0AF2D2E1EDAE}" type="pres">
      <dgm:prSet presAssocID="{1E529C6E-C939-479A-A075-9E9B02837B50}" presName="Ellipse" presStyleLbl="fgAcc1" presStyleIdx="3" presStyleCnt="13"/>
      <dgm:spPr>
        <a:solidFill>
          <a:srgbClr val="00B050"/>
        </a:solidFill>
        <a:ln>
          <a:noFill/>
        </a:ln>
        <a:effectLst/>
      </dgm:spPr>
    </dgm:pt>
    <dgm:pt modelId="{F4E084CE-4429-4BA8-B6AB-FBE6F08A9363}" type="pres">
      <dgm:prSet presAssocID="{1E529C6E-C939-479A-A075-9E9B02837B50}" presName="L2TextContainer" presStyleLbl="revTx" presStyleIdx="4" presStyleCnt="24">
        <dgm:presLayoutVars>
          <dgm:bulletEnabled val="1"/>
        </dgm:presLayoutVars>
      </dgm:prSet>
      <dgm:spPr/>
    </dgm:pt>
    <dgm:pt modelId="{1D59F906-2A4F-4555-8DD8-B7736186F7B0}" type="pres">
      <dgm:prSet presAssocID="{1E529C6E-C939-479A-A075-9E9B02837B50}" presName="L1TextContainer" presStyleLbl="revTx" presStyleIdx="5" presStyleCnt="24">
        <dgm:presLayoutVars>
          <dgm:chMax val="1"/>
          <dgm:chPref val="1"/>
          <dgm:bulletEnabled val="1"/>
        </dgm:presLayoutVars>
      </dgm:prSet>
      <dgm:spPr/>
    </dgm:pt>
    <dgm:pt modelId="{E6C0E1F8-839C-416D-A074-467AE9522EB3}" type="pres">
      <dgm:prSet presAssocID="{1E529C6E-C939-479A-A075-9E9B02837B50}" presName="ConnectLine" presStyleLbl="sibTrans1D1" presStyleIdx="2" presStyleCnt="12"/>
      <dgm:spPr>
        <a:noFill/>
        <a:ln w="12700" cap="flat" cmpd="sng" algn="ctr">
          <a:solidFill>
            <a:schemeClr val="dk2">
              <a:hueOff val="0"/>
              <a:satOff val="0"/>
              <a:lumOff val="0"/>
              <a:alphaOff val="0"/>
            </a:schemeClr>
          </a:solidFill>
          <a:prstDash val="dash"/>
        </a:ln>
        <a:effectLst/>
      </dgm:spPr>
    </dgm:pt>
    <dgm:pt modelId="{6838898A-EF8F-4488-8F59-48C1A9D9C48A}" type="pres">
      <dgm:prSet presAssocID="{1E529C6E-C939-479A-A075-9E9B02837B50}" presName="EmptyPlaceHolder" presStyleCnt="0"/>
      <dgm:spPr/>
    </dgm:pt>
    <dgm:pt modelId="{8AA2201E-DCF7-4099-A0E5-452DCBA56E9B}" type="pres">
      <dgm:prSet presAssocID="{192E80CB-2667-481C-8244-6EC4AEED1BC2}" presName="spaceBetweenRectangles" presStyleCnt="0"/>
      <dgm:spPr/>
    </dgm:pt>
    <dgm:pt modelId="{324456D5-3689-4F44-8FBB-893586F33F41}" type="pres">
      <dgm:prSet presAssocID="{F4B76808-426C-4ED7-8023-E62FD82D3715}" presName="composite" presStyleCnt="0"/>
      <dgm:spPr/>
    </dgm:pt>
    <dgm:pt modelId="{2056A52D-FBAB-480D-B110-F50B7DAA4450}" type="pres">
      <dgm:prSet presAssocID="{F4B76808-426C-4ED7-8023-E62FD82D3715}" presName="ConnectorPoint" presStyleLbl="lnNode1" presStyleIdx="3" presStyleCnt="12"/>
      <dgm:spPr>
        <a:solidFill>
          <a:schemeClr val="dk2">
            <a:hueOff val="0"/>
            <a:satOff val="0"/>
            <a:lumOff val="0"/>
            <a:alphaOff val="0"/>
          </a:schemeClr>
        </a:solidFill>
        <a:ln w="6350">
          <a:noFill/>
        </a:ln>
        <a:effectLst/>
      </dgm:spPr>
    </dgm:pt>
    <dgm:pt modelId="{907E7048-557A-458F-8448-41E473A2ADFB}" type="pres">
      <dgm:prSet presAssocID="{F4B76808-426C-4ED7-8023-E62FD82D3715}" presName="DropPinPlaceHolder" presStyleCnt="0"/>
      <dgm:spPr/>
    </dgm:pt>
    <dgm:pt modelId="{4A22D198-004A-4F6C-AA11-D79E7A579B25}" type="pres">
      <dgm:prSet presAssocID="{F4B76808-426C-4ED7-8023-E62FD82D3715}" presName="DropPin" presStyleLbl="alignNode1" presStyleIdx="3" presStyleCnt="12"/>
      <dgm:spPr/>
    </dgm:pt>
    <dgm:pt modelId="{C3F6EE7C-5326-4E7F-B70F-6DAE9E6E27CA}" type="pres">
      <dgm:prSet presAssocID="{F4B76808-426C-4ED7-8023-E62FD82D3715}" presName="Ellipse" presStyleLbl="fgAcc1" presStyleIdx="4" presStyleCnt="13"/>
      <dgm:spPr>
        <a:solidFill>
          <a:srgbClr val="FF0066"/>
        </a:solidFill>
        <a:ln>
          <a:noFill/>
        </a:ln>
        <a:effectLst/>
      </dgm:spPr>
    </dgm:pt>
    <dgm:pt modelId="{DB434F92-0DF5-4D93-97E9-8EB71CC1BC7C}" type="pres">
      <dgm:prSet presAssocID="{F4B76808-426C-4ED7-8023-E62FD82D3715}" presName="L2TextContainer" presStyleLbl="revTx" presStyleIdx="6" presStyleCnt="24">
        <dgm:presLayoutVars>
          <dgm:bulletEnabled val="1"/>
        </dgm:presLayoutVars>
      </dgm:prSet>
      <dgm:spPr/>
    </dgm:pt>
    <dgm:pt modelId="{B4CC2A32-B31F-4455-95DA-F46105D749DF}" type="pres">
      <dgm:prSet presAssocID="{F4B76808-426C-4ED7-8023-E62FD82D3715}" presName="L1TextContainer" presStyleLbl="revTx" presStyleIdx="7" presStyleCnt="24">
        <dgm:presLayoutVars>
          <dgm:chMax val="1"/>
          <dgm:chPref val="1"/>
          <dgm:bulletEnabled val="1"/>
        </dgm:presLayoutVars>
      </dgm:prSet>
      <dgm:spPr/>
    </dgm:pt>
    <dgm:pt modelId="{422BACEF-6E6A-4E0B-A78E-2FD61803474F}" type="pres">
      <dgm:prSet presAssocID="{F4B76808-426C-4ED7-8023-E62FD82D3715}" presName="ConnectLine" presStyleLbl="sibTrans1D1" presStyleIdx="3" presStyleCnt="12"/>
      <dgm:spPr>
        <a:noFill/>
        <a:ln w="12700" cap="flat" cmpd="sng" algn="ctr">
          <a:solidFill>
            <a:schemeClr val="dk2">
              <a:hueOff val="0"/>
              <a:satOff val="0"/>
              <a:lumOff val="0"/>
              <a:alphaOff val="0"/>
            </a:schemeClr>
          </a:solidFill>
          <a:prstDash val="dash"/>
        </a:ln>
        <a:effectLst/>
      </dgm:spPr>
    </dgm:pt>
    <dgm:pt modelId="{C1649548-85B0-4EBC-B764-2C37486817B0}" type="pres">
      <dgm:prSet presAssocID="{F4B76808-426C-4ED7-8023-E62FD82D3715}" presName="EmptyPlaceHolder" presStyleCnt="0"/>
      <dgm:spPr/>
    </dgm:pt>
    <dgm:pt modelId="{3ABBB5F7-4BB4-4544-A948-77C4547823BD}" type="pres">
      <dgm:prSet presAssocID="{0DB38789-7AC9-44FB-8B78-DD6EC9CD5110}" presName="spaceBetweenRectangles" presStyleCnt="0"/>
      <dgm:spPr/>
    </dgm:pt>
    <dgm:pt modelId="{59C08AF4-464C-4D51-A911-2CC9BE78296E}" type="pres">
      <dgm:prSet presAssocID="{167F7A16-594E-44BC-AF0B-CBECAC501816}" presName="composite" presStyleCnt="0"/>
      <dgm:spPr/>
    </dgm:pt>
    <dgm:pt modelId="{C1CBF721-B9C6-42DF-9BA6-0AF2089F364E}" type="pres">
      <dgm:prSet presAssocID="{167F7A16-594E-44BC-AF0B-CBECAC501816}" presName="ConnectorPoint" presStyleLbl="lnNode1" presStyleIdx="4" presStyleCnt="12"/>
      <dgm:spPr>
        <a:solidFill>
          <a:schemeClr val="dk2">
            <a:hueOff val="0"/>
            <a:satOff val="0"/>
            <a:lumOff val="0"/>
            <a:alphaOff val="0"/>
          </a:schemeClr>
        </a:solidFill>
        <a:ln w="6350">
          <a:noFill/>
        </a:ln>
        <a:effectLst/>
      </dgm:spPr>
    </dgm:pt>
    <dgm:pt modelId="{44407CB0-4C27-4547-8B0A-0509D1504CAE}" type="pres">
      <dgm:prSet presAssocID="{167F7A16-594E-44BC-AF0B-CBECAC501816}" presName="DropPinPlaceHolder" presStyleCnt="0"/>
      <dgm:spPr/>
    </dgm:pt>
    <dgm:pt modelId="{00BAF9E5-789A-48BA-8CBF-01DED2146D70}" type="pres">
      <dgm:prSet presAssocID="{167F7A16-594E-44BC-AF0B-CBECAC501816}" presName="DropPin" presStyleLbl="alignNode1" presStyleIdx="4" presStyleCnt="12"/>
      <dgm:spPr/>
    </dgm:pt>
    <dgm:pt modelId="{505CDF13-A10F-4DDB-B4E8-7ADE759FE2F1}" type="pres">
      <dgm:prSet presAssocID="{167F7A16-594E-44BC-AF0B-CBECAC501816}" presName="Ellipse" presStyleLbl="fgAcc1" presStyleIdx="5" presStyleCnt="13"/>
      <dgm:spPr>
        <a:solidFill>
          <a:schemeClr val="accent2">
            <a:lumMod val="60000"/>
            <a:lumOff val="40000"/>
          </a:schemeClr>
        </a:solidFill>
        <a:ln>
          <a:noFill/>
        </a:ln>
        <a:effectLst/>
      </dgm:spPr>
    </dgm:pt>
    <dgm:pt modelId="{D23C249B-91FB-4B29-9DF4-93BA34639A20}" type="pres">
      <dgm:prSet presAssocID="{167F7A16-594E-44BC-AF0B-CBECAC501816}" presName="L2TextContainer" presStyleLbl="revTx" presStyleIdx="8" presStyleCnt="24">
        <dgm:presLayoutVars>
          <dgm:bulletEnabled val="1"/>
        </dgm:presLayoutVars>
      </dgm:prSet>
      <dgm:spPr/>
    </dgm:pt>
    <dgm:pt modelId="{3A7ED3D0-C949-40F5-910D-D7EFB20529BA}" type="pres">
      <dgm:prSet presAssocID="{167F7A16-594E-44BC-AF0B-CBECAC501816}" presName="L1TextContainer" presStyleLbl="revTx" presStyleIdx="9" presStyleCnt="24">
        <dgm:presLayoutVars>
          <dgm:chMax val="1"/>
          <dgm:chPref val="1"/>
          <dgm:bulletEnabled val="1"/>
        </dgm:presLayoutVars>
      </dgm:prSet>
      <dgm:spPr/>
    </dgm:pt>
    <dgm:pt modelId="{BF4F1864-094B-45A1-99E9-CF883EA01071}" type="pres">
      <dgm:prSet presAssocID="{167F7A16-594E-44BC-AF0B-CBECAC501816}" presName="ConnectLine" presStyleLbl="sibTrans1D1" presStyleIdx="4" presStyleCnt="12"/>
      <dgm:spPr>
        <a:noFill/>
        <a:ln w="12700" cap="flat" cmpd="sng" algn="ctr">
          <a:solidFill>
            <a:schemeClr val="dk2">
              <a:hueOff val="0"/>
              <a:satOff val="0"/>
              <a:lumOff val="0"/>
              <a:alphaOff val="0"/>
            </a:schemeClr>
          </a:solidFill>
          <a:prstDash val="dash"/>
        </a:ln>
        <a:effectLst/>
      </dgm:spPr>
    </dgm:pt>
    <dgm:pt modelId="{4CFD3EE2-FFA3-4EFC-BCC7-FDBB58A060CC}" type="pres">
      <dgm:prSet presAssocID="{167F7A16-594E-44BC-AF0B-CBECAC501816}" presName="EmptyPlaceHolder" presStyleCnt="0"/>
      <dgm:spPr/>
    </dgm:pt>
    <dgm:pt modelId="{17692824-45E6-4B1D-B874-ABDFFD2A4E45}" type="pres">
      <dgm:prSet presAssocID="{F26B5CE3-924A-470F-952D-78558C4C872D}" presName="spaceBetweenRectangles" presStyleCnt="0"/>
      <dgm:spPr/>
    </dgm:pt>
    <dgm:pt modelId="{F39B2F3A-2398-4461-9CBE-BDE4C7DEF07D}" type="pres">
      <dgm:prSet presAssocID="{A22F51F7-C2D0-4142-8414-7D4AD4CFA001}" presName="composite" presStyleCnt="0"/>
      <dgm:spPr/>
    </dgm:pt>
    <dgm:pt modelId="{ED12D9BA-F6DB-4254-A454-7931276D7B2C}" type="pres">
      <dgm:prSet presAssocID="{A22F51F7-C2D0-4142-8414-7D4AD4CFA001}" presName="ConnectorPoint" presStyleLbl="lnNode1" presStyleIdx="5" presStyleCnt="12"/>
      <dgm:spPr>
        <a:solidFill>
          <a:schemeClr val="dk2">
            <a:hueOff val="0"/>
            <a:satOff val="0"/>
            <a:lumOff val="0"/>
            <a:alphaOff val="0"/>
          </a:schemeClr>
        </a:solidFill>
        <a:ln w="6350">
          <a:noFill/>
        </a:ln>
        <a:effectLst/>
      </dgm:spPr>
    </dgm:pt>
    <dgm:pt modelId="{6ECC6924-1EBA-4413-8F37-FB9597CEE05D}" type="pres">
      <dgm:prSet presAssocID="{A22F51F7-C2D0-4142-8414-7D4AD4CFA001}" presName="DropPinPlaceHolder" presStyleCnt="0"/>
      <dgm:spPr/>
    </dgm:pt>
    <dgm:pt modelId="{3D4EDF88-A33A-4024-83D9-749DBFF30F35}" type="pres">
      <dgm:prSet presAssocID="{A22F51F7-C2D0-4142-8414-7D4AD4CFA001}" presName="DropPin" presStyleLbl="alignNode1" presStyleIdx="5" presStyleCnt="12"/>
      <dgm:spPr/>
    </dgm:pt>
    <dgm:pt modelId="{6FF0FDFC-2EF5-49DE-9F9E-60EB51349D02}" type="pres">
      <dgm:prSet presAssocID="{A22F51F7-C2D0-4142-8414-7D4AD4CFA001}" presName="Ellipse" presStyleLbl="fgAcc1" presStyleIdx="6" presStyleCnt="13"/>
      <dgm:spPr>
        <a:solidFill>
          <a:srgbClr val="00B050"/>
        </a:solidFill>
        <a:ln>
          <a:noFill/>
        </a:ln>
        <a:effectLst/>
      </dgm:spPr>
    </dgm:pt>
    <dgm:pt modelId="{DE766CAB-B20D-422F-A405-BF24FF2D7E14}" type="pres">
      <dgm:prSet presAssocID="{A22F51F7-C2D0-4142-8414-7D4AD4CFA001}" presName="L2TextContainer" presStyleLbl="revTx" presStyleIdx="10" presStyleCnt="24">
        <dgm:presLayoutVars>
          <dgm:bulletEnabled val="1"/>
        </dgm:presLayoutVars>
      </dgm:prSet>
      <dgm:spPr/>
    </dgm:pt>
    <dgm:pt modelId="{A8048FFE-1E0F-4A02-ADE1-7172EC950FA3}" type="pres">
      <dgm:prSet presAssocID="{A22F51F7-C2D0-4142-8414-7D4AD4CFA001}" presName="L1TextContainer" presStyleLbl="revTx" presStyleIdx="11" presStyleCnt="24">
        <dgm:presLayoutVars>
          <dgm:chMax val="1"/>
          <dgm:chPref val="1"/>
          <dgm:bulletEnabled val="1"/>
        </dgm:presLayoutVars>
      </dgm:prSet>
      <dgm:spPr/>
    </dgm:pt>
    <dgm:pt modelId="{C5E91979-F584-4511-8F29-7000F8397A29}" type="pres">
      <dgm:prSet presAssocID="{A22F51F7-C2D0-4142-8414-7D4AD4CFA001}" presName="ConnectLine" presStyleLbl="sibTrans1D1" presStyleIdx="5" presStyleCnt="12" custLinFactNeighborX="29873"/>
      <dgm:spPr>
        <a:noFill/>
        <a:ln w="12700" cap="flat" cmpd="sng" algn="ctr">
          <a:solidFill>
            <a:schemeClr val="dk2">
              <a:hueOff val="0"/>
              <a:satOff val="0"/>
              <a:lumOff val="0"/>
              <a:alphaOff val="0"/>
            </a:schemeClr>
          </a:solidFill>
          <a:prstDash val="dash"/>
        </a:ln>
        <a:effectLst/>
      </dgm:spPr>
    </dgm:pt>
    <dgm:pt modelId="{9AC22D72-CDDD-4157-9BAA-1019BA2135E3}" type="pres">
      <dgm:prSet presAssocID="{A22F51F7-C2D0-4142-8414-7D4AD4CFA001}" presName="EmptyPlaceHolder" presStyleCnt="0"/>
      <dgm:spPr/>
    </dgm:pt>
    <dgm:pt modelId="{C91349B2-A888-4732-AE75-6FAACA77B6C6}" type="pres">
      <dgm:prSet presAssocID="{787BFA30-20E7-48CA-9AD5-E2FFAF3A0451}" presName="spaceBetweenRectangles" presStyleCnt="0"/>
      <dgm:spPr/>
    </dgm:pt>
    <dgm:pt modelId="{BDC15B2E-712E-4B50-B3DA-3FF9236A5679}" type="pres">
      <dgm:prSet presAssocID="{4753DF0F-CFC1-450B-8CFE-6463E66F0798}" presName="composite" presStyleCnt="0"/>
      <dgm:spPr/>
    </dgm:pt>
    <dgm:pt modelId="{54223F06-E927-47AD-8684-4372D54A093D}" type="pres">
      <dgm:prSet presAssocID="{4753DF0F-CFC1-450B-8CFE-6463E66F0798}" presName="ConnectorPoint" presStyleLbl="lnNode1" presStyleIdx="6" presStyleCnt="12"/>
      <dgm:spPr>
        <a:solidFill>
          <a:schemeClr val="dk2">
            <a:hueOff val="0"/>
            <a:satOff val="0"/>
            <a:lumOff val="0"/>
            <a:alphaOff val="0"/>
          </a:schemeClr>
        </a:solidFill>
        <a:ln w="6350">
          <a:noFill/>
        </a:ln>
        <a:effectLst/>
      </dgm:spPr>
    </dgm:pt>
    <dgm:pt modelId="{A035A922-858C-439B-B19F-B818B96747E5}" type="pres">
      <dgm:prSet presAssocID="{4753DF0F-CFC1-450B-8CFE-6463E66F0798}" presName="DropPinPlaceHolder" presStyleCnt="0"/>
      <dgm:spPr/>
    </dgm:pt>
    <dgm:pt modelId="{F3692F73-40A3-4BA8-A0CD-CB03E8A1F09B}" type="pres">
      <dgm:prSet presAssocID="{4753DF0F-CFC1-450B-8CFE-6463E66F0798}" presName="DropPin" presStyleLbl="alignNode1" presStyleIdx="6" presStyleCnt="12"/>
      <dgm:spPr/>
    </dgm:pt>
    <dgm:pt modelId="{46E29A76-2622-4790-8BB0-966A9B2B7EA5}" type="pres">
      <dgm:prSet presAssocID="{4753DF0F-CFC1-450B-8CFE-6463E66F0798}" presName="Ellipse" presStyleLbl="fgAcc1" presStyleIdx="7" presStyleCnt="13"/>
      <dgm:spPr>
        <a:solidFill>
          <a:srgbClr val="37B786">
            <a:alpha val="89804"/>
          </a:srgbClr>
        </a:solidFill>
        <a:ln>
          <a:solidFill>
            <a:schemeClr val="tx2">
              <a:lumMod val="75000"/>
            </a:schemeClr>
          </a:solidFill>
        </a:ln>
        <a:effectLst/>
      </dgm:spPr>
    </dgm:pt>
    <dgm:pt modelId="{79D11DF0-97CB-444A-9EF1-1500957F03C2}" type="pres">
      <dgm:prSet presAssocID="{4753DF0F-CFC1-450B-8CFE-6463E66F0798}" presName="L2TextContainer" presStyleLbl="revTx" presStyleIdx="12" presStyleCnt="24">
        <dgm:presLayoutVars>
          <dgm:bulletEnabled val="1"/>
        </dgm:presLayoutVars>
      </dgm:prSet>
      <dgm:spPr/>
    </dgm:pt>
    <dgm:pt modelId="{C44C953F-DDD4-4C2B-8FCC-7AD4C024C953}" type="pres">
      <dgm:prSet presAssocID="{4753DF0F-CFC1-450B-8CFE-6463E66F0798}" presName="L1TextContainer" presStyleLbl="revTx" presStyleIdx="13" presStyleCnt="24">
        <dgm:presLayoutVars>
          <dgm:chMax val="1"/>
          <dgm:chPref val="1"/>
          <dgm:bulletEnabled val="1"/>
        </dgm:presLayoutVars>
      </dgm:prSet>
      <dgm:spPr/>
    </dgm:pt>
    <dgm:pt modelId="{76CEB569-EEC2-4B46-BCA0-1D5A886DFD38}" type="pres">
      <dgm:prSet presAssocID="{4753DF0F-CFC1-450B-8CFE-6463E66F0798}" presName="ConnectLine" presStyleLbl="sibTrans1D1" presStyleIdx="6" presStyleCnt="12"/>
      <dgm:spPr>
        <a:noFill/>
        <a:ln w="12700" cap="flat" cmpd="sng" algn="ctr">
          <a:solidFill>
            <a:schemeClr val="dk2">
              <a:hueOff val="0"/>
              <a:satOff val="0"/>
              <a:lumOff val="0"/>
              <a:alphaOff val="0"/>
            </a:schemeClr>
          </a:solidFill>
          <a:prstDash val="dash"/>
        </a:ln>
        <a:effectLst/>
      </dgm:spPr>
    </dgm:pt>
    <dgm:pt modelId="{434AAD59-C1C3-44C3-A068-DFD075D3F3CE}" type="pres">
      <dgm:prSet presAssocID="{4753DF0F-CFC1-450B-8CFE-6463E66F0798}" presName="EmptyPlaceHolder" presStyleCnt="0"/>
      <dgm:spPr/>
    </dgm:pt>
    <dgm:pt modelId="{0AC602C4-B435-4E9E-9487-AF2B14A69531}" type="pres">
      <dgm:prSet presAssocID="{6C9CB13D-6945-4A83-B1F5-EF8759E861A2}" presName="spaceBetweenRectangles" presStyleCnt="0"/>
      <dgm:spPr/>
    </dgm:pt>
    <dgm:pt modelId="{5592DF3E-8CB4-4186-80FD-626E77EEACBA}" type="pres">
      <dgm:prSet presAssocID="{BFF30912-275C-49C4-9027-366AE69C1FB1}" presName="composite" presStyleCnt="0"/>
      <dgm:spPr/>
    </dgm:pt>
    <dgm:pt modelId="{E922089E-99C2-4F62-AFD6-6E729916A5D2}" type="pres">
      <dgm:prSet presAssocID="{BFF30912-275C-49C4-9027-366AE69C1FB1}" presName="ConnectorPoint" presStyleLbl="lnNode1" presStyleIdx="7" presStyleCnt="12"/>
      <dgm:spPr>
        <a:solidFill>
          <a:schemeClr val="dk2">
            <a:hueOff val="0"/>
            <a:satOff val="0"/>
            <a:lumOff val="0"/>
            <a:alphaOff val="0"/>
          </a:schemeClr>
        </a:solidFill>
        <a:ln w="6350">
          <a:noFill/>
        </a:ln>
        <a:effectLst/>
      </dgm:spPr>
    </dgm:pt>
    <dgm:pt modelId="{5487FA01-FC80-4390-9127-F8B82134FA21}" type="pres">
      <dgm:prSet presAssocID="{BFF30912-275C-49C4-9027-366AE69C1FB1}" presName="DropPinPlaceHolder" presStyleCnt="0"/>
      <dgm:spPr/>
    </dgm:pt>
    <dgm:pt modelId="{45E4B7F7-E132-466D-AA39-FA1EC7101AA9}" type="pres">
      <dgm:prSet presAssocID="{BFF30912-275C-49C4-9027-366AE69C1FB1}" presName="DropPin" presStyleLbl="alignNode1" presStyleIdx="7" presStyleCnt="12"/>
      <dgm:spPr/>
    </dgm:pt>
    <dgm:pt modelId="{E327CBF6-98D8-4B9E-9C97-F8CCA82671B1}" type="pres">
      <dgm:prSet presAssocID="{BFF30912-275C-49C4-9027-366AE69C1FB1}" presName="Ellipse" presStyleLbl="fgAcc1" presStyleIdx="8" presStyleCnt="13"/>
      <dgm:spPr>
        <a:solidFill>
          <a:schemeClr val="accent2">
            <a:lumMod val="60000"/>
            <a:lumOff val="40000"/>
          </a:schemeClr>
        </a:solidFill>
        <a:ln>
          <a:noFill/>
        </a:ln>
        <a:effectLst/>
      </dgm:spPr>
    </dgm:pt>
    <dgm:pt modelId="{5E2F22C7-E5C2-4625-B617-FFD3848F0993}" type="pres">
      <dgm:prSet presAssocID="{BFF30912-275C-49C4-9027-366AE69C1FB1}" presName="L2TextContainer" presStyleLbl="revTx" presStyleIdx="14" presStyleCnt="24">
        <dgm:presLayoutVars>
          <dgm:bulletEnabled val="1"/>
        </dgm:presLayoutVars>
      </dgm:prSet>
      <dgm:spPr/>
    </dgm:pt>
    <dgm:pt modelId="{3617CF20-31E4-478D-9DC6-8C8D4AEA84E1}" type="pres">
      <dgm:prSet presAssocID="{BFF30912-275C-49C4-9027-366AE69C1FB1}" presName="L1TextContainer" presStyleLbl="revTx" presStyleIdx="15" presStyleCnt="24">
        <dgm:presLayoutVars>
          <dgm:chMax val="1"/>
          <dgm:chPref val="1"/>
          <dgm:bulletEnabled val="1"/>
        </dgm:presLayoutVars>
      </dgm:prSet>
      <dgm:spPr/>
    </dgm:pt>
    <dgm:pt modelId="{9E4E7622-8BFE-45E2-B087-11C47ACAE23C}" type="pres">
      <dgm:prSet presAssocID="{BFF30912-275C-49C4-9027-366AE69C1FB1}" presName="ConnectLine" presStyleLbl="sibTrans1D1" presStyleIdx="7" presStyleCnt="12"/>
      <dgm:spPr>
        <a:noFill/>
        <a:ln w="12700" cap="flat" cmpd="sng" algn="ctr">
          <a:solidFill>
            <a:schemeClr val="dk2">
              <a:hueOff val="0"/>
              <a:satOff val="0"/>
              <a:lumOff val="0"/>
              <a:alphaOff val="0"/>
            </a:schemeClr>
          </a:solidFill>
          <a:prstDash val="dash"/>
        </a:ln>
        <a:effectLst/>
      </dgm:spPr>
    </dgm:pt>
    <dgm:pt modelId="{CDEE7170-71FB-4B20-8985-6B9B60E5192F}" type="pres">
      <dgm:prSet presAssocID="{BFF30912-275C-49C4-9027-366AE69C1FB1}" presName="EmptyPlaceHolder" presStyleCnt="0"/>
      <dgm:spPr/>
    </dgm:pt>
    <dgm:pt modelId="{36B785C1-4E78-45F8-AD0C-A5C6C701121E}" type="pres">
      <dgm:prSet presAssocID="{B4FBC7D0-4B2A-4CB4-BF9B-E86DD1BBE9B9}" presName="spaceBetweenRectangles" presStyleCnt="0"/>
      <dgm:spPr/>
    </dgm:pt>
    <dgm:pt modelId="{B62028AD-43E4-4689-80D7-04B3DF0E3F7E}" type="pres">
      <dgm:prSet presAssocID="{28050EB0-99F5-439C-98A9-BE74F14E246E}" presName="composite" presStyleCnt="0"/>
      <dgm:spPr/>
    </dgm:pt>
    <dgm:pt modelId="{85E563E7-1E26-439B-A915-C12E9FAAEE2D}" type="pres">
      <dgm:prSet presAssocID="{28050EB0-99F5-439C-98A9-BE74F14E246E}" presName="ConnectorPoint" presStyleLbl="lnNode1" presStyleIdx="8" presStyleCnt="12"/>
      <dgm:spPr>
        <a:solidFill>
          <a:schemeClr val="dk2">
            <a:hueOff val="0"/>
            <a:satOff val="0"/>
            <a:lumOff val="0"/>
            <a:alphaOff val="0"/>
          </a:schemeClr>
        </a:solidFill>
        <a:ln w="6350">
          <a:noFill/>
        </a:ln>
        <a:effectLst/>
      </dgm:spPr>
    </dgm:pt>
    <dgm:pt modelId="{0E8A9A7C-8879-4ED9-B16F-6274884AACE1}" type="pres">
      <dgm:prSet presAssocID="{28050EB0-99F5-439C-98A9-BE74F14E246E}" presName="DropPinPlaceHolder" presStyleCnt="0"/>
      <dgm:spPr/>
    </dgm:pt>
    <dgm:pt modelId="{8C90B0F1-C21B-49A5-A1D1-1B394A041E2A}" type="pres">
      <dgm:prSet presAssocID="{28050EB0-99F5-439C-98A9-BE74F14E246E}" presName="DropPin" presStyleLbl="alignNode1" presStyleIdx="8" presStyleCnt="12"/>
      <dgm:spPr/>
    </dgm:pt>
    <dgm:pt modelId="{F61FA090-7598-4FE3-8030-041AAC608CA4}" type="pres">
      <dgm:prSet presAssocID="{28050EB0-99F5-439C-98A9-BE74F14E246E}" presName="Ellipse" presStyleLbl="fgAcc1" presStyleIdx="9" presStyleCnt="13"/>
      <dgm:spPr>
        <a:solidFill>
          <a:srgbClr val="FF0066"/>
        </a:solidFill>
        <a:ln>
          <a:noFill/>
        </a:ln>
        <a:effectLst/>
      </dgm:spPr>
    </dgm:pt>
    <dgm:pt modelId="{1D2A4381-DBAF-46EF-802F-5411EE8CEBF9}" type="pres">
      <dgm:prSet presAssocID="{28050EB0-99F5-439C-98A9-BE74F14E246E}" presName="L2TextContainer" presStyleLbl="revTx" presStyleIdx="16" presStyleCnt="24">
        <dgm:presLayoutVars>
          <dgm:bulletEnabled val="1"/>
        </dgm:presLayoutVars>
      </dgm:prSet>
      <dgm:spPr/>
    </dgm:pt>
    <dgm:pt modelId="{3D477900-97EA-416B-B7C3-D2F8E0C3685E}" type="pres">
      <dgm:prSet presAssocID="{28050EB0-99F5-439C-98A9-BE74F14E246E}" presName="L1TextContainer" presStyleLbl="revTx" presStyleIdx="17" presStyleCnt="24">
        <dgm:presLayoutVars>
          <dgm:chMax val="1"/>
          <dgm:chPref val="1"/>
          <dgm:bulletEnabled val="1"/>
        </dgm:presLayoutVars>
      </dgm:prSet>
      <dgm:spPr/>
    </dgm:pt>
    <dgm:pt modelId="{63AF9F47-2AAA-477B-A35B-31AC36C633E4}" type="pres">
      <dgm:prSet presAssocID="{28050EB0-99F5-439C-98A9-BE74F14E246E}" presName="ConnectLine" presStyleLbl="sibTrans1D1" presStyleIdx="8" presStyleCnt="12"/>
      <dgm:spPr>
        <a:noFill/>
        <a:ln w="12700" cap="flat" cmpd="sng" algn="ctr">
          <a:solidFill>
            <a:schemeClr val="dk2">
              <a:hueOff val="0"/>
              <a:satOff val="0"/>
              <a:lumOff val="0"/>
              <a:alphaOff val="0"/>
            </a:schemeClr>
          </a:solidFill>
          <a:prstDash val="dash"/>
        </a:ln>
        <a:effectLst/>
      </dgm:spPr>
    </dgm:pt>
    <dgm:pt modelId="{ACDFDC47-551B-46C3-9AA7-6216BEC3B46B}" type="pres">
      <dgm:prSet presAssocID="{28050EB0-99F5-439C-98A9-BE74F14E246E}" presName="EmptyPlaceHolder" presStyleCnt="0"/>
      <dgm:spPr/>
    </dgm:pt>
    <dgm:pt modelId="{8519ADC7-F229-43C9-B780-EE929B755B54}" type="pres">
      <dgm:prSet presAssocID="{246BDE9B-84E0-414B-98E5-04839E290A70}" presName="spaceBetweenRectangles" presStyleCnt="0"/>
      <dgm:spPr/>
    </dgm:pt>
    <dgm:pt modelId="{24B24258-D424-4F13-834C-5D979A7BAA23}" type="pres">
      <dgm:prSet presAssocID="{7C238FB9-5F6C-442C-8033-54F0FA1D7E74}" presName="composite" presStyleCnt="0"/>
      <dgm:spPr/>
    </dgm:pt>
    <dgm:pt modelId="{879162C3-D51F-4157-BFE4-AB7D37606471}" type="pres">
      <dgm:prSet presAssocID="{7C238FB9-5F6C-442C-8033-54F0FA1D7E74}" presName="ConnectorPoint" presStyleLbl="lnNode1" presStyleIdx="9" presStyleCnt="12"/>
      <dgm:spPr>
        <a:solidFill>
          <a:schemeClr val="dk2">
            <a:hueOff val="0"/>
            <a:satOff val="0"/>
            <a:lumOff val="0"/>
            <a:alphaOff val="0"/>
          </a:schemeClr>
        </a:solidFill>
        <a:ln w="6350">
          <a:noFill/>
        </a:ln>
        <a:effectLst/>
      </dgm:spPr>
    </dgm:pt>
    <dgm:pt modelId="{8454FB0F-827F-457A-B75E-0EAB6196AA75}" type="pres">
      <dgm:prSet presAssocID="{7C238FB9-5F6C-442C-8033-54F0FA1D7E74}" presName="DropPinPlaceHolder" presStyleCnt="0"/>
      <dgm:spPr/>
    </dgm:pt>
    <dgm:pt modelId="{CC88EC70-E7E1-4B1B-AF4B-EDEF37C8CB9E}" type="pres">
      <dgm:prSet presAssocID="{7C238FB9-5F6C-442C-8033-54F0FA1D7E74}" presName="DropPin" presStyleLbl="alignNode1" presStyleIdx="9" presStyleCnt="12"/>
      <dgm:spPr/>
    </dgm:pt>
    <dgm:pt modelId="{92461A60-E281-4852-B79C-DA96C3ED5469}" type="pres">
      <dgm:prSet presAssocID="{7C238FB9-5F6C-442C-8033-54F0FA1D7E74}" presName="Ellipse" presStyleLbl="fgAcc1" presStyleIdx="10" presStyleCnt="13"/>
      <dgm:spPr>
        <a:solidFill>
          <a:schemeClr val="tx2">
            <a:lumMod val="60000"/>
            <a:lumOff val="40000"/>
            <a:alpha val="90000"/>
          </a:schemeClr>
        </a:solidFill>
        <a:ln>
          <a:noFill/>
        </a:ln>
        <a:effectLst/>
      </dgm:spPr>
    </dgm:pt>
    <dgm:pt modelId="{22C74A1C-792A-4CBC-A95A-EEFE54081A8F}" type="pres">
      <dgm:prSet presAssocID="{7C238FB9-5F6C-442C-8033-54F0FA1D7E74}" presName="L2TextContainer" presStyleLbl="revTx" presStyleIdx="18" presStyleCnt="24">
        <dgm:presLayoutVars>
          <dgm:bulletEnabled val="1"/>
        </dgm:presLayoutVars>
      </dgm:prSet>
      <dgm:spPr/>
    </dgm:pt>
    <dgm:pt modelId="{A2B26611-9CB8-4FD7-8382-CEC4C4373FA4}" type="pres">
      <dgm:prSet presAssocID="{7C238FB9-5F6C-442C-8033-54F0FA1D7E74}" presName="L1TextContainer" presStyleLbl="revTx" presStyleIdx="19" presStyleCnt="24">
        <dgm:presLayoutVars>
          <dgm:chMax val="1"/>
          <dgm:chPref val="1"/>
          <dgm:bulletEnabled val="1"/>
        </dgm:presLayoutVars>
      </dgm:prSet>
      <dgm:spPr/>
    </dgm:pt>
    <dgm:pt modelId="{7E345FB5-CD16-4390-B6A3-449195963C73}" type="pres">
      <dgm:prSet presAssocID="{7C238FB9-5F6C-442C-8033-54F0FA1D7E74}" presName="ConnectLine" presStyleLbl="sibTrans1D1" presStyleIdx="9" presStyleCnt="12"/>
      <dgm:spPr>
        <a:noFill/>
        <a:ln w="12700" cap="flat" cmpd="sng" algn="ctr">
          <a:solidFill>
            <a:schemeClr val="dk2">
              <a:hueOff val="0"/>
              <a:satOff val="0"/>
              <a:lumOff val="0"/>
              <a:alphaOff val="0"/>
            </a:schemeClr>
          </a:solidFill>
          <a:prstDash val="dash"/>
        </a:ln>
        <a:effectLst/>
      </dgm:spPr>
    </dgm:pt>
    <dgm:pt modelId="{2B8F26E2-BBCC-4F49-B88E-EDFC2A281FA1}" type="pres">
      <dgm:prSet presAssocID="{7C238FB9-5F6C-442C-8033-54F0FA1D7E74}" presName="EmptyPlaceHolder" presStyleCnt="0"/>
      <dgm:spPr/>
    </dgm:pt>
    <dgm:pt modelId="{2677369B-797C-48FB-B84C-414CF304E80B}" type="pres">
      <dgm:prSet presAssocID="{299B70D8-7A4E-4CEB-9DDA-0B3387D78F79}" presName="spaceBetweenRectangles" presStyleCnt="0"/>
      <dgm:spPr/>
    </dgm:pt>
    <dgm:pt modelId="{55CDE12B-F29D-4D03-A940-21E05FC2B927}" type="pres">
      <dgm:prSet presAssocID="{F8110AE7-2E68-47CC-BFA2-C9839A7BCFDD}" presName="composite" presStyleCnt="0"/>
      <dgm:spPr/>
    </dgm:pt>
    <dgm:pt modelId="{FCA61A04-D73A-448D-BBAC-5CBC65678FC5}" type="pres">
      <dgm:prSet presAssocID="{F8110AE7-2E68-47CC-BFA2-C9839A7BCFDD}" presName="ConnectorPoint" presStyleLbl="lnNode1" presStyleIdx="10" presStyleCnt="12"/>
      <dgm:spPr>
        <a:solidFill>
          <a:schemeClr val="dk2">
            <a:hueOff val="0"/>
            <a:satOff val="0"/>
            <a:lumOff val="0"/>
            <a:alphaOff val="0"/>
          </a:schemeClr>
        </a:solidFill>
        <a:ln w="6350">
          <a:noFill/>
        </a:ln>
        <a:effectLst/>
      </dgm:spPr>
    </dgm:pt>
    <dgm:pt modelId="{183853A6-5F00-4ECF-A72A-6626A87364C8}" type="pres">
      <dgm:prSet presAssocID="{F8110AE7-2E68-47CC-BFA2-C9839A7BCFDD}" presName="DropPinPlaceHolder" presStyleCnt="0"/>
      <dgm:spPr/>
    </dgm:pt>
    <dgm:pt modelId="{6300399A-0092-42D2-9E6C-65EFA67B603E}" type="pres">
      <dgm:prSet presAssocID="{F8110AE7-2E68-47CC-BFA2-C9839A7BCFDD}" presName="DropPin" presStyleLbl="alignNode1" presStyleIdx="10" presStyleCnt="12"/>
      <dgm:spPr/>
    </dgm:pt>
    <dgm:pt modelId="{1D4A6719-BB80-4F34-8142-5179A573F0F1}" type="pres">
      <dgm:prSet presAssocID="{F8110AE7-2E68-47CC-BFA2-C9839A7BCFDD}" presName="Ellipse" presStyleLbl="fgAcc1" presStyleIdx="11" presStyleCnt="13"/>
      <dgm:spPr>
        <a:solidFill>
          <a:srgbClr val="FF0066"/>
        </a:solidFill>
        <a:ln>
          <a:noFill/>
        </a:ln>
        <a:effectLst/>
      </dgm:spPr>
    </dgm:pt>
    <dgm:pt modelId="{9FCCC635-D388-40BF-976B-728CAFC5A008}" type="pres">
      <dgm:prSet presAssocID="{F8110AE7-2E68-47CC-BFA2-C9839A7BCFDD}" presName="L2TextContainer" presStyleLbl="revTx" presStyleIdx="20" presStyleCnt="24">
        <dgm:presLayoutVars>
          <dgm:bulletEnabled val="1"/>
        </dgm:presLayoutVars>
      </dgm:prSet>
      <dgm:spPr/>
    </dgm:pt>
    <dgm:pt modelId="{1D8BB761-6E3B-41DB-8832-40E1A8D6A9D1}" type="pres">
      <dgm:prSet presAssocID="{F8110AE7-2E68-47CC-BFA2-C9839A7BCFDD}" presName="L1TextContainer" presStyleLbl="revTx" presStyleIdx="21" presStyleCnt="24">
        <dgm:presLayoutVars>
          <dgm:chMax val="1"/>
          <dgm:chPref val="1"/>
          <dgm:bulletEnabled val="1"/>
        </dgm:presLayoutVars>
      </dgm:prSet>
      <dgm:spPr/>
    </dgm:pt>
    <dgm:pt modelId="{88F6711E-92A1-44E4-B66D-2AAC0D6B17B3}" type="pres">
      <dgm:prSet presAssocID="{F8110AE7-2E68-47CC-BFA2-C9839A7BCFDD}" presName="ConnectLine" presStyleLbl="sibTrans1D1" presStyleIdx="10" presStyleCnt="12"/>
      <dgm:spPr>
        <a:noFill/>
        <a:ln w="12700" cap="flat" cmpd="sng" algn="ctr">
          <a:solidFill>
            <a:schemeClr val="dk2">
              <a:hueOff val="0"/>
              <a:satOff val="0"/>
              <a:lumOff val="0"/>
              <a:alphaOff val="0"/>
            </a:schemeClr>
          </a:solidFill>
          <a:prstDash val="dash"/>
        </a:ln>
        <a:effectLst/>
      </dgm:spPr>
    </dgm:pt>
    <dgm:pt modelId="{4AB4BAD2-592C-4EC6-8ED7-D943D46E5060}" type="pres">
      <dgm:prSet presAssocID="{F8110AE7-2E68-47CC-BFA2-C9839A7BCFDD}" presName="EmptyPlaceHolder" presStyleCnt="0"/>
      <dgm:spPr/>
    </dgm:pt>
    <dgm:pt modelId="{89925538-9DDC-4BF6-98A3-4FF7F73EC9AA}" type="pres">
      <dgm:prSet presAssocID="{77CB7DE0-F850-4339-A42A-A5A1FA6FBBB6}" presName="spaceBetweenRectangles" presStyleCnt="0"/>
      <dgm:spPr/>
    </dgm:pt>
    <dgm:pt modelId="{7E6EF8A9-B6F7-4A6C-ADC7-00E3A6166955}" type="pres">
      <dgm:prSet presAssocID="{CF40D5D9-30F5-4F36-BB93-3B1FC34B0113}" presName="composite" presStyleCnt="0"/>
      <dgm:spPr/>
    </dgm:pt>
    <dgm:pt modelId="{74DA25C9-0B0F-43D7-8C71-AEC7FDC72EA7}" type="pres">
      <dgm:prSet presAssocID="{CF40D5D9-30F5-4F36-BB93-3B1FC34B0113}" presName="ConnectorPoint" presStyleLbl="lnNode1" presStyleIdx="11" presStyleCnt="12"/>
      <dgm:spPr>
        <a:solidFill>
          <a:schemeClr val="dk2">
            <a:hueOff val="0"/>
            <a:satOff val="0"/>
            <a:lumOff val="0"/>
            <a:alphaOff val="0"/>
          </a:schemeClr>
        </a:solidFill>
        <a:ln w="6350">
          <a:noFill/>
        </a:ln>
        <a:effectLst/>
      </dgm:spPr>
    </dgm:pt>
    <dgm:pt modelId="{C919223A-0B5D-4A07-8583-64947FCB7F83}" type="pres">
      <dgm:prSet presAssocID="{CF40D5D9-30F5-4F36-BB93-3B1FC34B0113}" presName="DropPinPlaceHolder" presStyleCnt="0"/>
      <dgm:spPr/>
    </dgm:pt>
    <dgm:pt modelId="{1D666F38-05A5-4A58-BD4D-0B0F30F9098C}" type="pres">
      <dgm:prSet presAssocID="{CF40D5D9-30F5-4F36-BB93-3B1FC34B0113}" presName="DropPin" presStyleLbl="alignNode1" presStyleIdx="11" presStyleCnt="12"/>
      <dgm:spPr/>
    </dgm:pt>
    <dgm:pt modelId="{0DF1F93B-431F-4B69-93A6-88D414247395}" type="pres">
      <dgm:prSet presAssocID="{CF40D5D9-30F5-4F36-BB93-3B1FC34B0113}" presName="Ellipse" presStyleLbl="fgAcc1" presStyleIdx="12" presStyleCnt="13"/>
      <dgm:spPr>
        <a:solidFill>
          <a:schemeClr val="accent2">
            <a:lumMod val="60000"/>
            <a:lumOff val="40000"/>
          </a:schemeClr>
        </a:solidFill>
        <a:ln>
          <a:noFill/>
        </a:ln>
        <a:effectLst/>
      </dgm:spPr>
    </dgm:pt>
    <dgm:pt modelId="{349EF088-ABE8-496B-984A-8372B2F23713}" type="pres">
      <dgm:prSet presAssocID="{CF40D5D9-30F5-4F36-BB93-3B1FC34B0113}" presName="L2TextContainer" presStyleLbl="revTx" presStyleIdx="22" presStyleCnt="24">
        <dgm:presLayoutVars>
          <dgm:bulletEnabled val="1"/>
        </dgm:presLayoutVars>
      </dgm:prSet>
      <dgm:spPr/>
    </dgm:pt>
    <dgm:pt modelId="{C936631C-CAA8-421E-A6AD-C403C58982C2}" type="pres">
      <dgm:prSet presAssocID="{CF40D5D9-30F5-4F36-BB93-3B1FC34B0113}" presName="L1TextContainer" presStyleLbl="revTx" presStyleIdx="23" presStyleCnt="24">
        <dgm:presLayoutVars>
          <dgm:chMax val="1"/>
          <dgm:chPref val="1"/>
          <dgm:bulletEnabled val="1"/>
        </dgm:presLayoutVars>
      </dgm:prSet>
      <dgm:spPr/>
    </dgm:pt>
    <dgm:pt modelId="{A6232F60-689A-4244-87C0-A499C1517EDB}" type="pres">
      <dgm:prSet presAssocID="{CF40D5D9-30F5-4F36-BB93-3B1FC34B0113}" presName="ConnectLine" presStyleLbl="sibTrans1D1" presStyleIdx="11" presStyleCnt="12"/>
      <dgm:spPr>
        <a:noFill/>
        <a:ln w="12700" cap="flat" cmpd="sng" algn="ctr">
          <a:solidFill>
            <a:schemeClr val="dk2">
              <a:hueOff val="0"/>
              <a:satOff val="0"/>
              <a:lumOff val="0"/>
              <a:alphaOff val="0"/>
            </a:schemeClr>
          </a:solidFill>
          <a:prstDash val="dash"/>
        </a:ln>
        <a:effectLst/>
      </dgm:spPr>
    </dgm:pt>
    <dgm:pt modelId="{AE8E4C5A-8F8D-4C40-A4BE-D85B1A8A3180}" type="pres">
      <dgm:prSet presAssocID="{CF40D5D9-30F5-4F36-BB93-3B1FC34B0113}" presName="EmptyPlaceHolder" presStyleCnt="0"/>
      <dgm:spPr/>
    </dgm:pt>
  </dgm:ptLst>
  <dgm:cxnLst>
    <dgm:cxn modelId="{E936B409-B939-41AF-B6BB-47355A7192A1}" type="presOf" srcId="{F8110AE7-2E68-47CC-BFA2-C9839A7BCFDD}" destId="{1D8BB761-6E3B-41DB-8832-40E1A8D6A9D1}" srcOrd="0" destOrd="0" presId="urn:microsoft.com/office/officeart/2017/3/layout/DropPinTimeline"/>
    <dgm:cxn modelId="{806CF717-15B9-4D96-9136-0CC08358B2A5}" srcId="{63085546-7C7C-4B3E-ABEB-2669F1A65FB2}" destId="{167F7A16-594E-44BC-AF0B-CBECAC501816}" srcOrd="4" destOrd="0" parTransId="{05F434A3-74FC-4B98-893B-F984C13D6457}" sibTransId="{F26B5CE3-924A-470F-952D-78558C4C872D}"/>
    <dgm:cxn modelId="{2893D41D-00C1-4BBE-9EFD-E1AE4E2FDE2C}" srcId="{63085546-7C7C-4B3E-ABEB-2669F1A65FB2}" destId="{F8110AE7-2E68-47CC-BFA2-C9839A7BCFDD}" srcOrd="10" destOrd="0" parTransId="{1E1FEA60-D0A8-4065-ADB0-4B8F41A2E64C}" sibTransId="{77CB7DE0-F850-4339-A42A-A5A1FA6FBBB6}"/>
    <dgm:cxn modelId="{4A9BDA63-F484-4C6F-82EE-A70E4989C51E}" srcId="{63085546-7C7C-4B3E-ABEB-2669F1A65FB2}" destId="{24A9597D-5431-450F-AD87-033459639606}" srcOrd="0" destOrd="0" parTransId="{B6FF8757-9A76-482B-8201-FE1E251F796A}" sibTransId="{0BA5A555-D766-4D2F-A69F-18115F5EB76B}"/>
    <dgm:cxn modelId="{FE671A6D-1456-4CCF-88ED-2BB095BCCF96}" type="presOf" srcId="{167F7A16-594E-44BC-AF0B-CBECAC501816}" destId="{3A7ED3D0-C949-40F5-910D-D7EFB20529BA}" srcOrd="0" destOrd="0" presId="urn:microsoft.com/office/officeart/2017/3/layout/DropPinTimeline"/>
    <dgm:cxn modelId="{861B3B4F-E5E3-40D0-AC6D-406B4FE0DAD2}" srcId="{63085546-7C7C-4B3E-ABEB-2669F1A65FB2}" destId="{CF40D5D9-30F5-4F36-BB93-3B1FC34B0113}" srcOrd="11" destOrd="0" parTransId="{32CBCC56-A98C-4B88-8CFF-5AA089B22DF1}" sibTransId="{76CB0626-5A66-4768-9119-D2910A828563}"/>
    <dgm:cxn modelId="{D0DA4655-6381-4016-833C-09EC25EB24CA}" type="presOf" srcId="{7C238FB9-5F6C-442C-8033-54F0FA1D7E74}" destId="{A2B26611-9CB8-4FD7-8382-CEC4C4373FA4}" srcOrd="0" destOrd="0" presId="urn:microsoft.com/office/officeart/2017/3/layout/DropPinTimeline"/>
    <dgm:cxn modelId="{08E83757-7039-45A5-B597-E2E08CE54937}" srcId="{63085546-7C7C-4B3E-ABEB-2669F1A65FB2}" destId="{A22F51F7-C2D0-4142-8414-7D4AD4CFA001}" srcOrd="5" destOrd="0" parTransId="{466D650B-FD63-47ED-BD47-2103D4D4E462}" sibTransId="{787BFA30-20E7-48CA-9AD5-E2FFAF3A0451}"/>
    <dgm:cxn modelId="{1FEE5F83-143F-4192-B307-1EC80295ED06}" type="presOf" srcId="{28050EB0-99F5-439C-98A9-BE74F14E246E}" destId="{3D477900-97EA-416B-B7C3-D2F8E0C3685E}" srcOrd="0" destOrd="0" presId="urn:microsoft.com/office/officeart/2017/3/layout/DropPinTimeline"/>
    <dgm:cxn modelId="{53E9978D-C435-4427-8DB4-EB7B58439F11}" type="presOf" srcId="{A22F51F7-C2D0-4142-8414-7D4AD4CFA001}" destId="{A8048FFE-1E0F-4A02-ADE1-7172EC950FA3}" srcOrd="0" destOrd="0" presId="urn:microsoft.com/office/officeart/2017/3/layout/DropPinTimeline"/>
    <dgm:cxn modelId="{247DE591-0579-4FF5-9C62-940C4F67096B}" type="presOf" srcId="{63085546-7C7C-4B3E-ABEB-2669F1A65FB2}" destId="{7A5D3400-AF5B-4297-8592-4C1EDB9D0973}" srcOrd="0" destOrd="0" presId="urn:microsoft.com/office/officeart/2017/3/layout/DropPinTimeline"/>
    <dgm:cxn modelId="{41CBED91-7EF2-4B15-A93F-98926B6D3FC0}" srcId="{63085546-7C7C-4B3E-ABEB-2669F1A65FB2}" destId="{7C238FB9-5F6C-442C-8033-54F0FA1D7E74}" srcOrd="9" destOrd="0" parTransId="{9C6A062A-AFCF-4503-BD1D-A2C9E8F8FB4C}" sibTransId="{299B70D8-7A4E-4CEB-9DDA-0B3387D78F79}"/>
    <dgm:cxn modelId="{20985C97-DB94-45CE-8474-2474D01C02A8}" srcId="{63085546-7C7C-4B3E-ABEB-2669F1A65FB2}" destId="{4753DF0F-CFC1-450B-8CFE-6463E66F0798}" srcOrd="6" destOrd="0" parTransId="{8DEFDD15-CA1A-4213-BC5A-0F1583C2CE2C}" sibTransId="{6C9CB13D-6945-4A83-B1F5-EF8759E861A2}"/>
    <dgm:cxn modelId="{A9DFF497-C142-4C61-87D2-7CF13795F8F5}" srcId="{63085546-7C7C-4B3E-ABEB-2669F1A65FB2}" destId="{77ACE4C7-9085-4BE0-9D56-FE6DEFD2B4EB}" srcOrd="1" destOrd="0" parTransId="{0F839757-2283-4C34-ABFF-04D2023F1424}" sibTransId="{D3FFF43D-1B45-4282-A120-C40CC8D7AEB6}"/>
    <dgm:cxn modelId="{21F961AC-EDAD-4695-BA1F-387B3D2626B1}" type="presOf" srcId="{4753DF0F-CFC1-450B-8CFE-6463E66F0798}" destId="{C44C953F-DDD4-4C2B-8FCC-7AD4C024C953}" srcOrd="0" destOrd="0" presId="urn:microsoft.com/office/officeart/2017/3/layout/DropPinTimeline"/>
    <dgm:cxn modelId="{99746BB5-7122-43B8-8680-CF610F03585C}" srcId="{63085546-7C7C-4B3E-ABEB-2669F1A65FB2}" destId="{1E529C6E-C939-479A-A075-9E9B02837B50}" srcOrd="2" destOrd="0" parTransId="{46B3C017-F97A-4640-992A-33AEE06B2EFC}" sibTransId="{192E80CB-2667-481C-8244-6EC4AEED1BC2}"/>
    <dgm:cxn modelId="{390509BE-B31E-4687-A649-86DC2240DA54}" srcId="{63085546-7C7C-4B3E-ABEB-2669F1A65FB2}" destId="{BFF30912-275C-49C4-9027-366AE69C1FB1}" srcOrd="7" destOrd="0" parTransId="{E30D1E08-5645-45F2-BDBA-94038F6CE614}" sibTransId="{B4FBC7D0-4B2A-4CB4-BF9B-E86DD1BBE9B9}"/>
    <dgm:cxn modelId="{82F4DABF-AFAF-45C9-9B87-D43BA3053769}" type="presOf" srcId="{24A9597D-5431-450F-AD87-033459639606}" destId="{8CBA863D-5AD2-4756-8C8B-E5B3C048DE9D}" srcOrd="0" destOrd="0" presId="urn:microsoft.com/office/officeart/2017/3/layout/DropPinTimeline"/>
    <dgm:cxn modelId="{94A2B7C3-0BF3-4762-A4E2-236107B4B4FD}" srcId="{63085546-7C7C-4B3E-ABEB-2669F1A65FB2}" destId="{28050EB0-99F5-439C-98A9-BE74F14E246E}" srcOrd="8" destOrd="0" parTransId="{7452CEF7-C3B1-4DD0-AA96-D99CA218452B}" sibTransId="{246BDE9B-84E0-414B-98E5-04839E290A70}"/>
    <dgm:cxn modelId="{09413BCC-A66A-4585-BBA9-BC83FDF7F874}" type="presOf" srcId="{CF40D5D9-30F5-4F36-BB93-3B1FC34B0113}" destId="{C936631C-CAA8-421E-A6AD-C403C58982C2}" srcOrd="0" destOrd="0" presId="urn:microsoft.com/office/officeart/2017/3/layout/DropPinTimeline"/>
    <dgm:cxn modelId="{43AD6AD2-8807-4B5F-A10E-4D97BBBC4BC6}" srcId="{63085546-7C7C-4B3E-ABEB-2669F1A65FB2}" destId="{F4B76808-426C-4ED7-8023-E62FD82D3715}" srcOrd="3" destOrd="0" parTransId="{8DE75519-8680-4C48-8EAB-4261D870F010}" sibTransId="{0DB38789-7AC9-44FB-8B78-DD6EC9CD5110}"/>
    <dgm:cxn modelId="{E3F1F4D8-8B23-4C22-BA4A-E78DEBE06423}" type="presOf" srcId="{1E529C6E-C939-479A-A075-9E9B02837B50}" destId="{1D59F906-2A4F-4555-8DD8-B7736186F7B0}" srcOrd="0" destOrd="0" presId="urn:microsoft.com/office/officeart/2017/3/layout/DropPinTimeline"/>
    <dgm:cxn modelId="{6032A0E7-AAE4-45CC-8596-0BA52A9B4184}" type="presOf" srcId="{F4B76808-426C-4ED7-8023-E62FD82D3715}" destId="{B4CC2A32-B31F-4455-95DA-F46105D749DF}" srcOrd="0" destOrd="0" presId="urn:microsoft.com/office/officeart/2017/3/layout/DropPinTimeline"/>
    <dgm:cxn modelId="{0DA35FEF-00F2-4BDE-973A-D7211EE2EA89}" type="presOf" srcId="{77ACE4C7-9085-4BE0-9D56-FE6DEFD2B4EB}" destId="{747B134D-296A-4682-95DC-5908E9A7AF1E}" srcOrd="0" destOrd="0" presId="urn:microsoft.com/office/officeart/2017/3/layout/DropPinTimeline"/>
    <dgm:cxn modelId="{B5FFE8F6-CCB6-4E67-8456-A88A9FE8159B}" type="presOf" srcId="{BFF30912-275C-49C4-9027-366AE69C1FB1}" destId="{3617CF20-31E4-478D-9DC6-8C8D4AEA84E1}" srcOrd="0" destOrd="0" presId="urn:microsoft.com/office/officeart/2017/3/layout/DropPinTimeline"/>
    <dgm:cxn modelId="{DA6A51DB-6C18-400B-9DA5-E8330852483B}" type="presParOf" srcId="{7A5D3400-AF5B-4297-8592-4C1EDB9D0973}" destId="{BD204284-1F7C-4D58-BC79-8C2DEE7E9FAF}" srcOrd="0" destOrd="0" presId="urn:microsoft.com/office/officeart/2017/3/layout/DropPinTimeline"/>
    <dgm:cxn modelId="{B682209A-D180-4D3D-A7FE-3FF4623AAAC8}" type="presParOf" srcId="{7A5D3400-AF5B-4297-8592-4C1EDB9D0973}" destId="{46A6B157-7198-41C4-9D25-C4F8885F1B6F}" srcOrd="1" destOrd="0" presId="urn:microsoft.com/office/officeart/2017/3/layout/DropPinTimeline"/>
    <dgm:cxn modelId="{25DBAB43-228A-4753-8439-A1F5023CFD99}" type="presParOf" srcId="{46A6B157-7198-41C4-9D25-C4F8885F1B6F}" destId="{35D4265B-9CC2-4F33-AA01-7ED8B091771A}" srcOrd="0" destOrd="0" presId="urn:microsoft.com/office/officeart/2017/3/layout/DropPinTimeline"/>
    <dgm:cxn modelId="{6D10FA7A-4AB7-4139-9AAD-C63B04624AF9}" type="presParOf" srcId="{35D4265B-9CC2-4F33-AA01-7ED8B091771A}" destId="{DA2037BF-1D5B-46AB-9007-789D01C32456}" srcOrd="0" destOrd="0" presId="urn:microsoft.com/office/officeart/2017/3/layout/DropPinTimeline"/>
    <dgm:cxn modelId="{1C9CDDAA-341D-4D50-8941-05BB371ED5AB}" type="presParOf" srcId="{35D4265B-9CC2-4F33-AA01-7ED8B091771A}" destId="{3D071174-4AC5-47D5-A502-7CCB2D4EAF26}" srcOrd="1" destOrd="0" presId="urn:microsoft.com/office/officeart/2017/3/layout/DropPinTimeline"/>
    <dgm:cxn modelId="{A76436D9-9E82-4C9F-906C-7744FDD5D931}" type="presParOf" srcId="{3D071174-4AC5-47D5-A502-7CCB2D4EAF26}" destId="{E2320E50-EF1B-42E0-A56D-8BBC5FDA6D41}" srcOrd="0" destOrd="0" presId="urn:microsoft.com/office/officeart/2017/3/layout/DropPinTimeline"/>
    <dgm:cxn modelId="{B1EC0149-5B00-4B16-AB3F-29A744E516BC}" type="presParOf" srcId="{3D071174-4AC5-47D5-A502-7CCB2D4EAF26}" destId="{BDA48608-3657-441B-A4D7-1D7464C0E0CB}" srcOrd="1" destOrd="0" presId="urn:microsoft.com/office/officeart/2017/3/layout/DropPinTimeline"/>
    <dgm:cxn modelId="{84CB4593-E526-43DF-A3A7-386CD03F0A42}" type="presParOf" srcId="{35D4265B-9CC2-4F33-AA01-7ED8B091771A}" destId="{C225E8D7-774C-4DC1-9AA1-F3B2F352504E}" srcOrd="2" destOrd="0" presId="urn:microsoft.com/office/officeart/2017/3/layout/DropPinTimeline"/>
    <dgm:cxn modelId="{6DE1D734-2FC8-4604-9982-43E95E540616}" type="presParOf" srcId="{35D4265B-9CC2-4F33-AA01-7ED8B091771A}" destId="{8CBA863D-5AD2-4756-8C8B-E5B3C048DE9D}" srcOrd="3" destOrd="0" presId="urn:microsoft.com/office/officeart/2017/3/layout/DropPinTimeline"/>
    <dgm:cxn modelId="{43FA9C56-565D-4487-9ACF-708CD60ED182}" type="presParOf" srcId="{35D4265B-9CC2-4F33-AA01-7ED8B091771A}" destId="{23E4EE21-5274-472E-A4BE-B181B7718783}" srcOrd="4" destOrd="0" presId="urn:microsoft.com/office/officeart/2017/3/layout/DropPinTimeline"/>
    <dgm:cxn modelId="{67BD57AE-9A32-495B-A2EA-9EEAE58FCCE8}" type="presParOf" srcId="{35D4265B-9CC2-4F33-AA01-7ED8B091771A}" destId="{FDB2990A-DAB7-4296-9D54-74B95098CFBF}" srcOrd="5" destOrd="0" presId="urn:microsoft.com/office/officeart/2017/3/layout/DropPinTimeline"/>
    <dgm:cxn modelId="{4DA9D9CE-141F-431B-8F95-35EA220E4EDF}" type="presParOf" srcId="{46A6B157-7198-41C4-9D25-C4F8885F1B6F}" destId="{2A4D852E-7098-452F-8443-508D23300CF3}" srcOrd="1" destOrd="0" presId="urn:microsoft.com/office/officeart/2017/3/layout/DropPinTimeline"/>
    <dgm:cxn modelId="{91D32FE0-5ECE-4156-8D85-22BB675B7A4B}" type="presParOf" srcId="{46A6B157-7198-41C4-9D25-C4F8885F1B6F}" destId="{6F430720-6702-463C-A60F-FB4C77E2E607}" srcOrd="2" destOrd="0" presId="urn:microsoft.com/office/officeart/2017/3/layout/DropPinTimeline"/>
    <dgm:cxn modelId="{9D8D51C8-7F03-4D25-A157-3977EA33B16F}" type="presParOf" srcId="{6F430720-6702-463C-A60F-FB4C77E2E607}" destId="{36525857-D177-4641-91F8-4CDE25A90F49}" srcOrd="0" destOrd="0" presId="urn:microsoft.com/office/officeart/2017/3/layout/DropPinTimeline"/>
    <dgm:cxn modelId="{CA5D990A-FC2D-485D-850F-766DEE5B581A}" type="presParOf" srcId="{6F430720-6702-463C-A60F-FB4C77E2E607}" destId="{194E1EFB-A6FB-4057-B226-9234C96653CB}" srcOrd="1" destOrd="0" presId="urn:microsoft.com/office/officeart/2017/3/layout/DropPinTimeline"/>
    <dgm:cxn modelId="{39650C2A-5609-4C39-B27C-2F17E479692E}" type="presParOf" srcId="{194E1EFB-A6FB-4057-B226-9234C96653CB}" destId="{1A2ED0E3-1661-48A0-BB01-BEDFC7423F3E}" srcOrd="0" destOrd="0" presId="urn:microsoft.com/office/officeart/2017/3/layout/DropPinTimeline"/>
    <dgm:cxn modelId="{F4565A20-9BFA-415B-9EFA-0F5BBD363C66}" type="presParOf" srcId="{194E1EFB-A6FB-4057-B226-9234C96653CB}" destId="{7D74E13E-6FD5-44E4-8358-77A6C638139C}" srcOrd="1" destOrd="0" presId="urn:microsoft.com/office/officeart/2017/3/layout/DropPinTimeline"/>
    <dgm:cxn modelId="{AB77C328-41CC-49AA-B95E-D0D4AD8859CC}" type="presParOf" srcId="{6F430720-6702-463C-A60F-FB4C77E2E607}" destId="{0D5A17A9-5D8F-4295-B58D-2EB72F139EC7}" srcOrd="2" destOrd="0" presId="urn:microsoft.com/office/officeart/2017/3/layout/DropPinTimeline"/>
    <dgm:cxn modelId="{BA64844A-897B-4FCD-967A-E7FE34F59217}" type="presParOf" srcId="{6F430720-6702-463C-A60F-FB4C77E2E607}" destId="{747B134D-296A-4682-95DC-5908E9A7AF1E}" srcOrd="3" destOrd="0" presId="urn:microsoft.com/office/officeart/2017/3/layout/DropPinTimeline"/>
    <dgm:cxn modelId="{56040AEA-A7EC-4CFC-AE5F-6928B31004CC}" type="presParOf" srcId="{6F430720-6702-463C-A60F-FB4C77E2E607}" destId="{8E30E049-FE29-4CCD-A791-5CD7EB7A61E1}" srcOrd="4" destOrd="0" presId="urn:microsoft.com/office/officeart/2017/3/layout/DropPinTimeline"/>
    <dgm:cxn modelId="{42160512-63DA-4739-9247-D49890FA52C3}" type="presParOf" srcId="{6F430720-6702-463C-A60F-FB4C77E2E607}" destId="{E4E446D8-04BA-4821-94C5-4BC9128A14F3}" srcOrd="5" destOrd="0" presId="urn:microsoft.com/office/officeart/2017/3/layout/DropPinTimeline"/>
    <dgm:cxn modelId="{450A768C-F4BA-45E1-92F3-41C0DE700879}" type="presParOf" srcId="{46A6B157-7198-41C4-9D25-C4F8885F1B6F}" destId="{E0DAEDA0-B19A-4C1D-A793-916D49326819}" srcOrd="3" destOrd="0" presId="urn:microsoft.com/office/officeart/2017/3/layout/DropPinTimeline"/>
    <dgm:cxn modelId="{DC8ADDCA-DD48-4480-846A-C2BDE5916D67}" type="presParOf" srcId="{46A6B157-7198-41C4-9D25-C4F8885F1B6F}" destId="{4AD5D382-D504-4C72-9015-2428B5738B4B}" srcOrd="4" destOrd="0" presId="urn:microsoft.com/office/officeart/2017/3/layout/DropPinTimeline"/>
    <dgm:cxn modelId="{1FA11090-8472-4098-AFF3-33CA094B1E5F}" type="presParOf" srcId="{4AD5D382-D504-4C72-9015-2428B5738B4B}" destId="{01139EBE-AC97-40BF-9782-E83F3CE42DF4}" srcOrd="0" destOrd="0" presId="urn:microsoft.com/office/officeart/2017/3/layout/DropPinTimeline"/>
    <dgm:cxn modelId="{7663A0F5-F11A-49F5-AECC-C8DDDB8119B9}" type="presParOf" srcId="{4AD5D382-D504-4C72-9015-2428B5738B4B}" destId="{E433A787-6263-444E-92E6-420C2A532776}" srcOrd="1" destOrd="0" presId="urn:microsoft.com/office/officeart/2017/3/layout/DropPinTimeline"/>
    <dgm:cxn modelId="{ABB0F6A5-7F68-4D96-A271-1B5888FD4801}" type="presParOf" srcId="{E433A787-6263-444E-92E6-420C2A532776}" destId="{87F73DED-482F-47D6-BE5F-208C1E63C8BD}" srcOrd="0" destOrd="0" presId="urn:microsoft.com/office/officeart/2017/3/layout/DropPinTimeline"/>
    <dgm:cxn modelId="{73D4DEB0-D327-47FC-8DC1-2CEE06002A9C}" type="presParOf" srcId="{E433A787-6263-444E-92E6-420C2A532776}" destId="{043EA9E2-9BF2-472B-8E05-0AF2D2E1EDAE}" srcOrd="1" destOrd="0" presId="urn:microsoft.com/office/officeart/2017/3/layout/DropPinTimeline"/>
    <dgm:cxn modelId="{C7610481-3750-4B56-81D8-1F4F364E8CE9}" type="presParOf" srcId="{4AD5D382-D504-4C72-9015-2428B5738B4B}" destId="{F4E084CE-4429-4BA8-B6AB-FBE6F08A9363}" srcOrd="2" destOrd="0" presId="urn:microsoft.com/office/officeart/2017/3/layout/DropPinTimeline"/>
    <dgm:cxn modelId="{48404385-4F0C-4786-9CEB-5EBB601DB134}" type="presParOf" srcId="{4AD5D382-D504-4C72-9015-2428B5738B4B}" destId="{1D59F906-2A4F-4555-8DD8-B7736186F7B0}" srcOrd="3" destOrd="0" presId="urn:microsoft.com/office/officeart/2017/3/layout/DropPinTimeline"/>
    <dgm:cxn modelId="{C7868D9A-DA56-4BD2-AF67-40C28FE9D879}" type="presParOf" srcId="{4AD5D382-D504-4C72-9015-2428B5738B4B}" destId="{E6C0E1F8-839C-416D-A074-467AE9522EB3}" srcOrd="4" destOrd="0" presId="urn:microsoft.com/office/officeart/2017/3/layout/DropPinTimeline"/>
    <dgm:cxn modelId="{49F258E0-20A3-4791-AE75-D8D5D3F75D13}" type="presParOf" srcId="{4AD5D382-D504-4C72-9015-2428B5738B4B}" destId="{6838898A-EF8F-4488-8F59-48C1A9D9C48A}" srcOrd="5" destOrd="0" presId="urn:microsoft.com/office/officeart/2017/3/layout/DropPinTimeline"/>
    <dgm:cxn modelId="{83860263-CDAB-4E12-86DF-700145293985}" type="presParOf" srcId="{46A6B157-7198-41C4-9D25-C4F8885F1B6F}" destId="{8AA2201E-DCF7-4099-A0E5-452DCBA56E9B}" srcOrd="5" destOrd="0" presId="urn:microsoft.com/office/officeart/2017/3/layout/DropPinTimeline"/>
    <dgm:cxn modelId="{0C857C99-0CE6-4803-819D-C3AE8B12ADEA}" type="presParOf" srcId="{46A6B157-7198-41C4-9D25-C4F8885F1B6F}" destId="{324456D5-3689-4F44-8FBB-893586F33F41}" srcOrd="6" destOrd="0" presId="urn:microsoft.com/office/officeart/2017/3/layout/DropPinTimeline"/>
    <dgm:cxn modelId="{60AF1E3C-0754-47DE-9449-5BB0D4991E65}" type="presParOf" srcId="{324456D5-3689-4F44-8FBB-893586F33F41}" destId="{2056A52D-FBAB-480D-B110-F50B7DAA4450}" srcOrd="0" destOrd="0" presId="urn:microsoft.com/office/officeart/2017/3/layout/DropPinTimeline"/>
    <dgm:cxn modelId="{9B4877F3-E977-475D-95EC-2A2CDA0B44F3}" type="presParOf" srcId="{324456D5-3689-4F44-8FBB-893586F33F41}" destId="{907E7048-557A-458F-8448-41E473A2ADFB}" srcOrd="1" destOrd="0" presId="urn:microsoft.com/office/officeart/2017/3/layout/DropPinTimeline"/>
    <dgm:cxn modelId="{C9164C57-D9B9-4810-8258-DA8D1619E4E7}" type="presParOf" srcId="{907E7048-557A-458F-8448-41E473A2ADFB}" destId="{4A22D198-004A-4F6C-AA11-D79E7A579B25}" srcOrd="0" destOrd="0" presId="urn:microsoft.com/office/officeart/2017/3/layout/DropPinTimeline"/>
    <dgm:cxn modelId="{2F3A309F-E192-4805-A73D-989EA755F1EB}" type="presParOf" srcId="{907E7048-557A-458F-8448-41E473A2ADFB}" destId="{C3F6EE7C-5326-4E7F-B70F-6DAE9E6E27CA}" srcOrd="1" destOrd="0" presId="urn:microsoft.com/office/officeart/2017/3/layout/DropPinTimeline"/>
    <dgm:cxn modelId="{93D58A7A-C1E7-4445-A985-7A9DC777E9CE}" type="presParOf" srcId="{324456D5-3689-4F44-8FBB-893586F33F41}" destId="{DB434F92-0DF5-4D93-97E9-8EB71CC1BC7C}" srcOrd="2" destOrd="0" presId="urn:microsoft.com/office/officeart/2017/3/layout/DropPinTimeline"/>
    <dgm:cxn modelId="{DE015227-0401-4713-90BB-ED582FB1DBCB}" type="presParOf" srcId="{324456D5-3689-4F44-8FBB-893586F33F41}" destId="{B4CC2A32-B31F-4455-95DA-F46105D749DF}" srcOrd="3" destOrd="0" presId="urn:microsoft.com/office/officeart/2017/3/layout/DropPinTimeline"/>
    <dgm:cxn modelId="{86A1E7F7-5B61-4ACB-9C69-C06B452F1CFF}" type="presParOf" srcId="{324456D5-3689-4F44-8FBB-893586F33F41}" destId="{422BACEF-6E6A-4E0B-A78E-2FD61803474F}" srcOrd="4" destOrd="0" presId="urn:microsoft.com/office/officeart/2017/3/layout/DropPinTimeline"/>
    <dgm:cxn modelId="{4D0518B5-6969-44DB-A5DD-42B070146DBB}" type="presParOf" srcId="{324456D5-3689-4F44-8FBB-893586F33F41}" destId="{C1649548-85B0-4EBC-B764-2C37486817B0}" srcOrd="5" destOrd="0" presId="urn:microsoft.com/office/officeart/2017/3/layout/DropPinTimeline"/>
    <dgm:cxn modelId="{B070AFCB-3051-4865-8FC2-B7574C84082B}" type="presParOf" srcId="{46A6B157-7198-41C4-9D25-C4F8885F1B6F}" destId="{3ABBB5F7-4BB4-4544-A948-77C4547823BD}" srcOrd="7" destOrd="0" presId="urn:microsoft.com/office/officeart/2017/3/layout/DropPinTimeline"/>
    <dgm:cxn modelId="{FEFA96D2-DF5B-406B-B63D-DEFC68116B92}" type="presParOf" srcId="{46A6B157-7198-41C4-9D25-C4F8885F1B6F}" destId="{59C08AF4-464C-4D51-A911-2CC9BE78296E}" srcOrd="8" destOrd="0" presId="urn:microsoft.com/office/officeart/2017/3/layout/DropPinTimeline"/>
    <dgm:cxn modelId="{4CADCC30-8854-46F7-82B5-DE29F1CE889E}" type="presParOf" srcId="{59C08AF4-464C-4D51-A911-2CC9BE78296E}" destId="{C1CBF721-B9C6-42DF-9BA6-0AF2089F364E}" srcOrd="0" destOrd="0" presId="urn:microsoft.com/office/officeart/2017/3/layout/DropPinTimeline"/>
    <dgm:cxn modelId="{925B3821-E967-40BF-9581-79F2A0738325}" type="presParOf" srcId="{59C08AF4-464C-4D51-A911-2CC9BE78296E}" destId="{44407CB0-4C27-4547-8B0A-0509D1504CAE}" srcOrd="1" destOrd="0" presId="urn:microsoft.com/office/officeart/2017/3/layout/DropPinTimeline"/>
    <dgm:cxn modelId="{BEF5623E-ECDA-4ECB-BBEF-A3A4F4685EB4}" type="presParOf" srcId="{44407CB0-4C27-4547-8B0A-0509D1504CAE}" destId="{00BAF9E5-789A-48BA-8CBF-01DED2146D70}" srcOrd="0" destOrd="0" presId="urn:microsoft.com/office/officeart/2017/3/layout/DropPinTimeline"/>
    <dgm:cxn modelId="{A2AEA681-91AC-4BDE-88D1-B29931261A45}" type="presParOf" srcId="{44407CB0-4C27-4547-8B0A-0509D1504CAE}" destId="{505CDF13-A10F-4DDB-B4E8-7ADE759FE2F1}" srcOrd="1" destOrd="0" presId="urn:microsoft.com/office/officeart/2017/3/layout/DropPinTimeline"/>
    <dgm:cxn modelId="{D1D48EE9-04B5-4749-BA1D-70BD2EB8A204}" type="presParOf" srcId="{59C08AF4-464C-4D51-A911-2CC9BE78296E}" destId="{D23C249B-91FB-4B29-9DF4-93BA34639A20}" srcOrd="2" destOrd="0" presId="urn:microsoft.com/office/officeart/2017/3/layout/DropPinTimeline"/>
    <dgm:cxn modelId="{E5917A97-6602-4DE2-AA35-F6264C09D43E}" type="presParOf" srcId="{59C08AF4-464C-4D51-A911-2CC9BE78296E}" destId="{3A7ED3D0-C949-40F5-910D-D7EFB20529BA}" srcOrd="3" destOrd="0" presId="urn:microsoft.com/office/officeart/2017/3/layout/DropPinTimeline"/>
    <dgm:cxn modelId="{66016C53-24F9-471A-A6E5-F1905D07F222}" type="presParOf" srcId="{59C08AF4-464C-4D51-A911-2CC9BE78296E}" destId="{BF4F1864-094B-45A1-99E9-CF883EA01071}" srcOrd="4" destOrd="0" presId="urn:microsoft.com/office/officeart/2017/3/layout/DropPinTimeline"/>
    <dgm:cxn modelId="{69BC7784-6622-4F4C-A00C-604159DF148A}" type="presParOf" srcId="{59C08AF4-464C-4D51-A911-2CC9BE78296E}" destId="{4CFD3EE2-FFA3-4EFC-BCC7-FDBB58A060CC}" srcOrd="5" destOrd="0" presId="urn:microsoft.com/office/officeart/2017/3/layout/DropPinTimeline"/>
    <dgm:cxn modelId="{07F4FAE1-CC6F-47FA-9884-A65C765B16B3}" type="presParOf" srcId="{46A6B157-7198-41C4-9D25-C4F8885F1B6F}" destId="{17692824-45E6-4B1D-B874-ABDFFD2A4E45}" srcOrd="9" destOrd="0" presId="urn:microsoft.com/office/officeart/2017/3/layout/DropPinTimeline"/>
    <dgm:cxn modelId="{24E8F59D-F026-4599-A6AF-071B9D40473C}" type="presParOf" srcId="{46A6B157-7198-41C4-9D25-C4F8885F1B6F}" destId="{F39B2F3A-2398-4461-9CBE-BDE4C7DEF07D}" srcOrd="10" destOrd="0" presId="urn:microsoft.com/office/officeart/2017/3/layout/DropPinTimeline"/>
    <dgm:cxn modelId="{10557FB0-6757-457F-905B-E78FADC8EC12}" type="presParOf" srcId="{F39B2F3A-2398-4461-9CBE-BDE4C7DEF07D}" destId="{ED12D9BA-F6DB-4254-A454-7931276D7B2C}" srcOrd="0" destOrd="0" presId="urn:microsoft.com/office/officeart/2017/3/layout/DropPinTimeline"/>
    <dgm:cxn modelId="{80A448F1-EDAB-45A1-BEE9-85024F30407D}" type="presParOf" srcId="{F39B2F3A-2398-4461-9CBE-BDE4C7DEF07D}" destId="{6ECC6924-1EBA-4413-8F37-FB9597CEE05D}" srcOrd="1" destOrd="0" presId="urn:microsoft.com/office/officeart/2017/3/layout/DropPinTimeline"/>
    <dgm:cxn modelId="{D5F06E56-48E4-4A5E-A041-3CBD2386EF20}" type="presParOf" srcId="{6ECC6924-1EBA-4413-8F37-FB9597CEE05D}" destId="{3D4EDF88-A33A-4024-83D9-749DBFF30F35}" srcOrd="0" destOrd="0" presId="urn:microsoft.com/office/officeart/2017/3/layout/DropPinTimeline"/>
    <dgm:cxn modelId="{B09A1F8E-020E-4DB9-8EBD-0A8817BFDA3C}" type="presParOf" srcId="{6ECC6924-1EBA-4413-8F37-FB9597CEE05D}" destId="{6FF0FDFC-2EF5-49DE-9F9E-60EB51349D02}" srcOrd="1" destOrd="0" presId="urn:microsoft.com/office/officeart/2017/3/layout/DropPinTimeline"/>
    <dgm:cxn modelId="{49048FB5-DB12-46F4-99E1-5AEEABCFB2B0}" type="presParOf" srcId="{F39B2F3A-2398-4461-9CBE-BDE4C7DEF07D}" destId="{DE766CAB-B20D-422F-A405-BF24FF2D7E14}" srcOrd="2" destOrd="0" presId="urn:microsoft.com/office/officeart/2017/3/layout/DropPinTimeline"/>
    <dgm:cxn modelId="{B394D4E1-529D-44B7-9499-883F41000B1D}" type="presParOf" srcId="{F39B2F3A-2398-4461-9CBE-BDE4C7DEF07D}" destId="{A8048FFE-1E0F-4A02-ADE1-7172EC950FA3}" srcOrd="3" destOrd="0" presId="urn:microsoft.com/office/officeart/2017/3/layout/DropPinTimeline"/>
    <dgm:cxn modelId="{2C909F9C-2439-4772-8D84-E9669C75E582}" type="presParOf" srcId="{F39B2F3A-2398-4461-9CBE-BDE4C7DEF07D}" destId="{C5E91979-F584-4511-8F29-7000F8397A29}" srcOrd="4" destOrd="0" presId="urn:microsoft.com/office/officeart/2017/3/layout/DropPinTimeline"/>
    <dgm:cxn modelId="{F05678F9-DA04-4F77-87F4-6FC06DAD0BAA}" type="presParOf" srcId="{F39B2F3A-2398-4461-9CBE-BDE4C7DEF07D}" destId="{9AC22D72-CDDD-4157-9BAA-1019BA2135E3}" srcOrd="5" destOrd="0" presId="urn:microsoft.com/office/officeart/2017/3/layout/DropPinTimeline"/>
    <dgm:cxn modelId="{BD641EDF-7032-49EA-A4B7-3EE90FAB3DFB}" type="presParOf" srcId="{46A6B157-7198-41C4-9D25-C4F8885F1B6F}" destId="{C91349B2-A888-4732-AE75-6FAACA77B6C6}" srcOrd="11" destOrd="0" presId="urn:microsoft.com/office/officeart/2017/3/layout/DropPinTimeline"/>
    <dgm:cxn modelId="{01638EFD-0A61-4F0D-8D4D-DF2042945885}" type="presParOf" srcId="{46A6B157-7198-41C4-9D25-C4F8885F1B6F}" destId="{BDC15B2E-712E-4B50-B3DA-3FF9236A5679}" srcOrd="12" destOrd="0" presId="urn:microsoft.com/office/officeart/2017/3/layout/DropPinTimeline"/>
    <dgm:cxn modelId="{8C3E5E5B-A2AD-408E-BBDA-41A021228F90}" type="presParOf" srcId="{BDC15B2E-712E-4B50-B3DA-3FF9236A5679}" destId="{54223F06-E927-47AD-8684-4372D54A093D}" srcOrd="0" destOrd="0" presId="urn:microsoft.com/office/officeart/2017/3/layout/DropPinTimeline"/>
    <dgm:cxn modelId="{2C58DB39-E2A4-4AEC-885D-D0818CA904BF}" type="presParOf" srcId="{BDC15B2E-712E-4B50-B3DA-3FF9236A5679}" destId="{A035A922-858C-439B-B19F-B818B96747E5}" srcOrd="1" destOrd="0" presId="urn:microsoft.com/office/officeart/2017/3/layout/DropPinTimeline"/>
    <dgm:cxn modelId="{A5D0747C-F01E-4747-9657-2D1773C4EB78}" type="presParOf" srcId="{A035A922-858C-439B-B19F-B818B96747E5}" destId="{F3692F73-40A3-4BA8-A0CD-CB03E8A1F09B}" srcOrd="0" destOrd="0" presId="urn:microsoft.com/office/officeart/2017/3/layout/DropPinTimeline"/>
    <dgm:cxn modelId="{7D14DE16-FED5-4E41-AC6C-0B5A29DE2622}" type="presParOf" srcId="{A035A922-858C-439B-B19F-B818B96747E5}" destId="{46E29A76-2622-4790-8BB0-966A9B2B7EA5}" srcOrd="1" destOrd="0" presId="urn:microsoft.com/office/officeart/2017/3/layout/DropPinTimeline"/>
    <dgm:cxn modelId="{E99B604E-4B28-4A31-85AC-EF6F246779D1}" type="presParOf" srcId="{BDC15B2E-712E-4B50-B3DA-3FF9236A5679}" destId="{79D11DF0-97CB-444A-9EF1-1500957F03C2}" srcOrd="2" destOrd="0" presId="urn:microsoft.com/office/officeart/2017/3/layout/DropPinTimeline"/>
    <dgm:cxn modelId="{4FD9D4F4-7E2A-4DFD-AA4E-73923D094F7A}" type="presParOf" srcId="{BDC15B2E-712E-4B50-B3DA-3FF9236A5679}" destId="{C44C953F-DDD4-4C2B-8FCC-7AD4C024C953}" srcOrd="3" destOrd="0" presId="urn:microsoft.com/office/officeart/2017/3/layout/DropPinTimeline"/>
    <dgm:cxn modelId="{A948F118-0A50-4E90-A533-B52D66B62A87}" type="presParOf" srcId="{BDC15B2E-712E-4B50-B3DA-3FF9236A5679}" destId="{76CEB569-EEC2-4B46-BCA0-1D5A886DFD38}" srcOrd="4" destOrd="0" presId="urn:microsoft.com/office/officeart/2017/3/layout/DropPinTimeline"/>
    <dgm:cxn modelId="{9839CFE8-3569-4D9C-82C2-2A46041E94C7}" type="presParOf" srcId="{BDC15B2E-712E-4B50-B3DA-3FF9236A5679}" destId="{434AAD59-C1C3-44C3-A068-DFD075D3F3CE}" srcOrd="5" destOrd="0" presId="urn:microsoft.com/office/officeart/2017/3/layout/DropPinTimeline"/>
    <dgm:cxn modelId="{FCE3366F-4C0B-4C65-8217-4743B7C8259B}" type="presParOf" srcId="{46A6B157-7198-41C4-9D25-C4F8885F1B6F}" destId="{0AC602C4-B435-4E9E-9487-AF2B14A69531}" srcOrd="13" destOrd="0" presId="urn:microsoft.com/office/officeart/2017/3/layout/DropPinTimeline"/>
    <dgm:cxn modelId="{F1FD1F02-A7D1-4126-BB7A-B894F4E03D68}" type="presParOf" srcId="{46A6B157-7198-41C4-9D25-C4F8885F1B6F}" destId="{5592DF3E-8CB4-4186-80FD-626E77EEACBA}" srcOrd="14" destOrd="0" presId="urn:microsoft.com/office/officeart/2017/3/layout/DropPinTimeline"/>
    <dgm:cxn modelId="{41DD0D37-A306-4B97-891C-B25B88112899}" type="presParOf" srcId="{5592DF3E-8CB4-4186-80FD-626E77EEACBA}" destId="{E922089E-99C2-4F62-AFD6-6E729916A5D2}" srcOrd="0" destOrd="0" presId="urn:microsoft.com/office/officeart/2017/3/layout/DropPinTimeline"/>
    <dgm:cxn modelId="{E3B796F8-5EED-49FD-B76A-30965F49DF57}" type="presParOf" srcId="{5592DF3E-8CB4-4186-80FD-626E77EEACBA}" destId="{5487FA01-FC80-4390-9127-F8B82134FA21}" srcOrd="1" destOrd="0" presId="urn:microsoft.com/office/officeart/2017/3/layout/DropPinTimeline"/>
    <dgm:cxn modelId="{0F4CE4C9-5BC4-43E2-8DBB-CB0AAAD05379}" type="presParOf" srcId="{5487FA01-FC80-4390-9127-F8B82134FA21}" destId="{45E4B7F7-E132-466D-AA39-FA1EC7101AA9}" srcOrd="0" destOrd="0" presId="urn:microsoft.com/office/officeart/2017/3/layout/DropPinTimeline"/>
    <dgm:cxn modelId="{27585878-A328-4790-AEA5-814C1397864B}" type="presParOf" srcId="{5487FA01-FC80-4390-9127-F8B82134FA21}" destId="{E327CBF6-98D8-4B9E-9C97-F8CCA82671B1}" srcOrd="1" destOrd="0" presId="urn:microsoft.com/office/officeart/2017/3/layout/DropPinTimeline"/>
    <dgm:cxn modelId="{F84939CB-CF1B-4918-A2D3-45E5B252AD87}" type="presParOf" srcId="{5592DF3E-8CB4-4186-80FD-626E77EEACBA}" destId="{5E2F22C7-E5C2-4625-B617-FFD3848F0993}" srcOrd="2" destOrd="0" presId="urn:microsoft.com/office/officeart/2017/3/layout/DropPinTimeline"/>
    <dgm:cxn modelId="{667A6B6C-77F3-48FA-805B-B3E3CD8D5E4B}" type="presParOf" srcId="{5592DF3E-8CB4-4186-80FD-626E77EEACBA}" destId="{3617CF20-31E4-478D-9DC6-8C8D4AEA84E1}" srcOrd="3" destOrd="0" presId="urn:microsoft.com/office/officeart/2017/3/layout/DropPinTimeline"/>
    <dgm:cxn modelId="{640BFE75-9A3C-4E2B-B9DA-34E587A8D9B4}" type="presParOf" srcId="{5592DF3E-8CB4-4186-80FD-626E77EEACBA}" destId="{9E4E7622-8BFE-45E2-B087-11C47ACAE23C}" srcOrd="4" destOrd="0" presId="urn:microsoft.com/office/officeart/2017/3/layout/DropPinTimeline"/>
    <dgm:cxn modelId="{813B1CF0-B278-452C-BC29-529765F5D6DD}" type="presParOf" srcId="{5592DF3E-8CB4-4186-80FD-626E77EEACBA}" destId="{CDEE7170-71FB-4B20-8985-6B9B60E5192F}" srcOrd="5" destOrd="0" presId="urn:microsoft.com/office/officeart/2017/3/layout/DropPinTimeline"/>
    <dgm:cxn modelId="{EEC5C574-98EB-4C1F-8F0C-FCBA47199862}" type="presParOf" srcId="{46A6B157-7198-41C4-9D25-C4F8885F1B6F}" destId="{36B785C1-4E78-45F8-AD0C-A5C6C701121E}" srcOrd="15" destOrd="0" presId="urn:microsoft.com/office/officeart/2017/3/layout/DropPinTimeline"/>
    <dgm:cxn modelId="{CA7205FF-1A1B-4EEF-9B2E-943EA6BF1D23}" type="presParOf" srcId="{46A6B157-7198-41C4-9D25-C4F8885F1B6F}" destId="{B62028AD-43E4-4689-80D7-04B3DF0E3F7E}" srcOrd="16" destOrd="0" presId="urn:microsoft.com/office/officeart/2017/3/layout/DropPinTimeline"/>
    <dgm:cxn modelId="{DB71F8BA-09DD-4476-B6B5-741BBC2491A0}" type="presParOf" srcId="{B62028AD-43E4-4689-80D7-04B3DF0E3F7E}" destId="{85E563E7-1E26-439B-A915-C12E9FAAEE2D}" srcOrd="0" destOrd="0" presId="urn:microsoft.com/office/officeart/2017/3/layout/DropPinTimeline"/>
    <dgm:cxn modelId="{94883AFA-3DFE-4B95-AFE9-8334BBC49584}" type="presParOf" srcId="{B62028AD-43E4-4689-80D7-04B3DF0E3F7E}" destId="{0E8A9A7C-8879-4ED9-B16F-6274884AACE1}" srcOrd="1" destOrd="0" presId="urn:microsoft.com/office/officeart/2017/3/layout/DropPinTimeline"/>
    <dgm:cxn modelId="{36138BCF-98E9-419A-9525-88C3A8347453}" type="presParOf" srcId="{0E8A9A7C-8879-4ED9-B16F-6274884AACE1}" destId="{8C90B0F1-C21B-49A5-A1D1-1B394A041E2A}" srcOrd="0" destOrd="0" presId="urn:microsoft.com/office/officeart/2017/3/layout/DropPinTimeline"/>
    <dgm:cxn modelId="{F63011AE-717A-483F-8309-50E58701BBB0}" type="presParOf" srcId="{0E8A9A7C-8879-4ED9-B16F-6274884AACE1}" destId="{F61FA090-7598-4FE3-8030-041AAC608CA4}" srcOrd="1" destOrd="0" presId="urn:microsoft.com/office/officeart/2017/3/layout/DropPinTimeline"/>
    <dgm:cxn modelId="{CBE8CBE4-493D-4EB4-A7C0-9658FFA09416}" type="presParOf" srcId="{B62028AD-43E4-4689-80D7-04B3DF0E3F7E}" destId="{1D2A4381-DBAF-46EF-802F-5411EE8CEBF9}" srcOrd="2" destOrd="0" presId="urn:microsoft.com/office/officeart/2017/3/layout/DropPinTimeline"/>
    <dgm:cxn modelId="{632A79D6-3F49-489B-98AD-CBFC4102EA6A}" type="presParOf" srcId="{B62028AD-43E4-4689-80D7-04B3DF0E3F7E}" destId="{3D477900-97EA-416B-B7C3-D2F8E0C3685E}" srcOrd="3" destOrd="0" presId="urn:microsoft.com/office/officeart/2017/3/layout/DropPinTimeline"/>
    <dgm:cxn modelId="{B77825A4-3090-4C57-8D23-631D184A9F21}" type="presParOf" srcId="{B62028AD-43E4-4689-80D7-04B3DF0E3F7E}" destId="{63AF9F47-2AAA-477B-A35B-31AC36C633E4}" srcOrd="4" destOrd="0" presId="urn:microsoft.com/office/officeart/2017/3/layout/DropPinTimeline"/>
    <dgm:cxn modelId="{1D5491B3-C7A3-41FB-B78D-A69FC1524960}" type="presParOf" srcId="{B62028AD-43E4-4689-80D7-04B3DF0E3F7E}" destId="{ACDFDC47-551B-46C3-9AA7-6216BEC3B46B}" srcOrd="5" destOrd="0" presId="urn:microsoft.com/office/officeart/2017/3/layout/DropPinTimeline"/>
    <dgm:cxn modelId="{B30C34A3-DD4A-4944-ABA6-FC1B6F85F5BF}" type="presParOf" srcId="{46A6B157-7198-41C4-9D25-C4F8885F1B6F}" destId="{8519ADC7-F229-43C9-B780-EE929B755B54}" srcOrd="17" destOrd="0" presId="urn:microsoft.com/office/officeart/2017/3/layout/DropPinTimeline"/>
    <dgm:cxn modelId="{AE20D3C5-3429-444C-A9F7-FFD3CE39854A}" type="presParOf" srcId="{46A6B157-7198-41C4-9D25-C4F8885F1B6F}" destId="{24B24258-D424-4F13-834C-5D979A7BAA23}" srcOrd="18" destOrd="0" presId="urn:microsoft.com/office/officeart/2017/3/layout/DropPinTimeline"/>
    <dgm:cxn modelId="{0AC48FEB-02FF-4A03-B129-31096401D170}" type="presParOf" srcId="{24B24258-D424-4F13-834C-5D979A7BAA23}" destId="{879162C3-D51F-4157-BFE4-AB7D37606471}" srcOrd="0" destOrd="0" presId="urn:microsoft.com/office/officeart/2017/3/layout/DropPinTimeline"/>
    <dgm:cxn modelId="{2D3EEC1A-7A67-44CB-AD98-67D2BA010AAC}" type="presParOf" srcId="{24B24258-D424-4F13-834C-5D979A7BAA23}" destId="{8454FB0F-827F-457A-B75E-0EAB6196AA75}" srcOrd="1" destOrd="0" presId="urn:microsoft.com/office/officeart/2017/3/layout/DropPinTimeline"/>
    <dgm:cxn modelId="{08E648DC-3326-45A6-8BA6-71894220F897}" type="presParOf" srcId="{8454FB0F-827F-457A-B75E-0EAB6196AA75}" destId="{CC88EC70-E7E1-4B1B-AF4B-EDEF37C8CB9E}" srcOrd="0" destOrd="0" presId="urn:microsoft.com/office/officeart/2017/3/layout/DropPinTimeline"/>
    <dgm:cxn modelId="{DE9B2137-4F1B-4BEA-980E-B63349CFEF4D}" type="presParOf" srcId="{8454FB0F-827F-457A-B75E-0EAB6196AA75}" destId="{92461A60-E281-4852-B79C-DA96C3ED5469}" srcOrd="1" destOrd="0" presId="urn:microsoft.com/office/officeart/2017/3/layout/DropPinTimeline"/>
    <dgm:cxn modelId="{2F69D013-B2D6-4F88-82B7-E1A7257BFCC2}" type="presParOf" srcId="{24B24258-D424-4F13-834C-5D979A7BAA23}" destId="{22C74A1C-792A-4CBC-A95A-EEFE54081A8F}" srcOrd="2" destOrd="0" presId="urn:microsoft.com/office/officeart/2017/3/layout/DropPinTimeline"/>
    <dgm:cxn modelId="{E9139EBE-8F72-4DF7-9E1B-0F78E3322937}" type="presParOf" srcId="{24B24258-D424-4F13-834C-5D979A7BAA23}" destId="{A2B26611-9CB8-4FD7-8382-CEC4C4373FA4}" srcOrd="3" destOrd="0" presId="urn:microsoft.com/office/officeart/2017/3/layout/DropPinTimeline"/>
    <dgm:cxn modelId="{3399E799-2EB7-4A9A-8BDA-3A7124B4DE10}" type="presParOf" srcId="{24B24258-D424-4F13-834C-5D979A7BAA23}" destId="{7E345FB5-CD16-4390-B6A3-449195963C73}" srcOrd="4" destOrd="0" presId="urn:microsoft.com/office/officeart/2017/3/layout/DropPinTimeline"/>
    <dgm:cxn modelId="{4749D8F5-BD32-4E94-8B74-0860B31B7D71}" type="presParOf" srcId="{24B24258-D424-4F13-834C-5D979A7BAA23}" destId="{2B8F26E2-BBCC-4F49-B88E-EDFC2A281FA1}" srcOrd="5" destOrd="0" presId="urn:microsoft.com/office/officeart/2017/3/layout/DropPinTimeline"/>
    <dgm:cxn modelId="{EA92D2E9-CDB8-4B6F-93F7-65074D25F27D}" type="presParOf" srcId="{46A6B157-7198-41C4-9D25-C4F8885F1B6F}" destId="{2677369B-797C-48FB-B84C-414CF304E80B}" srcOrd="19" destOrd="0" presId="urn:microsoft.com/office/officeart/2017/3/layout/DropPinTimeline"/>
    <dgm:cxn modelId="{31E73602-FD49-4CC3-9CE8-3847CEB88B93}" type="presParOf" srcId="{46A6B157-7198-41C4-9D25-C4F8885F1B6F}" destId="{55CDE12B-F29D-4D03-A940-21E05FC2B927}" srcOrd="20" destOrd="0" presId="urn:microsoft.com/office/officeart/2017/3/layout/DropPinTimeline"/>
    <dgm:cxn modelId="{4CE2C34E-DC61-4E8F-B2E5-392DF099F124}" type="presParOf" srcId="{55CDE12B-F29D-4D03-A940-21E05FC2B927}" destId="{FCA61A04-D73A-448D-BBAC-5CBC65678FC5}" srcOrd="0" destOrd="0" presId="urn:microsoft.com/office/officeart/2017/3/layout/DropPinTimeline"/>
    <dgm:cxn modelId="{444932A5-4E26-414E-9EC9-36D9C40DC528}" type="presParOf" srcId="{55CDE12B-F29D-4D03-A940-21E05FC2B927}" destId="{183853A6-5F00-4ECF-A72A-6626A87364C8}" srcOrd="1" destOrd="0" presId="urn:microsoft.com/office/officeart/2017/3/layout/DropPinTimeline"/>
    <dgm:cxn modelId="{05E79D57-396F-4281-A67D-89E0CC47FE72}" type="presParOf" srcId="{183853A6-5F00-4ECF-A72A-6626A87364C8}" destId="{6300399A-0092-42D2-9E6C-65EFA67B603E}" srcOrd="0" destOrd="0" presId="urn:microsoft.com/office/officeart/2017/3/layout/DropPinTimeline"/>
    <dgm:cxn modelId="{CE6C43B3-1C18-4A69-A20A-8A79156C8005}" type="presParOf" srcId="{183853A6-5F00-4ECF-A72A-6626A87364C8}" destId="{1D4A6719-BB80-4F34-8142-5179A573F0F1}" srcOrd="1" destOrd="0" presId="urn:microsoft.com/office/officeart/2017/3/layout/DropPinTimeline"/>
    <dgm:cxn modelId="{C1EF8671-34E9-4AB5-830B-34E13E3189B3}" type="presParOf" srcId="{55CDE12B-F29D-4D03-A940-21E05FC2B927}" destId="{9FCCC635-D388-40BF-976B-728CAFC5A008}" srcOrd="2" destOrd="0" presId="urn:microsoft.com/office/officeart/2017/3/layout/DropPinTimeline"/>
    <dgm:cxn modelId="{E3F1A34D-C8B8-4AAA-BA68-67ABFD8734D8}" type="presParOf" srcId="{55CDE12B-F29D-4D03-A940-21E05FC2B927}" destId="{1D8BB761-6E3B-41DB-8832-40E1A8D6A9D1}" srcOrd="3" destOrd="0" presId="urn:microsoft.com/office/officeart/2017/3/layout/DropPinTimeline"/>
    <dgm:cxn modelId="{133F2E58-5B81-43D7-A043-38D072363C7B}" type="presParOf" srcId="{55CDE12B-F29D-4D03-A940-21E05FC2B927}" destId="{88F6711E-92A1-44E4-B66D-2AAC0D6B17B3}" srcOrd="4" destOrd="0" presId="urn:microsoft.com/office/officeart/2017/3/layout/DropPinTimeline"/>
    <dgm:cxn modelId="{863083A4-0BB8-4540-8939-435E8E2B3796}" type="presParOf" srcId="{55CDE12B-F29D-4D03-A940-21E05FC2B927}" destId="{4AB4BAD2-592C-4EC6-8ED7-D943D46E5060}" srcOrd="5" destOrd="0" presId="urn:microsoft.com/office/officeart/2017/3/layout/DropPinTimeline"/>
    <dgm:cxn modelId="{1E73B9AC-C117-417F-9867-628BFAC3A3B4}" type="presParOf" srcId="{46A6B157-7198-41C4-9D25-C4F8885F1B6F}" destId="{89925538-9DDC-4BF6-98A3-4FF7F73EC9AA}" srcOrd="21" destOrd="0" presId="urn:microsoft.com/office/officeart/2017/3/layout/DropPinTimeline"/>
    <dgm:cxn modelId="{EA2B6E51-727F-4429-82A1-58B4BD91D596}" type="presParOf" srcId="{46A6B157-7198-41C4-9D25-C4F8885F1B6F}" destId="{7E6EF8A9-B6F7-4A6C-ADC7-00E3A6166955}" srcOrd="22" destOrd="0" presId="urn:microsoft.com/office/officeart/2017/3/layout/DropPinTimeline"/>
    <dgm:cxn modelId="{6A6F8388-A3B3-471C-B20A-21BB33289E5B}" type="presParOf" srcId="{7E6EF8A9-B6F7-4A6C-ADC7-00E3A6166955}" destId="{74DA25C9-0B0F-43D7-8C71-AEC7FDC72EA7}" srcOrd="0" destOrd="0" presId="urn:microsoft.com/office/officeart/2017/3/layout/DropPinTimeline"/>
    <dgm:cxn modelId="{F2A48EBA-F075-42B0-B053-BCE9205C3805}" type="presParOf" srcId="{7E6EF8A9-B6F7-4A6C-ADC7-00E3A6166955}" destId="{C919223A-0B5D-4A07-8583-64947FCB7F83}" srcOrd="1" destOrd="0" presId="urn:microsoft.com/office/officeart/2017/3/layout/DropPinTimeline"/>
    <dgm:cxn modelId="{EFE9CE7E-6AEF-4D65-BD5D-40C5DF267DD6}" type="presParOf" srcId="{C919223A-0B5D-4A07-8583-64947FCB7F83}" destId="{1D666F38-05A5-4A58-BD4D-0B0F30F9098C}" srcOrd="0" destOrd="0" presId="urn:microsoft.com/office/officeart/2017/3/layout/DropPinTimeline"/>
    <dgm:cxn modelId="{CBA859BC-F357-41E2-B8EF-DD7DBC9B76E7}" type="presParOf" srcId="{C919223A-0B5D-4A07-8583-64947FCB7F83}" destId="{0DF1F93B-431F-4B69-93A6-88D414247395}" srcOrd="1" destOrd="0" presId="urn:microsoft.com/office/officeart/2017/3/layout/DropPinTimeline"/>
    <dgm:cxn modelId="{30CDC4BA-4BD6-447E-B895-A2263905382B}" type="presParOf" srcId="{7E6EF8A9-B6F7-4A6C-ADC7-00E3A6166955}" destId="{349EF088-ABE8-496B-984A-8372B2F23713}" srcOrd="2" destOrd="0" presId="urn:microsoft.com/office/officeart/2017/3/layout/DropPinTimeline"/>
    <dgm:cxn modelId="{15EF2396-7EF5-4B7B-A6E6-A50730E62317}" type="presParOf" srcId="{7E6EF8A9-B6F7-4A6C-ADC7-00E3A6166955}" destId="{C936631C-CAA8-421E-A6AD-C403C58982C2}" srcOrd="3" destOrd="0" presId="urn:microsoft.com/office/officeart/2017/3/layout/DropPinTimeline"/>
    <dgm:cxn modelId="{EF3DE21D-6DF3-4E0C-B990-E12C00083B81}" type="presParOf" srcId="{7E6EF8A9-B6F7-4A6C-ADC7-00E3A6166955}" destId="{A6232F60-689A-4244-87C0-A499C1517EDB}" srcOrd="4" destOrd="0" presId="urn:microsoft.com/office/officeart/2017/3/layout/DropPinTimeline"/>
    <dgm:cxn modelId="{A9E75B91-F972-4122-B0F4-5076CE59AEE6}" type="presParOf" srcId="{7E6EF8A9-B6F7-4A6C-ADC7-00E3A6166955}" destId="{AE8E4C5A-8F8D-4C40-A4BE-D85B1A8A3180}" srcOrd="5" destOrd="0" presId="urn:microsoft.com/office/officeart/2017/3/layout/DropPi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2035447"/>
          <a:ext cx="11365558" cy="428624"/>
        </a:xfrm>
        <a:prstGeom prst="homePlat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743731B-2BDA-4ED9-B53D-93D27B287AC9}">
      <dsp:nvSpPr>
        <dsp:cNvPr id="0" name=""/>
        <dsp:cNvSpPr/>
      </dsp:nvSpPr>
      <dsp:spPr>
        <a:xfrm rot="8100000">
          <a:off x="69563"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C809A49-86E7-4072-8D86-3479C1EC13F5}">
      <dsp:nvSpPr>
        <dsp:cNvPr id="0" name=""/>
        <dsp:cNvSpPr/>
      </dsp:nvSpPr>
      <dsp:spPr>
        <a:xfrm>
          <a:off x="106322"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5595461-2FE4-457B-B15B-56BFDBED4EA1}">
      <dsp:nvSpPr>
        <dsp:cNvPr id="0" name=""/>
        <dsp:cNvSpPr/>
      </dsp:nvSpPr>
      <dsp:spPr>
        <a:xfrm>
          <a:off x="468984" y="917901"/>
          <a:ext cx="4134827"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80641C-5637-4B31-A700-34CE8799EA68}">
      <dsp:nvSpPr>
        <dsp:cNvPr id="0" name=""/>
        <dsp:cNvSpPr/>
      </dsp:nvSpPr>
      <dsp:spPr>
        <a:xfrm>
          <a:off x="468984" y="449951"/>
          <a:ext cx="4134827"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~1970~</a:t>
          </a:r>
          <a:br>
            <a:rPr lang="en-US" sz="1300" kern="1200" dirty="0"/>
          </a:br>
          <a:r>
            <a:rPr lang="en-US" sz="1300" kern="1200" dirty="0"/>
            <a:t>RPC concept</a:t>
          </a:r>
          <a:br>
            <a:rPr lang="en-US" sz="1300" kern="1200" dirty="0"/>
          </a:br>
          <a:r>
            <a:rPr lang="en-US" sz="1300" kern="1200" dirty="0"/>
            <a:t>Messaging</a:t>
          </a:r>
          <a:br>
            <a:rPr lang="en-US" sz="1300" kern="1200" dirty="0"/>
          </a:br>
          <a:r>
            <a:rPr lang="en-US" sz="1300" kern="1200" dirty="0"/>
            <a:t>Queuing</a:t>
          </a:r>
        </a:p>
      </dsp:txBody>
      <dsp:txXfrm>
        <a:off x="468984" y="449951"/>
        <a:ext cx="4134827" cy="467949"/>
      </dsp:txXfrm>
    </dsp:sp>
    <dsp:sp modelId="{5886F0D4-5A7A-4C99-9446-2B3AD75CBA79}">
      <dsp:nvSpPr>
        <dsp:cNvPr id="0" name=""/>
        <dsp:cNvSpPr/>
      </dsp:nvSpPr>
      <dsp:spPr>
        <a:xfrm>
          <a:off x="235009"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CE7B9C02-FA02-4FE7-8A35-3771E3137FA1}">
      <dsp:nvSpPr>
        <dsp:cNvPr id="0" name=""/>
        <dsp:cNvSpPr/>
      </dsp:nvSpPr>
      <dsp:spPr>
        <a:xfrm>
          <a:off x="192893" y="2207643"/>
          <a:ext cx="84230" cy="84230"/>
        </a:xfrm>
        <a:prstGeom prst="ellipse">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7F73805-07E5-4273-83E8-54F856A66406}">
      <dsp:nvSpPr>
        <dsp:cNvPr id="0" name=""/>
        <dsp:cNvSpPr/>
      </dsp:nvSpPr>
      <dsp:spPr>
        <a:xfrm rot="18900000">
          <a:off x="6451333" y="3650146"/>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5DB057D-43CC-43EA-AB80-864A9A51E569}">
      <dsp:nvSpPr>
        <dsp:cNvPr id="0" name=""/>
        <dsp:cNvSpPr/>
      </dsp:nvSpPr>
      <dsp:spPr>
        <a:xfrm>
          <a:off x="6488092" y="3686905"/>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87FD3664-22A2-4C09-A379-9CDF5105617D}">
      <dsp:nvSpPr>
        <dsp:cNvPr id="0" name=""/>
        <dsp:cNvSpPr/>
      </dsp:nvSpPr>
      <dsp:spPr>
        <a:xfrm>
          <a:off x="6850754" y="2249759"/>
          <a:ext cx="4134827"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BE9D0E4-E4E2-4BA6-A96A-2A0642FF46CE}">
      <dsp:nvSpPr>
        <dsp:cNvPr id="0" name=""/>
        <dsp:cNvSpPr/>
      </dsp:nvSpPr>
      <dsp:spPr>
        <a:xfrm>
          <a:off x="6850754" y="3581616"/>
          <a:ext cx="4134827"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1981</a:t>
          </a:r>
          <a:br>
            <a:rPr lang="en-US" sz="1300" kern="1200" dirty="0"/>
          </a:br>
          <a:r>
            <a:rPr lang="en-US" sz="1300" kern="1200" dirty="0"/>
            <a:t>RPC</a:t>
          </a:r>
        </a:p>
      </dsp:txBody>
      <dsp:txXfrm>
        <a:off x="6850754" y="3581616"/>
        <a:ext cx="4134827" cy="467949"/>
      </dsp:txXfrm>
    </dsp:sp>
    <dsp:sp modelId="{66BF9CDF-6E8E-45E2-9517-E295935B4054}">
      <dsp:nvSpPr>
        <dsp:cNvPr id="0" name=""/>
        <dsp:cNvSpPr/>
      </dsp:nvSpPr>
      <dsp:spPr>
        <a:xfrm>
          <a:off x="6616779"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581833A5-43E0-44BD-A402-2C3F67C2F947}">
      <dsp:nvSpPr>
        <dsp:cNvPr id="0" name=""/>
        <dsp:cNvSpPr/>
      </dsp:nvSpPr>
      <dsp:spPr>
        <a:xfrm>
          <a:off x="6574663" y="2207643"/>
          <a:ext cx="84230" cy="84230"/>
        </a:xfrm>
        <a:prstGeom prst="ellipse">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2035447"/>
          <a:ext cx="11365558" cy="428624"/>
        </a:xfrm>
        <a:prstGeom prst="homePlat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2320E50-EF1B-42E0-A56D-8BBC5FDA6D41}">
      <dsp:nvSpPr>
        <dsp:cNvPr id="0" name=""/>
        <dsp:cNvSpPr/>
      </dsp:nvSpPr>
      <dsp:spPr>
        <a:xfrm rot="8100000">
          <a:off x="75919"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DA48608-3657-441B-A4D7-1D7464C0E0CB}">
      <dsp:nvSpPr>
        <dsp:cNvPr id="0" name=""/>
        <dsp:cNvSpPr/>
      </dsp:nvSpPr>
      <dsp:spPr>
        <a:xfrm>
          <a:off x="112678"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225E8D7-774C-4DC1-9AA1-F3B2F352504E}">
      <dsp:nvSpPr>
        <dsp:cNvPr id="0" name=""/>
        <dsp:cNvSpPr/>
      </dsp:nvSpPr>
      <dsp:spPr>
        <a:xfrm>
          <a:off x="475339" y="917901"/>
          <a:ext cx="3148159"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CBA863D-5AD2-4756-8C8B-E5B3C048DE9D}">
      <dsp:nvSpPr>
        <dsp:cNvPr id="0" name=""/>
        <dsp:cNvSpPr/>
      </dsp:nvSpPr>
      <dsp:spPr>
        <a:xfrm>
          <a:off x="475339" y="449951"/>
          <a:ext cx="3148159"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~1970~</a:t>
          </a:r>
          <a:br>
            <a:rPr lang="en-US" sz="1300" kern="1200" dirty="0"/>
          </a:br>
          <a:r>
            <a:rPr lang="en-US" sz="1300" kern="1200" dirty="0"/>
            <a:t>RPC concept</a:t>
          </a:r>
          <a:br>
            <a:rPr lang="en-US" sz="1300" kern="1200" dirty="0"/>
          </a:br>
          <a:r>
            <a:rPr lang="en-US" sz="1300" kern="1200" dirty="0"/>
            <a:t>Messaging</a:t>
          </a:r>
          <a:br>
            <a:rPr lang="en-US" sz="1300" kern="1200" dirty="0"/>
          </a:br>
          <a:r>
            <a:rPr lang="en-US" sz="1300" kern="1200" dirty="0"/>
            <a:t>Queuing</a:t>
          </a:r>
        </a:p>
      </dsp:txBody>
      <dsp:txXfrm>
        <a:off x="475339" y="449951"/>
        <a:ext cx="3148159" cy="467949"/>
      </dsp:txXfrm>
    </dsp:sp>
    <dsp:sp modelId="{23E4EE21-5274-472E-A4BE-B181B7718783}">
      <dsp:nvSpPr>
        <dsp:cNvPr id="0" name=""/>
        <dsp:cNvSpPr/>
      </dsp:nvSpPr>
      <dsp:spPr>
        <a:xfrm>
          <a:off x="241364"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DA2037BF-1D5B-46AB-9007-789D01C32456}">
      <dsp:nvSpPr>
        <dsp:cNvPr id="0" name=""/>
        <dsp:cNvSpPr/>
      </dsp:nvSpPr>
      <dsp:spPr>
        <a:xfrm>
          <a:off x="199248"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A2ED0E3-1661-48A0-BB01-BEDFC7423F3E}">
      <dsp:nvSpPr>
        <dsp:cNvPr id="0" name=""/>
        <dsp:cNvSpPr/>
      </dsp:nvSpPr>
      <dsp:spPr>
        <a:xfrm rot="18900000">
          <a:off x="1965373" y="3650146"/>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D74E13E-6FD5-44E4-8358-77A6C638139C}">
      <dsp:nvSpPr>
        <dsp:cNvPr id="0" name=""/>
        <dsp:cNvSpPr/>
      </dsp:nvSpPr>
      <dsp:spPr>
        <a:xfrm>
          <a:off x="2002132" y="3686905"/>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D5A17A9-5D8F-4295-B58D-2EB72F139EC7}">
      <dsp:nvSpPr>
        <dsp:cNvPr id="0" name=""/>
        <dsp:cNvSpPr/>
      </dsp:nvSpPr>
      <dsp:spPr>
        <a:xfrm>
          <a:off x="2364793" y="2249759"/>
          <a:ext cx="3148159"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7B134D-296A-4682-95DC-5908E9A7AF1E}">
      <dsp:nvSpPr>
        <dsp:cNvPr id="0" name=""/>
        <dsp:cNvSpPr/>
      </dsp:nvSpPr>
      <dsp:spPr>
        <a:xfrm>
          <a:off x="2364793" y="3581616"/>
          <a:ext cx="3148159"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1981</a:t>
          </a:r>
          <a:br>
            <a:rPr lang="en-US" sz="1300" kern="1200" dirty="0"/>
          </a:br>
          <a:r>
            <a:rPr lang="en-US" sz="1300" kern="1200" dirty="0"/>
            <a:t>RPC</a:t>
          </a:r>
        </a:p>
      </dsp:txBody>
      <dsp:txXfrm>
        <a:off x="2364793" y="3581616"/>
        <a:ext cx="3148159" cy="467949"/>
      </dsp:txXfrm>
    </dsp:sp>
    <dsp:sp modelId="{8E30E049-FE29-4CCD-A791-5CD7EB7A61E1}">
      <dsp:nvSpPr>
        <dsp:cNvPr id="0" name=""/>
        <dsp:cNvSpPr/>
      </dsp:nvSpPr>
      <dsp:spPr>
        <a:xfrm>
          <a:off x="213081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36525857-D177-4641-91F8-4CDE25A90F49}">
      <dsp:nvSpPr>
        <dsp:cNvPr id="0" name=""/>
        <dsp:cNvSpPr/>
      </dsp:nvSpPr>
      <dsp:spPr>
        <a:xfrm>
          <a:off x="2088702"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7F73DED-482F-47D6-BE5F-208C1E63C8BD}">
      <dsp:nvSpPr>
        <dsp:cNvPr id="0" name=""/>
        <dsp:cNvSpPr/>
      </dsp:nvSpPr>
      <dsp:spPr>
        <a:xfrm rot="8100000">
          <a:off x="3854827"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43EA9E2-9BF2-472B-8E05-0AF2D2E1EDAE}">
      <dsp:nvSpPr>
        <dsp:cNvPr id="0" name=""/>
        <dsp:cNvSpPr/>
      </dsp:nvSpPr>
      <dsp:spPr>
        <a:xfrm>
          <a:off x="3891586"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4E084CE-4429-4BA8-B6AB-FBE6F08A9363}">
      <dsp:nvSpPr>
        <dsp:cNvPr id="0" name=""/>
        <dsp:cNvSpPr/>
      </dsp:nvSpPr>
      <dsp:spPr>
        <a:xfrm>
          <a:off x="4254247" y="917901"/>
          <a:ext cx="3148159"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59F906-2A4F-4555-8DD8-B7736186F7B0}">
      <dsp:nvSpPr>
        <dsp:cNvPr id="0" name=""/>
        <dsp:cNvSpPr/>
      </dsp:nvSpPr>
      <dsp:spPr>
        <a:xfrm>
          <a:off x="4254247" y="449951"/>
          <a:ext cx="3148159"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1991</a:t>
          </a:r>
          <a:br>
            <a:rPr lang="en-US" sz="1300" kern="1200" dirty="0"/>
          </a:br>
          <a:r>
            <a:rPr lang="en-US" sz="1300" kern="1200" dirty="0"/>
            <a:t>CORBA</a:t>
          </a:r>
        </a:p>
      </dsp:txBody>
      <dsp:txXfrm>
        <a:off x="4254247" y="449951"/>
        <a:ext cx="3148159" cy="467949"/>
      </dsp:txXfrm>
    </dsp:sp>
    <dsp:sp modelId="{E6C0E1F8-839C-416D-A074-467AE9522EB3}">
      <dsp:nvSpPr>
        <dsp:cNvPr id="0" name=""/>
        <dsp:cNvSpPr/>
      </dsp:nvSpPr>
      <dsp:spPr>
        <a:xfrm>
          <a:off x="4020272"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01139EBE-AC97-40BF-9782-E83F3CE42DF4}">
      <dsp:nvSpPr>
        <dsp:cNvPr id="0" name=""/>
        <dsp:cNvSpPr/>
      </dsp:nvSpPr>
      <dsp:spPr>
        <a:xfrm>
          <a:off x="3978156"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A22D198-004A-4F6C-AA11-D79E7A579B25}">
      <dsp:nvSpPr>
        <dsp:cNvPr id="0" name=""/>
        <dsp:cNvSpPr/>
      </dsp:nvSpPr>
      <dsp:spPr>
        <a:xfrm rot="18900000">
          <a:off x="5744281" y="3650146"/>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3F6EE7C-5326-4E7F-B70F-6DAE9E6E27CA}">
      <dsp:nvSpPr>
        <dsp:cNvPr id="0" name=""/>
        <dsp:cNvSpPr/>
      </dsp:nvSpPr>
      <dsp:spPr>
        <a:xfrm>
          <a:off x="5781040" y="3686905"/>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B434F92-0DF5-4D93-97E9-8EB71CC1BC7C}">
      <dsp:nvSpPr>
        <dsp:cNvPr id="0" name=""/>
        <dsp:cNvSpPr/>
      </dsp:nvSpPr>
      <dsp:spPr>
        <a:xfrm>
          <a:off x="6143701" y="2249759"/>
          <a:ext cx="3148159"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CC2A32-B31F-4455-95DA-F46105D749DF}">
      <dsp:nvSpPr>
        <dsp:cNvPr id="0" name=""/>
        <dsp:cNvSpPr/>
      </dsp:nvSpPr>
      <dsp:spPr>
        <a:xfrm>
          <a:off x="6143701" y="3581616"/>
          <a:ext cx="3148159"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1993</a:t>
          </a:r>
          <a:br>
            <a:rPr lang="en-US" sz="1300" kern="1200" dirty="0"/>
          </a:br>
          <a:r>
            <a:rPr lang="en-US" sz="1300" kern="1200" dirty="0"/>
            <a:t>RDA</a:t>
          </a:r>
        </a:p>
      </dsp:txBody>
      <dsp:txXfrm>
        <a:off x="6143701" y="3581616"/>
        <a:ext cx="3148159" cy="467949"/>
      </dsp:txXfrm>
    </dsp:sp>
    <dsp:sp modelId="{422BACEF-6E6A-4E0B-A78E-2FD61803474F}">
      <dsp:nvSpPr>
        <dsp:cNvPr id="0" name=""/>
        <dsp:cNvSpPr/>
      </dsp:nvSpPr>
      <dsp:spPr>
        <a:xfrm>
          <a:off x="5909726"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2056A52D-FBAB-480D-B110-F50B7DAA4450}">
      <dsp:nvSpPr>
        <dsp:cNvPr id="0" name=""/>
        <dsp:cNvSpPr/>
      </dsp:nvSpPr>
      <dsp:spPr>
        <a:xfrm>
          <a:off x="5867610"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0BAF9E5-789A-48BA-8CBF-01DED2146D70}">
      <dsp:nvSpPr>
        <dsp:cNvPr id="0" name=""/>
        <dsp:cNvSpPr/>
      </dsp:nvSpPr>
      <dsp:spPr>
        <a:xfrm rot="8100000">
          <a:off x="7633735"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5CDF13-A10F-4DDB-B4E8-7ADE759FE2F1}">
      <dsp:nvSpPr>
        <dsp:cNvPr id="0" name=""/>
        <dsp:cNvSpPr/>
      </dsp:nvSpPr>
      <dsp:spPr>
        <a:xfrm>
          <a:off x="7670494"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23C249B-91FB-4B29-9DF4-93BA34639A20}">
      <dsp:nvSpPr>
        <dsp:cNvPr id="0" name=""/>
        <dsp:cNvSpPr/>
      </dsp:nvSpPr>
      <dsp:spPr>
        <a:xfrm>
          <a:off x="8033155" y="917901"/>
          <a:ext cx="3148159"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A7ED3D0-C949-40F5-910D-D7EFB20529BA}">
      <dsp:nvSpPr>
        <dsp:cNvPr id="0" name=""/>
        <dsp:cNvSpPr/>
      </dsp:nvSpPr>
      <dsp:spPr>
        <a:xfrm>
          <a:off x="8033155" y="449951"/>
          <a:ext cx="3148159"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1998</a:t>
          </a:r>
          <a:br>
            <a:rPr lang="en-US" sz="1300" kern="1200" dirty="0"/>
          </a:br>
          <a:r>
            <a:rPr lang="en-US" sz="1300" kern="1200" dirty="0"/>
            <a:t>XML-RPC</a:t>
          </a:r>
        </a:p>
      </dsp:txBody>
      <dsp:txXfrm>
        <a:off x="8033155" y="449951"/>
        <a:ext cx="3148159" cy="467949"/>
      </dsp:txXfrm>
    </dsp:sp>
    <dsp:sp modelId="{BF4F1864-094B-45A1-99E9-CF883EA01071}">
      <dsp:nvSpPr>
        <dsp:cNvPr id="0" name=""/>
        <dsp:cNvSpPr/>
      </dsp:nvSpPr>
      <dsp:spPr>
        <a:xfrm>
          <a:off x="7799180"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C1CBF721-B9C6-42DF-9BA6-0AF2089F364E}">
      <dsp:nvSpPr>
        <dsp:cNvPr id="0" name=""/>
        <dsp:cNvSpPr/>
      </dsp:nvSpPr>
      <dsp:spPr>
        <a:xfrm>
          <a:off x="7757064"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2035447"/>
          <a:ext cx="11365558" cy="428624"/>
        </a:xfrm>
        <a:prstGeom prst="homePlat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2320E50-EF1B-42E0-A56D-8BBC5FDA6D41}">
      <dsp:nvSpPr>
        <dsp:cNvPr id="0" name=""/>
        <dsp:cNvSpPr/>
      </dsp:nvSpPr>
      <dsp:spPr>
        <a:xfrm rot="8100000">
          <a:off x="72162"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DA48608-3657-441B-A4D7-1D7464C0E0CB}">
      <dsp:nvSpPr>
        <dsp:cNvPr id="0" name=""/>
        <dsp:cNvSpPr/>
      </dsp:nvSpPr>
      <dsp:spPr>
        <a:xfrm>
          <a:off x="108921"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225E8D7-774C-4DC1-9AA1-F3B2F352504E}">
      <dsp:nvSpPr>
        <dsp:cNvPr id="0" name=""/>
        <dsp:cNvSpPr/>
      </dsp:nvSpPr>
      <dsp:spPr>
        <a:xfrm>
          <a:off x="471582" y="917901"/>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CBA863D-5AD2-4756-8C8B-E5B3C048DE9D}">
      <dsp:nvSpPr>
        <dsp:cNvPr id="0" name=""/>
        <dsp:cNvSpPr/>
      </dsp:nvSpPr>
      <dsp:spPr>
        <a:xfrm>
          <a:off x="471582" y="449951"/>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~1970~</a:t>
          </a:r>
          <a:br>
            <a:rPr lang="en-US" sz="1300" kern="1200" dirty="0"/>
          </a:br>
          <a:r>
            <a:rPr lang="en-US" sz="1300" kern="1200" dirty="0"/>
            <a:t>RPC concept</a:t>
          </a:r>
          <a:br>
            <a:rPr lang="en-US" sz="1300" kern="1200" dirty="0"/>
          </a:br>
          <a:r>
            <a:rPr lang="en-US" sz="1300" kern="1200" dirty="0"/>
            <a:t>Messaging</a:t>
          </a:r>
          <a:br>
            <a:rPr lang="en-US" sz="1300" kern="1200" dirty="0"/>
          </a:br>
          <a:r>
            <a:rPr lang="en-US" sz="1300" kern="1200" dirty="0"/>
            <a:t>Queuing</a:t>
          </a:r>
        </a:p>
      </dsp:txBody>
      <dsp:txXfrm>
        <a:off x="471582" y="449951"/>
        <a:ext cx="2363414" cy="467949"/>
      </dsp:txXfrm>
    </dsp:sp>
    <dsp:sp modelId="{23E4EE21-5274-472E-A4BE-B181B7718783}">
      <dsp:nvSpPr>
        <dsp:cNvPr id="0" name=""/>
        <dsp:cNvSpPr/>
      </dsp:nvSpPr>
      <dsp:spPr>
        <a:xfrm>
          <a:off x="237607"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DA2037BF-1D5B-46AB-9007-789D01C32456}">
      <dsp:nvSpPr>
        <dsp:cNvPr id="0" name=""/>
        <dsp:cNvSpPr/>
      </dsp:nvSpPr>
      <dsp:spPr>
        <a:xfrm>
          <a:off x="195492"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A2ED0E3-1661-48A0-BB01-BEDFC7423F3E}">
      <dsp:nvSpPr>
        <dsp:cNvPr id="0" name=""/>
        <dsp:cNvSpPr/>
      </dsp:nvSpPr>
      <dsp:spPr>
        <a:xfrm rot="18900000">
          <a:off x="1490629" y="3650146"/>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D74E13E-6FD5-44E4-8358-77A6C638139C}">
      <dsp:nvSpPr>
        <dsp:cNvPr id="0" name=""/>
        <dsp:cNvSpPr/>
      </dsp:nvSpPr>
      <dsp:spPr>
        <a:xfrm>
          <a:off x="1527388" y="3686905"/>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D5A17A9-5D8F-4295-B58D-2EB72F139EC7}">
      <dsp:nvSpPr>
        <dsp:cNvPr id="0" name=""/>
        <dsp:cNvSpPr/>
      </dsp:nvSpPr>
      <dsp:spPr>
        <a:xfrm>
          <a:off x="1890050" y="2249759"/>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7B134D-296A-4682-95DC-5908E9A7AF1E}">
      <dsp:nvSpPr>
        <dsp:cNvPr id="0" name=""/>
        <dsp:cNvSpPr/>
      </dsp:nvSpPr>
      <dsp:spPr>
        <a:xfrm>
          <a:off x="1890050" y="3581616"/>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1981</a:t>
          </a:r>
          <a:br>
            <a:rPr lang="en-US" sz="1300" kern="1200" dirty="0"/>
          </a:br>
          <a:r>
            <a:rPr lang="en-US" sz="1300" kern="1200" dirty="0"/>
            <a:t>RPC</a:t>
          </a:r>
        </a:p>
      </dsp:txBody>
      <dsp:txXfrm>
        <a:off x="1890050" y="3581616"/>
        <a:ext cx="2363414" cy="467949"/>
      </dsp:txXfrm>
    </dsp:sp>
    <dsp:sp modelId="{8E30E049-FE29-4CCD-A791-5CD7EB7A61E1}">
      <dsp:nvSpPr>
        <dsp:cNvPr id="0" name=""/>
        <dsp:cNvSpPr/>
      </dsp:nvSpPr>
      <dsp:spPr>
        <a:xfrm>
          <a:off x="1656075"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36525857-D177-4641-91F8-4CDE25A90F49}">
      <dsp:nvSpPr>
        <dsp:cNvPr id="0" name=""/>
        <dsp:cNvSpPr/>
      </dsp:nvSpPr>
      <dsp:spPr>
        <a:xfrm>
          <a:off x="1613959"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7F73DED-482F-47D6-BE5F-208C1E63C8BD}">
      <dsp:nvSpPr>
        <dsp:cNvPr id="0" name=""/>
        <dsp:cNvSpPr/>
      </dsp:nvSpPr>
      <dsp:spPr>
        <a:xfrm rot="8100000">
          <a:off x="2909097"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43EA9E2-9BF2-472B-8E05-0AF2D2E1EDAE}">
      <dsp:nvSpPr>
        <dsp:cNvPr id="0" name=""/>
        <dsp:cNvSpPr/>
      </dsp:nvSpPr>
      <dsp:spPr>
        <a:xfrm>
          <a:off x="2945856"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4E084CE-4429-4BA8-B6AB-FBE6F08A9363}">
      <dsp:nvSpPr>
        <dsp:cNvPr id="0" name=""/>
        <dsp:cNvSpPr/>
      </dsp:nvSpPr>
      <dsp:spPr>
        <a:xfrm>
          <a:off x="3308517" y="917901"/>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59F906-2A4F-4555-8DD8-B7736186F7B0}">
      <dsp:nvSpPr>
        <dsp:cNvPr id="0" name=""/>
        <dsp:cNvSpPr/>
      </dsp:nvSpPr>
      <dsp:spPr>
        <a:xfrm>
          <a:off x="3308517" y="449951"/>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1991</a:t>
          </a:r>
          <a:br>
            <a:rPr lang="en-US" sz="1300" kern="1200" dirty="0"/>
          </a:br>
          <a:r>
            <a:rPr lang="en-US" sz="1300" kern="1200" dirty="0"/>
            <a:t>CORBA</a:t>
          </a:r>
        </a:p>
      </dsp:txBody>
      <dsp:txXfrm>
        <a:off x="3308517" y="449951"/>
        <a:ext cx="2363414" cy="467949"/>
      </dsp:txXfrm>
    </dsp:sp>
    <dsp:sp modelId="{E6C0E1F8-839C-416D-A074-467AE9522EB3}">
      <dsp:nvSpPr>
        <dsp:cNvPr id="0" name=""/>
        <dsp:cNvSpPr/>
      </dsp:nvSpPr>
      <dsp:spPr>
        <a:xfrm>
          <a:off x="3074542"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01139EBE-AC97-40BF-9782-E83F3CE42DF4}">
      <dsp:nvSpPr>
        <dsp:cNvPr id="0" name=""/>
        <dsp:cNvSpPr/>
      </dsp:nvSpPr>
      <dsp:spPr>
        <a:xfrm>
          <a:off x="3032427"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A22D198-004A-4F6C-AA11-D79E7A579B25}">
      <dsp:nvSpPr>
        <dsp:cNvPr id="0" name=""/>
        <dsp:cNvSpPr/>
      </dsp:nvSpPr>
      <dsp:spPr>
        <a:xfrm rot="18900000">
          <a:off x="4327565" y="3650146"/>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3F6EE7C-5326-4E7F-B70F-6DAE9E6E27CA}">
      <dsp:nvSpPr>
        <dsp:cNvPr id="0" name=""/>
        <dsp:cNvSpPr/>
      </dsp:nvSpPr>
      <dsp:spPr>
        <a:xfrm>
          <a:off x="4364324" y="3686905"/>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B434F92-0DF5-4D93-97E9-8EB71CC1BC7C}">
      <dsp:nvSpPr>
        <dsp:cNvPr id="0" name=""/>
        <dsp:cNvSpPr/>
      </dsp:nvSpPr>
      <dsp:spPr>
        <a:xfrm>
          <a:off x="4726985" y="2249759"/>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CC2A32-B31F-4455-95DA-F46105D749DF}">
      <dsp:nvSpPr>
        <dsp:cNvPr id="0" name=""/>
        <dsp:cNvSpPr/>
      </dsp:nvSpPr>
      <dsp:spPr>
        <a:xfrm>
          <a:off x="4726985" y="3581616"/>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1993</a:t>
          </a:r>
          <a:br>
            <a:rPr lang="en-US" sz="1300" kern="1200" dirty="0"/>
          </a:br>
          <a:r>
            <a:rPr lang="en-US" sz="1300" kern="1200" dirty="0"/>
            <a:t>RDA</a:t>
          </a:r>
        </a:p>
      </dsp:txBody>
      <dsp:txXfrm>
        <a:off x="4726985" y="3581616"/>
        <a:ext cx="2363414" cy="467949"/>
      </dsp:txXfrm>
    </dsp:sp>
    <dsp:sp modelId="{422BACEF-6E6A-4E0B-A78E-2FD61803474F}">
      <dsp:nvSpPr>
        <dsp:cNvPr id="0" name=""/>
        <dsp:cNvSpPr/>
      </dsp:nvSpPr>
      <dsp:spPr>
        <a:xfrm>
          <a:off x="4493010"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2056A52D-FBAB-480D-B110-F50B7DAA4450}">
      <dsp:nvSpPr>
        <dsp:cNvPr id="0" name=""/>
        <dsp:cNvSpPr/>
      </dsp:nvSpPr>
      <dsp:spPr>
        <a:xfrm>
          <a:off x="4450895"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0BAF9E5-789A-48BA-8CBF-01DED2146D70}">
      <dsp:nvSpPr>
        <dsp:cNvPr id="0" name=""/>
        <dsp:cNvSpPr/>
      </dsp:nvSpPr>
      <dsp:spPr>
        <a:xfrm rot="8100000">
          <a:off x="5746032"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5CDF13-A10F-4DDB-B4E8-7ADE759FE2F1}">
      <dsp:nvSpPr>
        <dsp:cNvPr id="0" name=""/>
        <dsp:cNvSpPr/>
      </dsp:nvSpPr>
      <dsp:spPr>
        <a:xfrm>
          <a:off x="5782791" y="555240"/>
          <a:ext cx="257372" cy="257372"/>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23C249B-91FB-4B29-9DF4-93BA34639A20}">
      <dsp:nvSpPr>
        <dsp:cNvPr id="0" name=""/>
        <dsp:cNvSpPr/>
      </dsp:nvSpPr>
      <dsp:spPr>
        <a:xfrm>
          <a:off x="6145453" y="917901"/>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A7ED3D0-C949-40F5-910D-D7EFB20529BA}">
      <dsp:nvSpPr>
        <dsp:cNvPr id="0" name=""/>
        <dsp:cNvSpPr/>
      </dsp:nvSpPr>
      <dsp:spPr>
        <a:xfrm>
          <a:off x="6145453" y="449951"/>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1998</a:t>
          </a:r>
          <a:br>
            <a:rPr lang="en-US" sz="1300" kern="1200" dirty="0"/>
          </a:br>
          <a:r>
            <a:rPr lang="en-US" sz="1300" kern="1200" dirty="0"/>
            <a:t>XML-RPC</a:t>
          </a:r>
        </a:p>
      </dsp:txBody>
      <dsp:txXfrm>
        <a:off x="6145453" y="449951"/>
        <a:ext cx="2363414" cy="467949"/>
      </dsp:txXfrm>
    </dsp:sp>
    <dsp:sp modelId="{BF4F1864-094B-45A1-99E9-CF883EA01071}">
      <dsp:nvSpPr>
        <dsp:cNvPr id="0" name=""/>
        <dsp:cNvSpPr/>
      </dsp:nvSpPr>
      <dsp:spPr>
        <a:xfrm>
          <a:off x="5911478"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C1CBF721-B9C6-42DF-9BA6-0AF2089F364E}">
      <dsp:nvSpPr>
        <dsp:cNvPr id="0" name=""/>
        <dsp:cNvSpPr/>
      </dsp:nvSpPr>
      <dsp:spPr>
        <a:xfrm>
          <a:off x="5869362"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D4EDF88-A33A-4024-83D9-749DBFF30F35}">
      <dsp:nvSpPr>
        <dsp:cNvPr id="0" name=""/>
        <dsp:cNvSpPr/>
      </dsp:nvSpPr>
      <dsp:spPr>
        <a:xfrm rot="18900000">
          <a:off x="7164500" y="3650146"/>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FF0FDFC-2EF5-49DE-9F9E-60EB51349D02}">
      <dsp:nvSpPr>
        <dsp:cNvPr id="0" name=""/>
        <dsp:cNvSpPr/>
      </dsp:nvSpPr>
      <dsp:spPr>
        <a:xfrm>
          <a:off x="7201259" y="3686905"/>
          <a:ext cx="257372" cy="257372"/>
        </a:xfrm>
        <a:prstGeom prst="ellipse">
          <a:avLst/>
        </a:prstGeom>
        <a:solidFill>
          <a:schemeClr val="tx2">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E766CAB-B20D-422F-A405-BF24FF2D7E14}">
      <dsp:nvSpPr>
        <dsp:cNvPr id="0" name=""/>
        <dsp:cNvSpPr/>
      </dsp:nvSpPr>
      <dsp:spPr>
        <a:xfrm>
          <a:off x="7563920" y="2249759"/>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8048FFE-1E0F-4A02-ADE1-7172EC950FA3}">
      <dsp:nvSpPr>
        <dsp:cNvPr id="0" name=""/>
        <dsp:cNvSpPr/>
      </dsp:nvSpPr>
      <dsp:spPr>
        <a:xfrm>
          <a:off x="7563920" y="3581616"/>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1999</a:t>
          </a:r>
          <a:br>
            <a:rPr lang="en-US" sz="1300" kern="1200" dirty="0"/>
          </a:br>
          <a:r>
            <a:rPr lang="en-US" sz="1300" kern="1200" dirty="0"/>
            <a:t>SOAP</a:t>
          </a:r>
        </a:p>
      </dsp:txBody>
      <dsp:txXfrm>
        <a:off x="7563920" y="3581616"/>
        <a:ext cx="2363414" cy="467949"/>
      </dsp:txXfrm>
    </dsp:sp>
    <dsp:sp modelId="{C5E91979-F584-4511-8F29-7000F8397A29}">
      <dsp:nvSpPr>
        <dsp:cNvPr id="0" name=""/>
        <dsp:cNvSpPr/>
      </dsp:nvSpPr>
      <dsp:spPr>
        <a:xfrm>
          <a:off x="7340700"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D12D9BA-F6DB-4254-A454-7931276D7B2C}">
      <dsp:nvSpPr>
        <dsp:cNvPr id="0" name=""/>
        <dsp:cNvSpPr/>
      </dsp:nvSpPr>
      <dsp:spPr>
        <a:xfrm>
          <a:off x="7298584"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3692F73-40A3-4BA8-A0CD-CB03E8A1F09B}">
      <dsp:nvSpPr>
        <dsp:cNvPr id="0" name=""/>
        <dsp:cNvSpPr/>
      </dsp:nvSpPr>
      <dsp:spPr>
        <a:xfrm rot="8100000">
          <a:off x="8582968" y="518481"/>
          <a:ext cx="330890" cy="33089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6E29A76-2622-4790-8BB0-966A9B2B7EA5}">
      <dsp:nvSpPr>
        <dsp:cNvPr id="0" name=""/>
        <dsp:cNvSpPr/>
      </dsp:nvSpPr>
      <dsp:spPr>
        <a:xfrm>
          <a:off x="8619727" y="555240"/>
          <a:ext cx="257372" cy="257372"/>
        </a:xfrm>
        <a:prstGeom prst="ellipse">
          <a:avLst/>
        </a:prstGeom>
        <a:solidFill>
          <a:schemeClr val="tx2">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9D11DF0-97CB-444A-9EF1-1500957F03C2}">
      <dsp:nvSpPr>
        <dsp:cNvPr id="0" name=""/>
        <dsp:cNvSpPr/>
      </dsp:nvSpPr>
      <dsp:spPr>
        <a:xfrm>
          <a:off x="8982388" y="917901"/>
          <a:ext cx="2363414"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4C953F-DDD4-4C2B-8FCC-7AD4C024C953}">
      <dsp:nvSpPr>
        <dsp:cNvPr id="0" name=""/>
        <dsp:cNvSpPr/>
      </dsp:nvSpPr>
      <dsp:spPr>
        <a:xfrm>
          <a:off x="8982388" y="449951"/>
          <a:ext cx="2363414"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2000</a:t>
          </a:r>
          <a:br>
            <a:rPr lang="en-US" sz="1300" kern="1200" dirty="0"/>
          </a:br>
          <a:r>
            <a:rPr lang="en-US" sz="1300" kern="1200" dirty="0"/>
            <a:t>REST</a:t>
          </a:r>
        </a:p>
      </dsp:txBody>
      <dsp:txXfrm>
        <a:off x="8982388" y="449951"/>
        <a:ext cx="2363414" cy="467949"/>
      </dsp:txXfrm>
    </dsp:sp>
    <dsp:sp modelId="{76CEB569-EEC2-4B46-BCA0-1D5A886DFD38}">
      <dsp:nvSpPr>
        <dsp:cNvPr id="0" name=""/>
        <dsp:cNvSpPr/>
      </dsp:nvSpPr>
      <dsp:spPr>
        <a:xfrm>
          <a:off x="874841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54223F06-E927-47AD-8684-4372D54A093D}">
      <dsp:nvSpPr>
        <dsp:cNvPr id="0" name=""/>
        <dsp:cNvSpPr/>
      </dsp:nvSpPr>
      <dsp:spPr>
        <a:xfrm>
          <a:off x="8706298" y="2207643"/>
          <a:ext cx="84230"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2035447"/>
          <a:ext cx="11365558" cy="428624"/>
        </a:xfrm>
        <a:prstGeom prst="homePlat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2320E50-EF1B-42E0-A56D-8BBC5FDA6D41}">
      <dsp:nvSpPr>
        <dsp:cNvPr id="0" name=""/>
        <dsp:cNvSpPr/>
      </dsp:nvSpPr>
      <dsp:spPr>
        <a:xfrm rot="8100000">
          <a:off x="70872" y="524141"/>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DA48608-3657-441B-A4D7-1D7464C0E0CB}">
      <dsp:nvSpPr>
        <dsp:cNvPr id="0" name=""/>
        <dsp:cNvSpPr/>
      </dsp:nvSpPr>
      <dsp:spPr>
        <a:xfrm>
          <a:off x="106374" y="559642"/>
          <a:ext cx="248567" cy="248567"/>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225E8D7-774C-4DC1-9AA1-F3B2F352504E}">
      <dsp:nvSpPr>
        <dsp:cNvPr id="0" name=""/>
        <dsp:cNvSpPr/>
      </dsp:nvSpPr>
      <dsp:spPr>
        <a:xfrm>
          <a:off x="456628" y="917901"/>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CBA863D-5AD2-4756-8C8B-E5B3C048DE9D}">
      <dsp:nvSpPr>
        <dsp:cNvPr id="0" name=""/>
        <dsp:cNvSpPr/>
      </dsp:nvSpPr>
      <dsp:spPr>
        <a:xfrm>
          <a:off x="456628" y="449951"/>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~1970~</a:t>
          </a:r>
          <a:br>
            <a:rPr lang="en-US" sz="1300" kern="1200" dirty="0"/>
          </a:br>
          <a:r>
            <a:rPr lang="en-US" sz="1300" kern="1200" dirty="0"/>
            <a:t>RPC concept</a:t>
          </a:r>
          <a:br>
            <a:rPr lang="en-US" sz="1300" kern="1200" dirty="0"/>
          </a:br>
          <a:r>
            <a:rPr lang="en-US" sz="1300" kern="1200" dirty="0"/>
            <a:t>Messaging</a:t>
          </a:r>
          <a:br>
            <a:rPr lang="en-US" sz="1300" kern="1200" dirty="0"/>
          </a:br>
          <a:r>
            <a:rPr lang="en-US" sz="1300" kern="1200" dirty="0"/>
            <a:t>Queuing</a:t>
          </a:r>
        </a:p>
      </dsp:txBody>
      <dsp:txXfrm>
        <a:off x="456628" y="449951"/>
        <a:ext cx="1826048" cy="467949"/>
      </dsp:txXfrm>
    </dsp:sp>
    <dsp:sp modelId="{23E4EE21-5274-472E-A4BE-B181B7718783}">
      <dsp:nvSpPr>
        <dsp:cNvPr id="0" name=""/>
        <dsp:cNvSpPr/>
      </dsp:nvSpPr>
      <dsp:spPr>
        <a:xfrm>
          <a:off x="230658"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DA2037BF-1D5B-46AB-9007-789D01C32456}">
      <dsp:nvSpPr>
        <dsp:cNvPr id="0" name=""/>
        <dsp:cNvSpPr/>
      </dsp:nvSpPr>
      <dsp:spPr>
        <a:xfrm>
          <a:off x="197987"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A2ED0E3-1661-48A0-BB01-BEDFC7423F3E}">
      <dsp:nvSpPr>
        <dsp:cNvPr id="0" name=""/>
        <dsp:cNvSpPr/>
      </dsp:nvSpPr>
      <dsp:spPr>
        <a:xfrm rot="18900000">
          <a:off x="1205647" y="3655805"/>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D74E13E-6FD5-44E4-8358-77A6C638139C}">
      <dsp:nvSpPr>
        <dsp:cNvPr id="0" name=""/>
        <dsp:cNvSpPr/>
      </dsp:nvSpPr>
      <dsp:spPr>
        <a:xfrm>
          <a:off x="1241148" y="3691307"/>
          <a:ext cx="248567" cy="248567"/>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D5A17A9-5D8F-4295-B58D-2EB72F139EC7}">
      <dsp:nvSpPr>
        <dsp:cNvPr id="0" name=""/>
        <dsp:cNvSpPr/>
      </dsp:nvSpPr>
      <dsp:spPr>
        <a:xfrm>
          <a:off x="1591402" y="2249759"/>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7B134D-296A-4682-95DC-5908E9A7AF1E}">
      <dsp:nvSpPr>
        <dsp:cNvPr id="0" name=""/>
        <dsp:cNvSpPr/>
      </dsp:nvSpPr>
      <dsp:spPr>
        <a:xfrm>
          <a:off x="1591402" y="3581616"/>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1981</a:t>
          </a:r>
          <a:br>
            <a:rPr lang="en-US" sz="1300" kern="1200" dirty="0"/>
          </a:br>
          <a:r>
            <a:rPr lang="en-US" sz="1300" kern="1200" dirty="0"/>
            <a:t>RPC</a:t>
          </a:r>
        </a:p>
      </dsp:txBody>
      <dsp:txXfrm>
        <a:off x="1591402" y="3581616"/>
        <a:ext cx="1826048" cy="467949"/>
      </dsp:txXfrm>
    </dsp:sp>
    <dsp:sp modelId="{8E30E049-FE29-4CCD-A791-5CD7EB7A61E1}">
      <dsp:nvSpPr>
        <dsp:cNvPr id="0" name=""/>
        <dsp:cNvSpPr/>
      </dsp:nvSpPr>
      <dsp:spPr>
        <a:xfrm>
          <a:off x="1365432"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36525857-D177-4641-91F8-4CDE25A90F49}">
      <dsp:nvSpPr>
        <dsp:cNvPr id="0" name=""/>
        <dsp:cNvSpPr/>
      </dsp:nvSpPr>
      <dsp:spPr>
        <a:xfrm>
          <a:off x="1332762"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7F73DED-482F-47D6-BE5F-208C1E63C8BD}">
      <dsp:nvSpPr>
        <dsp:cNvPr id="0" name=""/>
        <dsp:cNvSpPr/>
      </dsp:nvSpPr>
      <dsp:spPr>
        <a:xfrm rot="8100000">
          <a:off x="2340421" y="524141"/>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43EA9E2-9BF2-472B-8E05-0AF2D2E1EDAE}">
      <dsp:nvSpPr>
        <dsp:cNvPr id="0" name=""/>
        <dsp:cNvSpPr/>
      </dsp:nvSpPr>
      <dsp:spPr>
        <a:xfrm>
          <a:off x="2375922" y="559642"/>
          <a:ext cx="248567" cy="248567"/>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4E084CE-4429-4BA8-B6AB-FBE6F08A9363}">
      <dsp:nvSpPr>
        <dsp:cNvPr id="0" name=""/>
        <dsp:cNvSpPr/>
      </dsp:nvSpPr>
      <dsp:spPr>
        <a:xfrm>
          <a:off x="2726177" y="917901"/>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59F906-2A4F-4555-8DD8-B7736186F7B0}">
      <dsp:nvSpPr>
        <dsp:cNvPr id="0" name=""/>
        <dsp:cNvSpPr/>
      </dsp:nvSpPr>
      <dsp:spPr>
        <a:xfrm>
          <a:off x="2726177" y="449951"/>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1991</a:t>
          </a:r>
          <a:br>
            <a:rPr lang="en-US" sz="1300" kern="1200" dirty="0"/>
          </a:br>
          <a:r>
            <a:rPr lang="en-US" sz="1300" kern="1200" dirty="0"/>
            <a:t>CORBA</a:t>
          </a:r>
        </a:p>
      </dsp:txBody>
      <dsp:txXfrm>
        <a:off x="2726177" y="449951"/>
        <a:ext cx="1826048" cy="467949"/>
      </dsp:txXfrm>
    </dsp:sp>
    <dsp:sp modelId="{E6C0E1F8-839C-416D-A074-467AE9522EB3}">
      <dsp:nvSpPr>
        <dsp:cNvPr id="0" name=""/>
        <dsp:cNvSpPr/>
      </dsp:nvSpPr>
      <dsp:spPr>
        <a:xfrm>
          <a:off x="2500206"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01139EBE-AC97-40BF-9782-E83F3CE42DF4}">
      <dsp:nvSpPr>
        <dsp:cNvPr id="0" name=""/>
        <dsp:cNvSpPr/>
      </dsp:nvSpPr>
      <dsp:spPr>
        <a:xfrm>
          <a:off x="2467536"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A22D198-004A-4F6C-AA11-D79E7A579B25}">
      <dsp:nvSpPr>
        <dsp:cNvPr id="0" name=""/>
        <dsp:cNvSpPr/>
      </dsp:nvSpPr>
      <dsp:spPr>
        <a:xfrm rot="18900000">
          <a:off x="3475195" y="3655805"/>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3F6EE7C-5326-4E7F-B70F-6DAE9E6E27CA}">
      <dsp:nvSpPr>
        <dsp:cNvPr id="0" name=""/>
        <dsp:cNvSpPr/>
      </dsp:nvSpPr>
      <dsp:spPr>
        <a:xfrm>
          <a:off x="3510696" y="3691307"/>
          <a:ext cx="248567" cy="248567"/>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B434F92-0DF5-4D93-97E9-8EB71CC1BC7C}">
      <dsp:nvSpPr>
        <dsp:cNvPr id="0" name=""/>
        <dsp:cNvSpPr/>
      </dsp:nvSpPr>
      <dsp:spPr>
        <a:xfrm>
          <a:off x="3860951" y="2249759"/>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CC2A32-B31F-4455-95DA-F46105D749DF}">
      <dsp:nvSpPr>
        <dsp:cNvPr id="0" name=""/>
        <dsp:cNvSpPr/>
      </dsp:nvSpPr>
      <dsp:spPr>
        <a:xfrm>
          <a:off x="3860951" y="3581616"/>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1993</a:t>
          </a:r>
          <a:br>
            <a:rPr lang="en-US" sz="1300" kern="1200" dirty="0"/>
          </a:br>
          <a:r>
            <a:rPr lang="en-US" sz="1300" kern="1200" dirty="0"/>
            <a:t>RDA</a:t>
          </a:r>
        </a:p>
      </dsp:txBody>
      <dsp:txXfrm>
        <a:off x="3860951" y="3581616"/>
        <a:ext cx="1826048" cy="467949"/>
      </dsp:txXfrm>
    </dsp:sp>
    <dsp:sp modelId="{422BACEF-6E6A-4E0B-A78E-2FD61803474F}">
      <dsp:nvSpPr>
        <dsp:cNvPr id="0" name=""/>
        <dsp:cNvSpPr/>
      </dsp:nvSpPr>
      <dsp:spPr>
        <a:xfrm>
          <a:off x="3634980"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2056A52D-FBAB-480D-B110-F50B7DAA4450}">
      <dsp:nvSpPr>
        <dsp:cNvPr id="0" name=""/>
        <dsp:cNvSpPr/>
      </dsp:nvSpPr>
      <dsp:spPr>
        <a:xfrm>
          <a:off x="3602310"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0BAF9E5-789A-48BA-8CBF-01DED2146D70}">
      <dsp:nvSpPr>
        <dsp:cNvPr id="0" name=""/>
        <dsp:cNvSpPr/>
      </dsp:nvSpPr>
      <dsp:spPr>
        <a:xfrm rot="8100000">
          <a:off x="4609969" y="524141"/>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5CDF13-A10F-4DDB-B4E8-7ADE759FE2F1}">
      <dsp:nvSpPr>
        <dsp:cNvPr id="0" name=""/>
        <dsp:cNvSpPr/>
      </dsp:nvSpPr>
      <dsp:spPr>
        <a:xfrm>
          <a:off x="4645471" y="559642"/>
          <a:ext cx="248567" cy="248567"/>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23C249B-91FB-4B29-9DF4-93BA34639A20}">
      <dsp:nvSpPr>
        <dsp:cNvPr id="0" name=""/>
        <dsp:cNvSpPr/>
      </dsp:nvSpPr>
      <dsp:spPr>
        <a:xfrm>
          <a:off x="4995725" y="917901"/>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A7ED3D0-C949-40F5-910D-D7EFB20529BA}">
      <dsp:nvSpPr>
        <dsp:cNvPr id="0" name=""/>
        <dsp:cNvSpPr/>
      </dsp:nvSpPr>
      <dsp:spPr>
        <a:xfrm>
          <a:off x="4995725" y="449951"/>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1998</a:t>
          </a:r>
          <a:br>
            <a:rPr lang="en-US" sz="1300" kern="1200" dirty="0"/>
          </a:br>
          <a:r>
            <a:rPr lang="en-US" sz="1300" kern="1200" dirty="0"/>
            <a:t>XML-RPC</a:t>
          </a:r>
        </a:p>
      </dsp:txBody>
      <dsp:txXfrm>
        <a:off x="4995725" y="449951"/>
        <a:ext cx="1826048" cy="467949"/>
      </dsp:txXfrm>
    </dsp:sp>
    <dsp:sp modelId="{BF4F1864-094B-45A1-99E9-CF883EA01071}">
      <dsp:nvSpPr>
        <dsp:cNvPr id="0" name=""/>
        <dsp:cNvSpPr/>
      </dsp:nvSpPr>
      <dsp:spPr>
        <a:xfrm>
          <a:off x="4769754"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C1CBF721-B9C6-42DF-9BA6-0AF2089F364E}">
      <dsp:nvSpPr>
        <dsp:cNvPr id="0" name=""/>
        <dsp:cNvSpPr/>
      </dsp:nvSpPr>
      <dsp:spPr>
        <a:xfrm>
          <a:off x="4737084"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D4EDF88-A33A-4024-83D9-749DBFF30F35}">
      <dsp:nvSpPr>
        <dsp:cNvPr id="0" name=""/>
        <dsp:cNvSpPr/>
      </dsp:nvSpPr>
      <dsp:spPr>
        <a:xfrm rot="18900000">
          <a:off x="5744743" y="3655805"/>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FF0FDFC-2EF5-49DE-9F9E-60EB51349D02}">
      <dsp:nvSpPr>
        <dsp:cNvPr id="0" name=""/>
        <dsp:cNvSpPr/>
      </dsp:nvSpPr>
      <dsp:spPr>
        <a:xfrm>
          <a:off x="5780245" y="3691307"/>
          <a:ext cx="248567" cy="248567"/>
        </a:xfrm>
        <a:prstGeom prst="ellipse">
          <a:avLst/>
        </a:prstGeom>
        <a:solidFill>
          <a:schemeClr val="tx2">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E766CAB-B20D-422F-A405-BF24FF2D7E14}">
      <dsp:nvSpPr>
        <dsp:cNvPr id="0" name=""/>
        <dsp:cNvSpPr/>
      </dsp:nvSpPr>
      <dsp:spPr>
        <a:xfrm>
          <a:off x="6130499" y="2249759"/>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8048FFE-1E0F-4A02-ADE1-7172EC950FA3}">
      <dsp:nvSpPr>
        <dsp:cNvPr id="0" name=""/>
        <dsp:cNvSpPr/>
      </dsp:nvSpPr>
      <dsp:spPr>
        <a:xfrm>
          <a:off x="6130499" y="3581616"/>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1999</a:t>
          </a:r>
          <a:br>
            <a:rPr lang="en-US" sz="1300" kern="1200" dirty="0"/>
          </a:br>
          <a:r>
            <a:rPr lang="en-US" sz="1300" kern="1200" dirty="0"/>
            <a:t>SOAP</a:t>
          </a:r>
        </a:p>
      </dsp:txBody>
      <dsp:txXfrm>
        <a:off x="6130499" y="3581616"/>
        <a:ext cx="1826048" cy="467949"/>
      </dsp:txXfrm>
    </dsp:sp>
    <dsp:sp modelId="{C5E91979-F584-4511-8F29-7000F8397A29}">
      <dsp:nvSpPr>
        <dsp:cNvPr id="0" name=""/>
        <dsp:cNvSpPr/>
      </dsp:nvSpPr>
      <dsp:spPr>
        <a:xfrm>
          <a:off x="5915283"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D12D9BA-F6DB-4254-A454-7931276D7B2C}">
      <dsp:nvSpPr>
        <dsp:cNvPr id="0" name=""/>
        <dsp:cNvSpPr/>
      </dsp:nvSpPr>
      <dsp:spPr>
        <a:xfrm>
          <a:off x="5882612"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3692F73-40A3-4BA8-A0CD-CB03E8A1F09B}">
      <dsp:nvSpPr>
        <dsp:cNvPr id="0" name=""/>
        <dsp:cNvSpPr/>
      </dsp:nvSpPr>
      <dsp:spPr>
        <a:xfrm rot="8100000">
          <a:off x="6879517" y="524141"/>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6E29A76-2622-4790-8BB0-966A9B2B7EA5}">
      <dsp:nvSpPr>
        <dsp:cNvPr id="0" name=""/>
        <dsp:cNvSpPr/>
      </dsp:nvSpPr>
      <dsp:spPr>
        <a:xfrm>
          <a:off x="6915019" y="559642"/>
          <a:ext cx="248567" cy="248567"/>
        </a:xfrm>
        <a:prstGeom prst="ellipse">
          <a:avLst/>
        </a:prstGeom>
        <a:solidFill>
          <a:schemeClr val="tx2">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9D11DF0-97CB-444A-9EF1-1500957F03C2}">
      <dsp:nvSpPr>
        <dsp:cNvPr id="0" name=""/>
        <dsp:cNvSpPr/>
      </dsp:nvSpPr>
      <dsp:spPr>
        <a:xfrm>
          <a:off x="7265273" y="917901"/>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4C953F-DDD4-4C2B-8FCC-7AD4C024C953}">
      <dsp:nvSpPr>
        <dsp:cNvPr id="0" name=""/>
        <dsp:cNvSpPr/>
      </dsp:nvSpPr>
      <dsp:spPr>
        <a:xfrm>
          <a:off x="7265273" y="449951"/>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2000</a:t>
          </a:r>
          <a:br>
            <a:rPr lang="en-US" sz="1300" kern="1200" dirty="0"/>
          </a:br>
          <a:r>
            <a:rPr lang="en-US" sz="1300" kern="1200" dirty="0"/>
            <a:t>REST</a:t>
          </a:r>
        </a:p>
      </dsp:txBody>
      <dsp:txXfrm>
        <a:off x="7265273" y="449951"/>
        <a:ext cx="1826048" cy="467949"/>
      </dsp:txXfrm>
    </dsp:sp>
    <dsp:sp modelId="{76CEB569-EEC2-4B46-BCA0-1D5A886DFD38}">
      <dsp:nvSpPr>
        <dsp:cNvPr id="0" name=""/>
        <dsp:cNvSpPr/>
      </dsp:nvSpPr>
      <dsp:spPr>
        <a:xfrm>
          <a:off x="703930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54223F06-E927-47AD-8684-4372D54A093D}">
      <dsp:nvSpPr>
        <dsp:cNvPr id="0" name=""/>
        <dsp:cNvSpPr/>
      </dsp:nvSpPr>
      <dsp:spPr>
        <a:xfrm>
          <a:off x="7006632"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5E4B7F7-E132-466D-AA39-FA1EC7101AA9}">
      <dsp:nvSpPr>
        <dsp:cNvPr id="0" name=""/>
        <dsp:cNvSpPr/>
      </dsp:nvSpPr>
      <dsp:spPr>
        <a:xfrm rot="18900000">
          <a:off x="8014291" y="3655805"/>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327CBF6-98D8-4B9E-9C97-F8CCA82671B1}">
      <dsp:nvSpPr>
        <dsp:cNvPr id="0" name=""/>
        <dsp:cNvSpPr/>
      </dsp:nvSpPr>
      <dsp:spPr>
        <a:xfrm>
          <a:off x="8049793" y="3691307"/>
          <a:ext cx="248567" cy="248567"/>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E2F22C7-E5C2-4625-B617-FFD3848F0993}">
      <dsp:nvSpPr>
        <dsp:cNvPr id="0" name=""/>
        <dsp:cNvSpPr/>
      </dsp:nvSpPr>
      <dsp:spPr>
        <a:xfrm>
          <a:off x="8400047" y="2249759"/>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17CF20-31E4-478D-9DC6-8C8D4AEA84E1}">
      <dsp:nvSpPr>
        <dsp:cNvPr id="0" name=""/>
        <dsp:cNvSpPr/>
      </dsp:nvSpPr>
      <dsp:spPr>
        <a:xfrm>
          <a:off x="8400047" y="3581616"/>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2005</a:t>
          </a:r>
          <a:br>
            <a:rPr lang="en-US" sz="1300" kern="1200" dirty="0"/>
          </a:br>
          <a:r>
            <a:rPr lang="en-US" sz="1300" kern="1200" dirty="0"/>
            <a:t>JSON-RPC</a:t>
          </a:r>
        </a:p>
      </dsp:txBody>
      <dsp:txXfrm>
        <a:off x="8400047" y="3581616"/>
        <a:ext cx="1826048" cy="467949"/>
      </dsp:txXfrm>
    </dsp:sp>
    <dsp:sp modelId="{9E4E7622-8BFE-45E2-B087-11C47ACAE23C}">
      <dsp:nvSpPr>
        <dsp:cNvPr id="0" name=""/>
        <dsp:cNvSpPr/>
      </dsp:nvSpPr>
      <dsp:spPr>
        <a:xfrm>
          <a:off x="8174077"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922089E-99C2-4F62-AFD6-6E729916A5D2}">
      <dsp:nvSpPr>
        <dsp:cNvPr id="0" name=""/>
        <dsp:cNvSpPr/>
      </dsp:nvSpPr>
      <dsp:spPr>
        <a:xfrm>
          <a:off x="8141406"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C90B0F1-C21B-49A5-A1D1-1B394A041E2A}">
      <dsp:nvSpPr>
        <dsp:cNvPr id="0" name=""/>
        <dsp:cNvSpPr/>
      </dsp:nvSpPr>
      <dsp:spPr>
        <a:xfrm rot="8100000">
          <a:off x="9149066" y="524141"/>
          <a:ext cx="319570" cy="319570"/>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61FA090-7598-4FE3-8030-041AAC608CA4}">
      <dsp:nvSpPr>
        <dsp:cNvPr id="0" name=""/>
        <dsp:cNvSpPr/>
      </dsp:nvSpPr>
      <dsp:spPr>
        <a:xfrm>
          <a:off x="9184567" y="559642"/>
          <a:ext cx="248567" cy="248567"/>
        </a:xfrm>
        <a:prstGeom prst="ellipse">
          <a:avLst/>
        </a:prstGeom>
        <a:solidFill>
          <a:schemeClr val="accent1">
            <a:lumMod val="20000"/>
            <a:lumOff val="8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D2A4381-DBAF-46EF-802F-5411EE8CEBF9}">
      <dsp:nvSpPr>
        <dsp:cNvPr id="0" name=""/>
        <dsp:cNvSpPr/>
      </dsp:nvSpPr>
      <dsp:spPr>
        <a:xfrm>
          <a:off x="9534821" y="917901"/>
          <a:ext cx="1826048"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477900-97EA-416B-B7C3-D2F8E0C3685E}">
      <dsp:nvSpPr>
        <dsp:cNvPr id="0" name=""/>
        <dsp:cNvSpPr/>
      </dsp:nvSpPr>
      <dsp:spPr>
        <a:xfrm>
          <a:off x="9534821" y="449951"/>
          <a:ext cx="1826048"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2007</a:t>
          </a:r>
          <a:br>
            <a:rPr lang="en-US" sz="1300" kern="1200" dirty="0"/>
          </a:br>
          <a:r>
            <a:rPr lang="en-US" sz="1300" kern="1200" dirty="0" err="1"/>
            <a:t>Odata</a:t>
          </a:r>
          <a:endParaRPr lang="en-US" sz="1300" kern="1200" dirty="0"/>
        </a:p>
      </dsp:txBody>
      <dsp:txXfrm>
        <a:off x="9534821" y="449951"/>
        <a:ext cx="1826048" cy="467949"/>
      </dsp:txXfrm>
    </dsp:sp>
    <dsp:sp modelId="{63AF9F47-2AAA-477B-A35B-31AC36C633E4}">
      <dsp:nvSpPr>
        <dsp:cNvPr id="0" name=""/>
        <dsp:cNvSpPr/>
      </dsp:nvSpPr>
      <dsp:spPr>
        <a:xfrm>
          <a:off x="9308851"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85E563E7-1E26-439B-A915-C12E9FAAEE2D}">
      <dsp:nvSpPr>
        <dsp:cNvPr id="0" name=""/>
        <dsp:cNvSpPr/>
      </dsp:nvSpPr>
      <dsp:spPr>
        <a:xfrm>
          <a:off x="9276181" y="2207643"/>
          <a:ext cx="81349"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2035447"/>
          <a:ext cx="11365558" cy="428624"/>
        </a:xfrm>
        <a:prstGeom prst="homePlat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2320E50-EF1B-42E0-A56D-8BBC5FDA6D41}">
      <dsp:nvSpPr>
        <dsp:cNvPr id="0" name=""/>
        <dsp:cNvSpPr/>
      </dsp:nvSpPr>
      <dsp:spPr>
        <a:xfrm rot="8100000">
          <a:off x="66754"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DA48608-3657-441B-A4D7-1D7464C0E0CB}">
      <dsp:nvSpPr>
        <dsp:cNvPr id="0" name=""/>
        <dsp:cNvSpPr/>
      </dsp:nvSpPr>
      <dsp:spPr>
        <a:xfrm>
          <a:off x="100263" y="566617"/>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225E8D7-774C-4DC1-9AA1-F3B2F352504E}">
      <dsp:nvSpPr>
        <dsp:cNvPr id="0" name=""/>
        <dsp:cNvSpPr/>
      </dsp:nvSpPr>
      <dsp:spPr>
        <a:xfrm>
          <a:off x="43086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CBA863D-5AD2-4756-8C8B-E5B3C048DE9D}">
      <dsp:nvSpPr>
        <dsp:cNvPr id="0" name=""/>
        <dsp:cNvSpPr/>
      </dsp:nvSpPr>
      <dsp:spPr>
        <a:xfrm>
          <a:off x="43086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~1970~</a:t>
          </a:r>
          <a:br>
            <a:rPr lang="en-US" sz="1300" kern="1200" dirty="0"/>
          </a:br>
          <a:r>
            <a:rPr lang="en-US" sz="1300" kern="1200" dirty="0"/>
            <a:t>RPC concept</a:t>
          </a:r>
          <a:br>
            <a:rPr lang="en-US" sz="1300" kern="1200" dirty="0"/>
          </a:br>
          <a:r>
            <a:rPr lang="en-US" sz="1300" kern="1200" dirty="0"/>
            <a:t>Messaging</a:t>
          </a:r>
          <a:br>
            <a:rPr lang="en-US" sz="1300" kern="1200" dirty="0"/>
          </a:br>
          <a:r>
            <a:rPr lang="en-US" sz="1300" kern="1200" dirty="0"/>
            <a:t>Queuing</a:t>
          </a:r>
        </a:p>
      </dsp:txBody>
      <dsp:txXfrm>
        <a:off x="430862" y="449951"/>
        <a:ext cx="1326146" cy="467949"/>
      </dsp:txXfrm>
    </dsp:sp>
    <dsp:sp modelId="{23E4EE21-5274-472E-A4BE-B181B7718783}">
      <dsp:nvSpPr>
        <dsp:cNvPr id="0" name=""/>
        <dsp:cNvSpPr/>
      </dsp:nvSpPr>
      <dsp:spPr>
        <a:xfrm>
          <a:off x="21757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DA2037BF-1D5B-46AB-9007-789D01C32456}">
      <dsp:nvSpPr>
        <dsp:cNvPr id="0" name=""/>
        <dsp:cNvSpPr/>
      </dsp:nvSpPr>
      <dsp:spPr>
        <a:xfrm>
          <a:off x="19986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A2ED0E3-1661-48A0-BB01-BEDFC7423F3E}">
      <dsp:nvSpPr>
        <dsp:cNvPr id="0" name=""/>
        <dsp:cNvSpPr/>
      </dsp:nvSpPr>
      <dsp:spPr>
        <a:xfrm rot="18900000">
          <a:off x="939869"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D74E13E-6FD5-44E4-8358-77A6C638139C}">
      <dsp:nvSpPr>
        <dsp:cNvPr id="0" name=""/>
        <dsp:cNvSpPr/>
      </dsp:nvSpPr>
      <dsp:spPr>
        <a:xfrm>
          <a:off x="973378" y="3698282"/>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D5A17A9-5D8F-4295-B58D-2EB72F139EC7}">
      <dsp:nvSpPr>
        <dsp:cNvPr id="0" name=""/>
        <dsp:cNvSpPr/>
      </dsp:nvSpPr>
      <dsp:spPr>
        <a:xfrm>
          <a:off x="130397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7B134D-296A-4682-95DC-5908E9A7AF1E}">
      <dsp:nvSpPr>
        <dsp:cNvPr id="0" name=""/>
        <dsp:cNvSpPr/>
      </dsp:nvSpPr>
      <dsp:spPr>
        <a:xfrm>
          <a:off x="130397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1981</a:t>
          </a:r>
          <a:br>
            <a:rPr lang="en-US" sz="1300" kern="1200" dirty="0"/>
          </a:br>
          <a:r>
            <a:rPr lang="en-US" sz="1300" kern="1200" dirty="0"/>
            <a:t>RPC</a:t>
          </a:r>
        </a:p>
      </dsp:txBody>
      <dsp:txXfrm>
        <a:off x="1303977" y="3581616"/>
        <a:ext cx="1326146" cy="467949"/>
      </dsp:txXfrm>
    </dsp:sp>
    <dsp:sp modelId="{8E30E049-FE29-4CCD-A791-5CD7EB7A61E1}">
      <dsp:nvSpPr>
        <dsp:cNvPr id="0" name=""/>
        <dsp:cNvSpPr/>
      </dsp:nvSpPr>
      <dsp:spPr>
        <a:xfrm>
          <a:off x="109068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36525857-D177-4641-91F8-4CDE25A90F49}">
      <dsp:nvSpPr>
        <dsp:cNvPr id="0" name=""/>
        <dsp:cNvSpPr/>
      </dsp:nvSpPr>
      <dsp:spPr>
        <a:xfrm>
          <a:off x="1072981"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7F73DED-482F-47D6-BE5F-208C1E63C8BD}">
      <dsp:nvSpPr>
        <dsp:cNvPr id="0" name=""/>
        <dsp:cNvSpPr/>
      </dsp:nvSpPr>
      <dsp:spPr>
        <a:xfrm rot="8100000">
          <a:off x="1812984"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43EA9E2-9BF2-472B-8E05-0AF2D2E1EDAE}">
      <dsp:nvSpPr>
        <dsp:cNvPr id="0" name=""/>
        <dsp:cNvSpPr/>
      </dsp:nvSpPr>
      <dsp:spPr>
        <a:xfrm>
          <a:off x="1846494" y="566617"/>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4E084CE-4429-4BA8-B6AB-FBE6F08A9363}">
      <dsp:nvSpPr>
        <dsp:cNvPr id="0" name=""/>
        <dsp:cNvSpPr/>
      </dsp:nvSpPr>
      <dsp:spPr>
        <a:xfrm>
          <a:off x="217709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59F906-2A4F-4555-8DD8-B7736186F7B0}">
      <dsp:nvSpPr>
        <dsp:cNvPr id="0" name=""/>
        <dsp:cNvSpPr/>
      </dsp:nvSpPr>
      <dsp:spPr>
        <a:xfrm>
          <a:off x="217709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1991</a:t>
          </a:r>
          <a:br>
            <a:rPr lang="en-US" sz="1300" kern="1200" dirty="0"/>
          </a:br>
          <a:r>
            <a:rPr lang="en-US" sz="1300" kern="1200" dirty="0"/>
            <a:t>CORBA</a:t>
          </a:r>
        </a:p>
      </dsp:txBody>
      <dsp:txXfrm>
        <a:off x="2177092" y="449951"/>
        <a:ext cx="1326146" cy="467949"/>
      </dsp:txXfrm>
    </dsp:sp>
    <dsp:sp modelId="{E6C0E1F8-839C-416D-A074-467AE9522EB3}">
      <dsp:nvSpPr>
        <dsp:cNvPr id="0" name=""/>
        <dsp:cNvSpPr/>
      </dsp:nvSpPr>
      <dsp:spPr>
        <a:xfrm>
          <a:off x="196380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01139EBE-AC97-40BF-9782-E83F3CE42DF4}">
      <dsp:nvSpPr>
        <dsp:cNvPr id="0" name=""/>
        <dsp:cNvSpPr/>
      </dsp:nvSpPr>
      <dsp:spPr>
        <a:xfrm>
          <a:off x="194609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A22D198-004A-4F6C-AA11-D79E7A579B25}">
      <dsp:nvSpPr>
        <dsp:cNvPr id="0" name=""/>
        <dsp:cNvSpPr/>
      </dsp:nvSpPr>
      <dsp:spPr>
        <a:xfrm rot="18900000">
          <a:off x="2686099"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3F6EE7C-5326-4E7F-B70F-6DAE9E6E27CA}">
      <dsp:nvSpPr>
        <dsp:cNvPr id="0" name=""/>
        <dsp:cNvSpPr/>
      </dsp:nvSpPr>
      <dsp:spPr>
        <a:xfrm>
          <a:off x="2719609" y="3698282"/>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B434F92-0DF5-4D93-97E9-8EB71CC1BC7C}">
      <dsp:nvSpPr>
        <dsp:cNvPr id="0" name=""/>
        <dsp:cNvSpPr/>
      </dsp:nvSpPr>
      <dsp:spPr>
        <a:xfrm>
          <a:off x="305020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CC2A32-B31F-4455-95DA-F46105D749DF}">
      <dsp:nvSpPr>
        <dsp:cNvPr id="0" name=""/>
        <dsp:cNvSpPr/>
      </dsp:nvSpPr>
      <dsp:spPr>
        <a:xfrm>
          <a:off x="305020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1993</a:t>
          </a:r>
          <a:br>
            <a:rPr lang="en-US" sz="1300" kern="1200" dirty="0"/>
          </a:br>
          <a:r>
            <a:rPr lang="en-US" sz="1300" kern="1200" dirty="0"/>
            <a:t>RDA</a:t>
          </a:r>
        </a:p>
      </dsp:txBody>
      <dsp:txXfrm>
        <a:off x="3050207" y="3581616"/>
        <a:ext cx="1326146" cy="467949"/>
      </dsp:txXfrm>
    </dsp:sp>
    <dsp:sp modelId="{422BACEF-6E6A-4E0B-A78E-2FD61803474F}">
      <dsp:nvSpPr>
        <dsp:cNvPr id="0" name=""/>
        <dsp:cNvSpPr/>
      </dsp:nvSpPr>
      <dsp:spPr>
        <a:xfrm>
          <a:off x="283691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2056A52D-FBAB-480D-B110-F50B7DAA4450}">
      <dsp:nvSpPr>
        <dsp:cNvPr id="0" name=""/>
        <dsp:cNvSpPr/>
      </dsp:nvSpPr>
      <dsp:spPr>
        <a:xfrm>
          <a:off x="2819211"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0BAF9E5-789A-48BA-8CBF-01DED2146D70}">
      <dsp:nvSpPr>
        <dsp:cNvPr id="0" name=""/>
        <dsp:cNvSpPr/>
      </dsp:nvSpPr>
      <dsp:spPr>
        <a:xfrm rot="8100000">
          <a:off x="3559214"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5CDF13-A10F-4DDB-B4E8-7ADE759FE2F1}">
      <dsp:nvSpPr>
        <dsp:cNvPr id="0" name=""/>
        <dsp:cNvSpPr/>
      </dsp:nvSpPr>
      <dsp:spPr>
        <a:xfrm>
          <a:off x="3592724" y="566617"/>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23C249B-91FB-4B29-9DF4-93BA34639A20}">
      <dsp:nvSpPr>
        <dsp:cNvPr id="0" name=""/>
        <dsp:cNvSpPr/>
      </dsp:nvSpPr>
      <dsp:spPr>
        <a:xfrm>
          <a:off x="392332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A7ED3D0-C949-40F5-910D-D7EFB20529BA}">
      <dsp:nvSpPr>
        <dsp:cNvPr id="0" name=""/>
        <dsp:cNvSpPr/>
      </dsp:nvSpPr>
      <dsp:spPr>
        <a:xfrm>
          <a:off x="392332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1998</a:t>
          </a:r>
          <a:br>
            <a:rPr lang="en-US" sz="1300" kern="1200" dirty="0"/>
          </a:br>
          <a:r>
            <a:rPr lang="en-US" sz="1300" kern="1200" dirty="0"/>
            <a:t>XML-RPC</a:t>
          </a:r>
        </a:p>
      </dsp:txBody>
      <dsp:txXfrm>
        <a:off x="3923322" y="449951"/>
        <a:ext cx="1326146" cy="467949"/>
      </dsp:txXfrm>
    </dsp:sp>
    <dsp:sp modelId="{BF4F1864-094B-45A1-99E9-CF883EA01071}">
      <dsp:nvSpPr>
        <dsp:cNvPr id="0" name=""/>
        <dsp:cNvSpPr/>
      </dsp:nvSpPr>
      <dsp:spPr>
        <a:xfrm>
          <a:off x="371003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C1CBF721-B9C6-42DF-9BA6-0AF2089F364E}">
      <dsp:nvSpPr>
        <dsp:cNvPr id="0" name=""/>
        <dsp:cNvSpPr/>
      </dsp:nvSpPr>
      <dsp:spPr>
        <a:xfrm>
          <a:off x="369232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D4EDF88-A33A-4024-83D9-749DBFF30F35}">
      <dsp:nvSpPr>
        <dsp:cNvPr id="0" name=""/>
        <dsp:cNvSpPr/>
      </dsp:nvSpPr>
      <dsp:spPr>
        <a:xfrm rot="18900000">
          <a:off x="443233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FF0FDFC-2EF5-49DE-9F9E-60EB51349D02}">
      <dsp:nvSpPr>
        <dsp:cNvPr id="0" name=""/>
        <dsp:cNvSpPr/>
      </dsp:nvSpPr>
      <dsp:spPr>
        <a:xfrm>
          <a:off x="4465839" y="3698282"/>
          <a:ext cx="234618" cy="234618"/>
        </a:xfrm>
        <a:prstGeom prst="ellipse">
          <a:avLst/>
        </a:prstGeom>
        <a:solidFill>
          <a:schemeClr val="tx2">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E766CAB-B20D-422F-A405-BF24FF2D7E14}">
      <dsp:nvSpPr>
        <dsp:cNvPr id="0" name=""/>
        <dsp:cNvSpPr/>
      </dsp:nvSpPr>
      <dsp:spPr>
        <a:xfrm>
          <a:off x="479643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8048FFE-1E0F-4A02-ADE1-7172EC950FA3}">
      <dsp:nvSpPr>
        <dsp:cNvPr id="0" name=""/>
        <dsp:cNvSpPr/>
      </dsp:nvSpPr>
      <dsp:spPr>
        <a:xfrm>
          <a:off x="479643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1999</a:t>
          </a:r>
          <a:br>
            <a:rPr lang="en-US" sz="1300" kern="1200" dirty="0"/>
          </a:br>
          <a:r>
            <a:rPr lang="en-US" sz="1300" kern="1200" dirty="0"/>
            <a:t>SOAP</a:t>
          </a:r>
        </a:p>
      </dsp:txBody>
      <dsp:txXfrm>
        <a:off x="4796437" y="3581616"/>
        <a:ext cx="1326146" cy="467949"/>
      </dsp:txXfrm>
    </dsp:sp>
    <dsp:sp modelId="{C5E91979-F584-4511-8F29-7000F8397A29}">
      <dsp:nvSpPr>
        <dsp:cNvPr id="0" name=""/>
        <dsp:cNvSpPr/>
      </dsp:nvSpPr>
      <dsp:spPr>
        <a:xfrm>
          <a:off x="4593902"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D12D9BA-F6DB-4254-A454-7931276D7B2C}">
      <dsp:nvSpPr>
        <dsp:cNvPr id="0" name=""/>
        <dsp:cNvSpPr/>
      </dsp:nvSpPr>
      <dsp:spPr>
        <a:xfrm>
          <a:off x="457619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3692F73-40A3-4BA8-A0CD-CB03E8A1F09B}">
      <dsp:nvSpPr>
        <dsp:cNvPr id="0" name=""/>
        <dsp:cNvSpPr/>
      </dsp:nvSpPr>
      <dsp:spPr>
        <a:xfrm rot="8100000">
          <a:off x="5305445"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6E29A76-2622-4790-8BB0-966A9B2B7EA5}">
      <dsp:nvSpPr>
        <dsp:cNvPr id="0" name=""/>
        <dsp:cNvSpPr/>
      </dsp:nvSpPr>
      <dsp:spPr>
        <a:xfrm>
          <a:off x="5338954" y="566617"/>
          <a:ext cx="234618" cy="234618"/>
        </a:xfrm>
        <a:prstGeom prst="ellipse">
          <a:avLst/>
        </a:prstGeom>
        <a:solidFill>
          <a:schemeClr val="tx2">
            <a:lumMod val="75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9D11DF0-97CB-444A-9EF1-1500957F03C2}">
      <dsp:nvSpPr>
        <dsp:cNvPr id="0" name=""/>
        <dsp:cNvSpPr/>
      </dsp:nvSpPr>
      <dsp:spPr>
        <a:xfrm>
          <a:off x="566955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4C953F-DDD4-4C2B-8FCC-7AD4C024C953}">
      <dsp:nvSpPr>
        <dsp:cNvPr id="0" name=""/>
        <dsp:cNvSpPr/>
      </dsp:nvSpPr>
      <dsp:spPr>
        <a:xfrm>
          <a:off x="566955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2000</a:t>
          </a:r>
          <a:br>
            <a:rPr lang="en-US" sz="1300" kern="1200" dirty="0"/>
          </a:br>
          <a:r>
            <a:rPr lang="en-US" sz="1300" kern="1200" dirty="0"/>
            <a:t>REST</a:t>
          </a:r>
        </a:p>
      </dsp:txBody>
      <dsp:txXfrm>
        <a:off x="5669552" y="449951"/>
        <a:ext cx="1326146" cy="467949"/>
      </dsp:txXfrm>
    </dsp:sp>
    <dsp:sp modelId="{76CEB569-EEC2-4B46-BCA0-1D5A886DFD38}">
      <dsp:nvSpPr>
        <dsp:cNvPr id="0" name=""/>
        <dsp:cNvSpPr/>
      </dsp:nvSpPr>
      <dsp:spPr>
        <a:xfrm>
          <a:off x="545626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54223F06-E927-47AD-8684-4372D54A093D}">
      <dsp:nvSpPr>
        <dsp:cNvPr id="0" name=""/>
        <dsp:cNvSpPr/>
      </dsp:nvSpPr>
      <dsp:spPr>
        <a:xfrm>
          <a:off x="543855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5E4B7F7-E132-466D-AA39-FA1EC7101AA9}">
      <dsp:nvSpPr>
        <dsp:cNvPr id="0" name=""/>
        <dsp:cNvSpPr/>
      </dsp:nvSpPr>
      <dsp:spPr>
        <a:xfrm rot="18900000">
          <a:off x="617856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327CBF6-98D8-4B9E-9C97-F8CCA82671B1}">
      <dsp:nvSpPr>
        <dsp:cNvPr id="0" name=""/>
        <dsp:cNvSpPr/>
      </dsp:nvSpPr>
      <dsp:spPr>
        <a:xfrm>
          <a:off x="6212069" y="3698282"/>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E2F22C7-E5C2-4625-B617-FFD3848F0993}">
      <dsp:nvSpPr>
        <dsp:cNvPr id="0" name=""/>
        <dsp:cNvSpPr/>
      </dsp:nvSpPr>
      <dsp:spPr>
        <a:xfrm>
          <a:off x="654266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17CF20-31E4-478D-9DC6-8C8D4AEA84E1}">
      <dsp:nvSpPr>
        <dsp:cNvPr id="0" name=""/>
        <dsp:cNvSpPr/>
      </dsp:nvSpPr>
      <dsp:spPr>
        <a:xfrm>
          <a:off x="654266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2005</a:t>
          </a:r>
          <a:br>
            <a:rPr lang="en-US" sz="1300" kern="1200" dirty="0"/>
          </a:br>
          <a:r>
            <a:rPr lang="en-US" sz="1300" kern="1200" dirty="0"/>
            <a:t>JSON-RPC</a:t>
          </a:r>
        </a:p>
      </dsp:txBody>
      <dsp:txXfrm>
        <a:off x="6542667" y="3581616"/>
        <a:ext cx="1326146" cy="467949"/>
      </dsp:txXfrm>
    </dsp:sp>
    <dsp:sp modelId="{9E4E7622-8BFE-45E2-B087-11C47ACAE23C}">
      <dsp:nvSpPr>
        <dsp:cNvPr id="0" name=""/>
        <dsp:cNvSpPr/>
      </dsp:nvSpPr>
      <dsp:spPr>
        <a:xfrm>
          <a:off x="632937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922089E-99C2-4F62-AFD6-6E729916A5D2}">
      <dsp:nvSpPr>
        <dsp:cNvPr id="0" name=""/>
        <dsp:cNvSpPr/>
      </dsp:nvSpPr>
      <dsp:spPr>
        <a:xfrm>
          <a:off x="6311672"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C90B0F1-C21B-49A5-A1D1-1B394A041E2A}">
      <dsp:nvSpPr>
        <dsp:cNvPr id="0" name=""/>
        <dsp:cNvSpPr/>
      </dsp:nvSpPr>
      <dsp:spPr>
        <a:xfrm rot="8100000">
          <a:off x="7051675"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61FA090-7598-4FE3-8030-041AAC608CA4}">
      <dsp:nvSpPr>
        <dsp:cNvPr id="0" name=""/>
        <dsp:cNvSpPr/>
      </dsp:nvSpPr>
      <dsp:spPr>
        <a:xfrm>
          <a:off x="7085184" y="566617"/>
          <a:ext cx="234618" cy="234618"/>
        </a:xfrm>
        <a:prstGeom prst="ellipse">
          <a:avLst/>
        </a:prstGeom>
        <a:solidFill>
          <a:schemeClr val="accent1">
            <a:lumMod val="20000"/>
            <a:lumOff val="8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D2A4381-DBAF-46EF-802F-5411EE8CEBF9}">
      <dsp:nvSpPr>
        <dsp:cNvPr id="0" name=""/>
        <dsp:cNvSpPr/>
      </dsp:nvSpPr>
      <dsp:spPr>
        <a:xfrm>
          <a:off x="741578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477900-97EA-416B-B7C3-D2F8E0C3685E}">
      <dsp:nvSpPr>
        <dsp:cNvPr id="0" name=""/>
        <dsp:cNvSpPr/>
      </dsp:nvSpPr>
      <dsp:spPr>
        <a:xfrm>
          <a:off x="741578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2007</a:t>
          </a:r>
          <a:br>
            <a:rPr lang="en-US" sz="1300" kern="1200" dirty="0"/>
          </a:br>
          <a:r>
            <a:rPr lang="en-US" sz="1300" kern="1200" dirty="0" err="1"/>
            <a:t>Odata</a:t>
          </a:r>
          <a:endParaRPr lang="en-US" sz="1300" kern="1200" dirty="0"/>
        </a:p>
      </dsp:txBody>
      <dsp:txXfrm>
        <a:off x="7415782" y="449951"/>
        <a:ext cx="1326146" cy="467949"/>
      </dsp:txXfrm>
    </dsp:sp>
    <dsp:sp modelId="{63AF9F47-2AAA-477B-A35B-31AC36C633E4}">
      <dsp:nvSpPr>
        <dsp:cNvPr id="0" name=""/>
        <dsp:cNvSpPr/>
      </dsp:nvSpPr>
      <dsp:spPr>
        <a:xfrm>
          <a:off x="720249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85E563E7-1E26-439B-A915-C12E9FAAEE2D}">
      <dsp:nvSpPr>
        <dsp:cNvPr id="0" name=""/>
        <dsp:cNvSpPr/>
      </dsp:nvSpPr>
      <dsp:spPr>
        <a:xfrm>
          <a:off x="7184787"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B3CC019-70E1-4CA6-95E3-763A2FBCC5AB}">
      <dsp:nvSpPr>
        <dsp:cNvPr id="0" name=""/>
        <dsp:cNvSpPr/>
      </dsp:nvSpPr>
      <dsp:spPr>
        <a:xfrm rot="18900000">
          <a:off x="792479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E441D4D-0096-49F8-A903-F40D9F9A98A9}">
      <dsp:nvSpPr>
        <dsp:cNvPr id="0" name=""/>
        <dsp:cNvSpPr/>
      </dsp:nvSpPr>
      <dsp:spPr>
        <a:xfrm>
          <a:off x="7958299" y="3698282"/>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273E8D4-BD95-4112-94B2-36D8CC89DEB5}">
      <dsp:nvSpPr>
        <dsp:cNvPr id="0" name=""/>
        <dsp:cNvSpPr/>
      </dsp:nvSpPr>
      <dsp:spPr>
        <a:xfrm>
          <a:off x="828889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AEC3929-140D-4663-BC6E-3BA67242C509}">
      <dsp:nvSpPr>
        <dsp:cNvPr id="0" name=""/>
        <dsp:cNvSpPr/>
      </dsp:nvSpPr>
      <dsp:spPr>
        <a:xfrm>
          <a:off x="828889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2011</a:t>
          </a:r>
          <a:br>
            <a:rPr lang="en-US" sz="1300" kern="1200" dirty="0"/>
          </a:br>
          <a:r>
            <a:rPr lang="en-US" sz="1300" kern="1200" dirty="0"/>
            <a:t>WebSocket</a:t>
          </a:r>
        </a:p>
      </dsp:txBody>
      <dsp:txXfrm>
        <a:off x="8288897" y="3581616"/>
        <a:ext cx="1326146" cy="467949"/>
      </dsp:txXfrm>
    </dsp:sp>
    <dsp:sp modelId="{865E6057-19E1-485C-AE7B-30868693D2A5}">
      <dsp:nvSpPr>
        <dsp:cNvPr id="0" name=""/>
        <dsp:cNvSpPr/>
      </dsp:nvSpPr>
      <dsp:spPr>
        <a:xfrm>
          <a:off x="807560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FCD4FCE2-FF42-41F6-A7BC-F117A39E7F59}">
      <dsp:nvSpPr>
        <dsp:cNvPr id="0" name=""/>
        <dsp:cNvSpPr/>
      </dsp:nvSpPr>
      <dsp:spPr>
        <a:xfrm>
          <a:off x="8057902"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6300399A-0092-42D2-9E6C-65EFA67B603E}">
      <dsp:nvSpPr>
        <dsp:cNvPr id="0" name=""/>
        <dsp:cNvSpPr/>
      </dsp:nvSpPr>
      <dsp:spPr>
        <a:xfrm rot="8100000">
          <a:off x="8797905"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D4A6719-BB80-4F34-8142-5179A573F0F1}">
      <dsp:nvSpPr>
        <dsp:cNvPr id="0" name=""/>
        <dsp:cNvSpPr/>
      </dsp:nvSpPr>
      <dsp:spPr>
        <a:xfrm>
          <a:off x="8831414" y="566617"/>
          <a:ext cx="234618" cy="234618"/>
        </a:xfrm>
        <a:prstGeom prst="ellipse">
          <a:avLst/>
        </a:prstGeom>
        <a:solidFill>
          <a:schemeClr val="tx2">
            <a:lumMod val="60000"/>
            <a:lumOff val="4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FCCC635-D388-40BF-976B-728CAFC5A008}">
      <dsp:nvSpPr>
        <dsp:cNvPr id="0" name=""/>
        <dsp:cNvSpPr/>
      </dsp:nvSpPr>
      <dsp:spPr>
        <a:xfrm>
          <a:off x="916201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8BB761-6E3B-41DB-8832-40E1A8D6A9D1}">
      <dsp:nvSpPr>
        <dsp:cNvPr id="0" name=""/>
        <dsp:cNvSpPr/>
      </dsp:nvSpPr>
      <dsp:spPr>
        <a:xfrm>
          <a:off x="916201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2015</a:t>
          </a:r>
          <a:br>
            <a:rPr lang="en-US" sz="1300" kern="1200" dirty="0"/>
          </a:br>
          <a:r>
            <a:rPr lang="en-US" sz="1300" kern="1200" dirty="0" err="1"/>
            <a:t>GraphQL</a:t>
          </a:r>
          <a:endParaRPr lang="en-US" sz="1300" kern="1200" dirty="0"/>
        </a:p>
      </dsp:txBody>
      <dsp:txXfrm>
        <a:off x="9162012" y="449951"/>
        <a:ext cx="1326146" cy="467949"/>
      </dsp:txXfrm>
    </dsp:sp>
    <dsp:sp modelId="{88F6711E-92A1-44E4-B66D-2AAC0D6B17B3}">
      <dsp:nvSpPr>
        <dsp:cNvPr id="0" name=""/>
        <dsp:cNvSpPr/>
      </dsp:nvSpPr>
      <dsp:spPr>
        <a:xfrm>
          <a:off x="894872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FCA61A04-D73A-448D-BBAC-5CBC65678FC5}">
      <dsp:nvSpPr>
        <dsp:cNvPr id="0" name=""/>
        <dsp:cNvSpPr/>
      </dsp:nvSpPr>
      <dsp:spPr>
        <a:xfrm>
          <a:off x="8931017"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D666F38-05A5-4A58-BD4D-0B0F30F9098C}">
      <dsp:nvSpPr>
        <dsp:cNvPr id="0" name=""/>
        <dsp:cNvSpPr/>
      </dsp:nvSpPr>
      <dsp:spPr>
        <a:xfrm rot="18900000">
          <a:off x="967102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DF1F93B-431F-4B69-93A6-88D414247395}">
      <dsp:nvSpPr>
        <dsp:cNvPr id="0" name=""/>
        <dsp:cNvSpPr/>
      </dsp:nvSpPr>
      <dsp:spPr>
        <a:xfrm>
          <a:off x="9704529" y="3698282"/>
          <a:ext cx="234618" cy="234618"/>
        </a:xfrm>
        <a:prstGeom prst="ellipse">
          <a:avLst/>
        </a:prstGeom>
        <a:solidFill>
          <a:schemeClr val="tx2">
            <a:lumMod val="60000"/>
            <a:lumOff val="4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49EF088-ABE8-496B-984A-8372B2F23713}">
      <dsp:nvSpPr>
        <dsp:cNvPr id="0" name=""/>
        <dsp:cNvSpPr/>
      </dsp:nvSpPr>
      <dsp:spPr>
        <a:xfrm>
          <a:off x="1003512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936631C-CAA8-421E-A6AD-C403C58982C2}">
      <dsp:nvSpPr>
        <dsp:cNvPr id="0" name=""/>
        <dsp:cNvSpPr/>
      </dsp:nvSpPr>
      <dsp:spPr>
        <a:xfrm>
          <a:off x="1003512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2016</a:t>
          </a:r>
          <a:br>
            <a:rPr lang="en-US" sz="1300" kern="1200" dirty="0"/>
          </a:br>
          <a:r>
            <a:rPr lang="en-US" sz="1300" kern="1200" dirty="0" err="1"/>
            <a:t>gRPC</a:t>
          </a:r>
          <a:endParaRPr lang="en-US" sz="1300" kern="1200" dirty="0"/>
        </a:p>
      </dsp:txBody>
      <dsp:txXfrm>
        <a:off x="10035127" y="3581616"/>
        <a:ext cx="1326146" cy="467949"/>
      </dsp:txXfrm>
    </dsp:sp>
    <dsp:sp modelId="{A6232F60-689A-4244-87C0-A499C1517EDB}">
      <dsp:nvSpPr>
        <dsp:cNvPr id="0" name=""/>
        <dsp:cNvSpPr/>
      </dsp:nvSpPr>
      <dsp:spPr>
        <a:xfrm>
          <a:off x="982183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74DA25C9-0B0F-43D7-8C71-AEC7FDC72EA7}">
      <dsp:nvSpPr>
        <dsp:cNvPr id="0" name=""/>
        <dsp:cNvSpPr/>
      </dsp:nvSpPr>
      <dsp:spPr>
        <a:xfrm>
          <a:off x="9804132"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a:off x="0" y="2035447"/>
          <a:ext cx="11365558" cy="428624"/>
        </a:xfrm>
        <a:prstGeom prst="homePlat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2320E50-EF1B-42E0-A56D-8BBC5FDA6D41}">
      <dsp:nvSpPr>
        <dsp:cNvPr id="0" name=""/>
        <dsp:cNvSpPr/>
      </dsp:nvSpPr>
      <dsp:spPr>
        <a:xfrm rot="8100000">
          <a:off x="66754"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DA48608-3657-441B-A4D7-1D7464C0E0CB}">
      <dsp:nvSpPr>
        <dsp:cNvPr id="0" name=""/>
        <dsp:cNvSpPr/>
      </dsp:nvSpPr>
      <dsp:spPr>
        <a:xfrm>
          <a:off x="100263" y="566617"/>
          <a:ext cx="234618" cy="234618"/>
        </a:xfrm>
        <a:prstGeom prst="ellipse">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225E8D7-774C-4DC1-9AA1-F3B2F352504E}">
      <dsp:nvSpPr>
        <dsp:cNvPr id="0" name=""/>
        <dsp:cNvSpPr/>
      </dsp:nvSpPr>
      <dsp:spPr>
        <a:xfrm>
          <a:off x="43086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CBA863D-5AD2-4756-8C8B-E5B3C048DE9D}">
      <dsp:nvSpPr>
        <dsp:cNvPr id="0" name=""/>
        <dsp:cNvSpPr/>
      </dsp:nvSpPr>
      <dsp:spPr>
        <a:xfrm>
          <a:off x="43086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~1970~</a:t>
          </a:r>
          <a:br>
            <a:rPr lang="en-US" sz="1300" kern="1200" dirty="0"/>
          </a:br>
          <a:r>
            <a:rPr lang="en-US" sz="1300" kern="1200" dirty="0"/>
            <a:t>RPC concept</a:t>
          </a:r>
          <a:br>
            <a:rPr lang="en-US" sz="1300" kern="1200" dirty="0"/>
          </a:br>
          <a:r>
            <a:rPr lang="en-US" sz="1300" kern="1200" dirty="0"/>
            <a:t>Messaging</a:t>
          </a:r>
          <a:br>
            <a:rPr lang="en-US" sz="1300" kern="1200" dirty="0"/>
          </a:br>
          <a:r>
            <a:rPr lang="en-US" sz="1300" kern="1200" dirty="0"/>
            <a:t>Queuing</a:t>
          </a:r>
        </a:p>
      </dsp:txBody>
      <dsp:txXfrm>
        <a:off x="430862" y="449951"/>
        <a:ext cx="1326146" cy="467949"/>
      </dsp:txXfrm>
    </dsp:sp>
    <dsp:sp modelId="{23E4EE21-5274-472E-A4BE-B181B7718783}">
      <dsp:nvSpPr>
        <dsp:cNvPr id="0" name=""/>
        <dsp:cNvSpPr/>
      </dsp:nvSpPr>
      <dsp:spPr>
        <a:xfrm>
          <a:off x="21757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DA2037BF-1D5B-46AB-9007-789D01C32456}">
      <dsp:nvSpPr>
        <dsp:cNvPr id="0" name=""/>
        <dsp:cNvSpPr/>
      </dsp:nvSpPr>
      <dsp:spPr>
        <a:xfrm>
          <a:off x="19986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A2ED0E3-1661-48A0-BB01-BEDFC7423F3E}">
      <dsp:nvSpPr>
        <dsp:cNvPr id="0" name=""/>
        <dsp:cNvSpPr/>
      </dsp:nvSpPr>
      <dsp:spPr>
        <a:xfrm rot="18900000">
          <a:off x="939869"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D74E13E-6FD5-44E4-8358-77A6C638139C}">
      <dsp:nvSpPr>
        <dsp:cNvPr id="0" name=""/>
        <dsp:cNvSpPr/>
      </dsp:nvSpPr>
      <dsp:spPr>
        <a:xfrm>
          <a:off x="973378" y="3698282"/>
          <a:ext cx="234618" cy="234618"/>
        </a:xfrm>
        <a:prstGeom prst="ellipse">
          <a:avLst/>
        </a:prstGeom>
        <a:solidFill>
          <a:schemeClr val="accent2">
            <a:lumMod val="60000"/>
            <a:lumOff val="4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D5A17A9-5D8F-4295-B58D-2EB72F139EC7}">
      <dsp:nvSpPr>
        <dsp:cNvPr id="0" name=""/>
        <dsp:cNvSpPr/>
      </dsp:nvSpPr>
      <dsp:spPr>
        <a:xfrm>
          <a:off x="130397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7B134D-296A-4682-95DC-5908E9A7AF1E}">
      <dsp:nvSpPr>
        <dsp:cNvPr id="0" name=""/>
        <dsp:cNvSpPr/>
      </dsp:nvSpPr>
      <dsp:spPr>
        <a:xfrm>
          <a:off x="130397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1981</a:t>
          </a:r>
          <a:br>
            <a:rPr lang="en-US" sz="1300" kern="1200" dirty="0"/>
          </a:br>
          <a:r>
            <a:rPr lang="en-US" sz="1300" kern="1200" dirty="0"/>
            <a:t>RPC</a:t>
          </a:r>
        </a:p>
      </dsp:txBody>
      <dsp:txXfrm>
        <a:off x="1303977" y="3581616"/>
        <a:ext cx="1326146" cy="467949"/>
      </dsp:txXfrm>
    </dsp:sp>
    <dsp:sp modelId="{8E30E049-FE29-4CCD-A791-5CD7EB7A61E1}">
      <dsp:nvSpPr>
        <dsp:cNvPr id="0" name=""/>
        <dsp:cNvSpPr/>
      </dsp:nvSpPr>
      <dsp:spPr>
        <a:xfrm>
          <a:off x="109068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36525857-D177-4641-91F8-4CDE25A90F49}">
      <dsp:nvSpPr>
        <dsp:cNvPr id="0" name=""/>
        <dsp:cNvSpPr/>
      </dsp:nvSpPr>
      <dsp:spPr>
        <a:xfrm>
          <a:off x="1072981"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7F73DED-482F-47D6-BE5F-208C1E63C8BD}">
      <dsp:nvSpPr>
        <dsp:cNvPr id="0" name=""/>
        <dsp:cNvSpPr/>
      </dsp:nvSpPr>
      <dsp:spPr>
        <a:xfrm rot="8100000">
          <a:off x="1812984"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43EA9E2-9BF2-472B-8E05-0AF2D2E1EDAE}">
      <dsp:nvSpPr>
        <dsp:cNvPr id="0" name=""/>
        <dsp:cNvSpPr/>
      </dsp:nvSpPr>
      <dsp:spPr>
        <a:xfrm>
          <a:off x="1846494" y="566617"/>
          <a:ext cx="234618" cy="234618"/>
        </a:xfrm>
        <a:prstGeom prst="ellipse">
          <a:avLst/>
        </a:prstGeom>
        <a:solidFill>
          <a:srgbClr val="00B050"/>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4E084CE-4429-4BA8-B6AB-FBE6F08A9363}">
      <dsp:nvSpPr>
        <dsp:cNvPr id="0" name=""/>
        <dsp:cNvSpPr/>
      </dsp:nvSpPr>
      <dsp:spPr>
        <a:xfrm>
          <a:off x="217709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59F906-2A4F-4555-8DD8-B7736186F7B0}">
      <dsp:nvSpPr>
        <dsp:cNvPr id="0" name=""/>
        <dsp:cNvSpPr/>
      </dsp:nvSpPr>
      <dsp:spPr>
        <a:xfrm>
          <a:off x="217709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1991</a:t>
          </a:r>
          <a:br>
            <a:rPr lang="en-US" sz="1300" kern="1200" dirty="0"/>
          </a:br>
          <a:r>
            <a:rPr lang="en-US" sz="1300" kern="1200" dirty="0"/>
            <a:t>CORBA</a:t>
          </a:r>
        </a:p>
      </dsp:txBody>
      <dsp:txXfrm>
        <a:off x="2177092" y="449951"/>
        <a:ext cx="1326146" cy="467949"/>
      </dsp:txXfrm>
    </dsp:sp>
    <dsp:sp modelId="{E6C0E1F8-839C-416D-A074-467AE9522EB3}">
      <dsp:nvSpPr>
        <dsp:cNvPr id="0" name=""/>
        <dsp:cNvSpPr/>
      </dsp:nvSpPr>
      <dsp:spPr>
        <a:xfrm>
          <a:off x="196380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01139EBE-AC97-40BF-9782-E83F3CE42DF4}">
      <dsp:nvSpPr>
        <dsp:cNvPr id="0" name=""/>
        <dsp:cNvSpPr/>
      </dsp:nvSpPr>
      <dsp:spPr>
        <a:xfrm>
          <a:off x="194609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A22D198-004A-4F6C-AA11-D79E7A579B25}">
      <dsp:nvSpPr>
        <dsp:cNvPr id="0" name=""/>
        <dsp:cNvSpPr/>
      </dsp:nvSpPr>
      <dsp:spPr>
        <a:xfrm rot="18900000">
          <a:off x="2686099"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3F6EE7C-5326-4E7F-B70F-6DAE9E6E27CA}">
      <dsp:nvSpPr>
        <dsp:cNvPr id="0" name=""/>
        <dsp:cNvSpPr/>
      </dsp:nvSpPr>
      <dsp:spPr>
        <a:xfrm>
          <a:off x="2719609" y="3698282"/>
          <a:ext cx="234618" cy="234618"/>
        </a:xfrm>
        <a:prstGeom prst="ellipse">
          <a:avLst/>
        </a:prstGeom>
        <a:solidFill>
          <a:srgbClr val="FF0066"/>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B434F92-0DF5-4D93-97E9-8EB71CC1BC7C}">
      <dsp:nvSpPr>
        <dsp:cNvPr id="0" name=""/>
        <dsp:cNvSpPr/>
      </dsp:nvSpPr>
      <dsp:spPr>
        <a:xfrm>
          <a:off x="305020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CC2A32-B31F-4455-95DA-F46105D749DF}">
      <dsp:nvSpPr>
        <dsp:cNvPr id="0" name=""/>
        <dsp:cNvSpPr/>
      </dsp:nvSpPr>
      <dsp:spPr>
        <a:xfrm>
          <a:off x="305020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1993</a:t>
          </a:r>
          <a:br>
            <a:rPr lang="en-US" sz="1300" kern="1200" dirty="0"/>
          </a:br>
          <a:r>
            <a:rPr lang="en-US" sz="1300" kern="1200" dirty="0"/>
            <a:t>RDA</a:t>
          </a:r>
        </a:p>
      </dsp:txBody>
      <dsp:txXfrm>
        <a:off x="3050207" y="3581616"/>
        <a:ext cx="1326146" cy="467949"/>
      </dsp:txXfrm>
    </dsp:sp>
    <dsp:sp modelId="{422BACEF-6E6A-4E0B-A78E-2FD61803474F}">
      <dsp:nvSpPr>
        <dsp:cNvPr id="0" name=""/>
        <dsp:cNvSpPr/>
      </dsp:nvSpPr>
      <dsp:spPr>
        <a:xfrm>
          <a:off x="283691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2056A52D-FBAB-480D-B110-F50B7DAA4450}">
      <dsp:nvSpPr>
        <dsp:cNvPr id="0" name=""/>
        <dsp:cNvSpPr/>
      </dsp:nvSpPr>
      <dsp:spPr>
        <a:xfrm>
          <a:off x="2819211"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0BAF9E5-789A-48BA-8CBF-01DED2146D70}">
      <dsp:nvSpPr>
        <dsp:cNvPr id="0" name=""/>
        <dsp:cNvSpPr/>
      </dsp:nvSpPr>
      <dsp:spPr>
        <a:xfrm rot="8100000">
          <a:off x="3559214"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5CDF13-A10F-4DDB-B4E8-7ADE759FE2F1}">
      <dsp:nvSpPr>
        <dsp:cNvPr id="0" name=""/>
        <dsp:cNvSpPr/>
      </dsp:nvSpPr>
      <dsp:spPr>
        <a:xfrm>
          <a:off x="3592724" y="566617"/>
          <a:ext cx="234618" cy="234618"/>
        </a:xfrm>
        <a:prstGeom prst="ellipse">
          <a:avLst/>
        </a:prstGeom>
        <a:solidFill>
          <a:schemeClr val="accent2">
            <a:lumMod val="60000"/>
            <a:lumOff val="4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23C249B-91FB-4B29-9DF4-93BA34639A20}">
      <dsp:nvSpPr>
        <dsp:cNvPr id="0" name=""/>
        <dsp:cNvSpPr/>
      </dsp:nvSpPr>
      <dsp:spPr>
        <a:xfrm>
          <a:off x="392332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A7ED3D0-C949-40F5-910D-D7EFB20529BA}">
      <dsp:nvSpPr>
        <dsp:cNvPr id="0" name=""/>
        <dsp:cNvSpPr/>
      </dsp:nvSpPr>
      <dsp:spPr>
        <a:xfrm>
          <a:off x="392332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1998</a:t>
          </a:r>
          <a:br>
            <a:rPr lang="en-US" sz="1300" kern="1200" dirty="0"/>
          </a:br>
          <a:r>
            <a:rPr lang="en-US" sz="1300" kern="1200" dirty="0"/>
            <a:t>XML-RPC</a:t>
          </a:r>
        </a:p>
      </dsp:txBody>
      <dsp:txXfrm>
        <a:off x="3923322" y="449951"/>
        <a:ext cx="1326146" cy="467949"/>
      </dsp:txXfrm>
    </dsp:sp>
    <dsp:sp modelId="{BF4F1864-094B-45A1-99E9-CF883EA01071}">
      <dsp:nvSpPr>
        <dsp:cNvPr id="0" name=""/>
        <dsp:cNvSpPr/>
      </dsp:nvSpPr>
      <dsp:spPr>
        <a:xfrm>
          <a:off x="371003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C1CBF721-B9C6-42DF-9BA6-0AF2089F364E}">
      <dsp:nvSpPr>
        <dsp:cNvPr id="0" name=""/>
        <dsp:cNvSpPr/>
      </dsp:nvSpPr>
      <dsp:spPr>
        <a:xfrm>
          <a:off x="369232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D4EDF88-A33A-4024-83D9-749DBFF30F35}">
      <dsp:nvSpPr>
        <dsp:cNvPr id="0" name=""/>
        <dsp:cNvSpPr/>
      </dsp:nvSpPr>
      <dsp:spPr>
        <a:xfrm rot="18900000">
          <a:off x="443233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FF0FDFC-2EF5-49DE-9F9E-60EB51349D02}">
      <dsp:nvSpPr>
        <dsp:cNvPr id="0" name=""/>
        <dsp:cNvSpPr/>
      </dsp:nvSpPr>
      <dsp:spPr>
        <a:xfrm>
          <a:off x="4465839" y="3698282"/>
          <a:ext cx="234618" cy="234618"/>
        </a:xfrm>
        <a:prstGeom prst="ellipse">
          <a:avLst/>
        </a:prstGeom>
        <a:solidFill>
          <a:srgbClr val="00B050"/>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E766CAB-B20D-422F-A405-BF24FF2D7E14}">
      <dsp:nvSpPr>
        <dsp:cNvPr id="0" name=""/>
        <dsp:cNvSpPr/>
      </dsp:nvSpPr>
      <dsp:spPr>
        <a:xfrm>
          <a:off x="479643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8048FFE-1E0F-4A02-ADE1-7172EC950FA3}">
      <dsp:nvSpPr>
        <dsp:cNvPr id="0" name=""/>
        <dsp:cNvSpPr/>
      </dsp:nvSpPr>
      <dsp:spPr>
        <a:xfrm>
          <a:off x="479643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1999</a:t>
          </a:r>
          <a:br>
            <a:rPr lang="en-US" sz="1300" kern="1200" dirty="0"/>
          </a:br>
          <a:r>
            <a:rPr lang="en-US" sz="1300" kern="1200" dirty="0"/>
            <a:t>SOAP</a:t>
          </a:r>
        </a:p>
      </dsp:txBody>
      <dsp:txXfrm>
        <a:off x="4796437" y="3581616"/>
        <a:ext cx="1326146" cy="467949"/>
      </dsp:txXfrm>
    </dsp:sp>
    <dsp:sp modelId="{C5E91979-F584-4511-8F29-7000F8397A29}">
      <dsp:nvSpPr>
        <dsp:cNvPr id="0" name=""/>
        <dsp:cNvSpPr/>
      </dsp:nvSpPr>
      <dsp:spPr>
        <a:xfrm>
          <a:off x="4593902"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D12D9BA-F6DB-4254-A454-7931276D7B2C}">
      <dsp:nvSpPr>
        <dsp:cNvPr id="0" name=""/>
        <dsp:cNvSpPr/>
      </dsp:nvSpPr>
      <dsp:spPr>
        <a:xfrm>
          <a:off x="457619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3692F73-40A3-4BA8-A0CD-CB03E8A1F09B}">
      <dsp:nvSpPr>
        <dsp:cNvPr id="0" name=""/>
        <dsp:cNvSpPr/>
      </dsp:nvSpPr>
      <dsp:spPr>
        <a:xfrm rot="8100000">
          <a:off x="5305445"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6E29A76-2622-4790-8BB0-966A9B2B7EA5}">
      <dsp:nvSpPr>
        <dsp:cNvPr id="0" name=""/>
        <dsp:cNvSpPr/>
      </dsp:nvSpPr>
      <dsp:spPr>
        <a:xfrm>
          <a:off x="5338954" y="566617"/>
          <a:ext cx="234618" cy="234618"/>
        </a:xfrm>
        <a:prstGeom prst="ellipse">
          <a:avLst/>
        </a:prstGeom>
        <a:solidFill>
          <a:srgbClr val="37B786">
            <a:alpha val="89804"/>
          </a:srgbClr>
        </a:solidFill>
        <a:ln>
          <a:solidFill>
            <a:schemeClr val="tx2">
              <a:lumMod val="75000"/>
            </a:schemeClr>
          </a:solid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9D11DF0-97CB-444A-9EF1-1500957F03C2}">
      <dsp:nvSpPr>
        <dsp:cNvPr id="0" name=""/>
        <dsp:cNvSpPr/>
      </dsp:nvSpPr>
      <dsp:spPr>
        <a:xfrm>
          <a:off x="566955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4C953F-DDD4-4C2B-8FCC-7AD4C024C953}">
      <dsp:nvSpPr>
        <dsp:cNvPr id="0" name=""/>
        <dsp:cNvSpPr/>
      </dsp:nvSpPr>
      <dsp:spPr>
        <a:xfrm>
          <a:off x="566955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2000</a:t>
          </a:r>
          <a:br>
            <a:rPr lang="en-US" sz="1300" kern="1200" dirty="0"/>
          </a:br>
          <a:r>
            <a:rPr lang="en-US" sz="1300" kern="1200" dirty="0"/>
            <a:t>REST</a:t>
          </a:r>
        </a:p>
      </dsp:txBody>
      <dsp:txXfrm>
        <a:off x="5669552" y="449951"/>
        <a:ext cx="1326146" cy="467949"/>
      </dsp:txXfrm>
    </dsp:sp>
    <dsp:sp modelId="{76CEB569-EEC2-4B46-BCA0-1D5A886DFD38}">
      <dsp:nvSpPr>
        <dsp:cNvPr id="0" name=""/>
        <dsp:cNvSpPr/>
      </dsp:nvSpPr>
      <dsp:spPr>
        <a:xfrm>
          <a:off x="545626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54223F06-E927-47AD-8684-4372D54A093D}">
      <dsp:nvSpPr>
        <dsp:cNvPr id="0" name=""/>
        <dsp:cNvSpPr/>
      </dsp:nvSpPr>
      <dsp:spPr>
        <a:xfrm>
          <a:off x="5438556"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5E4B7F7-E132-466D-AA39-FA1EC7101AA9}">
      <dsp:nvSpPr>
        <dsp:cNvPr id="0" name=""/>
        <dsp:cNvSpPr/>
      </dsp:nvSpPr>
      <dsp:spPr>
        <a:xfrm rot="18900000">
          <a:off x="617856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327CBF6-98D8-4B9E-9C97-F8CCA82671B1}">
      <dsp:nvSpPr>
        <dsp:cNvPr id="0" name=""/>
        <dsp:cNvSpPr/>
      </dsp:nvSpPr>
      <dsp:spPr>
        <a:xfrm>
          <a:off x="6212069" y="3698282"/>
          <a:ext cx="234618" cy="234618"/>
        </a:xfrm>
        <a:prstGeom prst="ellipse">
          <a:avLst/>
        </a:prstGeom>
        <a:solidFill>
          <a:schemeClr val="accent2">
            <a:lumMod val="60000"/>
            <a:lumOff val="4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E2F22C7-E5C2-4625-B617-FFD3848F0993}">
      <dsp:nvSpPr>
        <dsp:cNvPr id="0" name=""/>
        <dsp:cNvSpPr/>
      </dsp:nvSpPr>
      <dsp:spPr>
        <a:xfrm>
          <a:off x="654266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17CF20-31E4-478D-9DC6-8C8D4AEA84E1}">
      <dsp:nvSpPr>
        <dsp:cNvPr id="0" name=""/>
        <dsp:cNvSpPr/>
      </dsp:nvSpPr>
      <dsp:spPr>
        <a:xfrm>
          <a:off x="654266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2005</a:t>
          </a:r>
          <a:br>
            <a:rPr lang="en-US" sz="1300" kern="1200" dirty="0"/>
          </a:br>
          <a:r>
            <a:rPr lang="en-US" sz="1300" kern="1200" dirty="0"/>
            <a:t>JSON-RPC</a:t>
          </a:r>
        </a:p>
      </dsp:txBody>
      <dsp:txXfrm>
        <a:off x="6542667" y="3581616"/>
        <a:ext cx="1326146" cy="467949"/>
      </dsp:txXfrm>
    </dsp:sp>
    <dsp:sp modelId="{9E4E7622-8BFE-45E2-B087-11C47ACAE23C}">
      <dsp:nvSpPr>
        <dsp:cNvPr id="0" name=""/>
        <dsp:cNvSpPr/>
      </dsp:nvSpPr>
      <dsp:spPr>
        <a:xfrm>
          <a:off x="632937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E922089E-99C2-4F62-AFD6-6E729916A5D2}">
      <dsp:nvSpPr>
        <dsp:cNvPr id="0" name=""/>
        <dsp:cNvSpPr/>
      </dsp:nvSpPr>
      <dsp:spPr>
        <a:xfrm>
          <a:off x="6311672"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C90B0F1-C21B-49A5-A1D1-1B394A041E2A}">
      <dsp:nvSpPr>
        <dsp:cNvPr id="0" name=""/>
        <dsp:cNvSpPr/>
      </dsp:nvSpPr>
      <dsp:spPr>
        <a:xfrm rot="8100000">
          <a:off x="7051675"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61FA090-7598-4FE3-8030-041AAC608CA4}">
      <dsp:nvSpPr>
        <dsp:cNvPr id="0" name=""/>
        <dsp:cNvSpPr/>
      </dsp:nvSpPr>
      <dsp:spPr>
        <a:xfrm>
          <a:off x="7085184" y="566617"/>
          <a:ext cx="234618" cy="234618"/>
        </a:xfrm>
        <a:prstGeom prst="ellipse">
          <a:avLst/>
        </a:prstGeom>
        <a:solidFill>
          <a:srgbClr val="FF0066"/>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1D2A4381-DBAF-46EF-802F-5411EE8CEBF9}">
      <dsp:nvSpPr>
        <dsp:cNvPr id="0" name=""/>
        <dsp:cNvSpPr/>
      </dsp:nvSpPr>
      <dsp:spPr>
        <a:xfrm>
          <a:off x="741578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477900-97EA-416B-B7C3-D2F8E0C3685E}">
      <dsp:nvSpPr>
        <dsp:cNvPr id="0" name=""/>
        <dsp:cNvSpPr/>
      </dsp:nvSpPr>
      <dsp:spPr>
        <a:xfrm>
          <a:off x="741578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2007</a:t>
          </a:r>
          <a:br>
            <a:rPr lang="en-US" sz="1300" kern="1200" dirty="0"/>
          </a:br>
          <a:r>
            <a:rPr lang="en-US" sz="1300" kern="1200" dirty="0" err="1"/>
            <a:t>Odata</a:t>
          </a:r>
          <a:endParaRPr lang="en-US" sz="1300" kern="1200" dirty="0"/>
        </a:p>
      </dsp:txBody>
      <dsp:txXfrm>
        <a:off x="7415782" y="449951"/>
        <a:ext cx="1326146" cy="467949"/>
      </dsp:txXfrm>
    </dsp:sp>
    <dsp:sp modelId="{63AF9F47-2AAA-477B-A35B-31AC36C633E4}">
      <dsp:nvSpPr>
        <dsp:cNvPr id="0" name=""/>
        <dsp:cNvSpPr/>
      </dsp:nvSpPr>
      <dsp:spPr>
        <a:xfrm>
          <a:off x="720249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85E563E7-1E26-439B-A915-C12E9FAAEE2D}">
      <dsp:nvSpPr>
        <dsp:cNvPr id="0" name=""/>
        <dsp:cNvSpPr/>
      </dsp:nvSpPr>
      <dsp:spPr>
        <a:xfrm>
          <a:off x="7184787"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CC88EC70-E7E1-4B1B-AF4B-EDEF37C8CB9E}">
      <dsp:nvSpPr>
        <dsp:cNvPr id="0" name=""/>
        <dsp:cNvSpPr/>
      </dsp:nvSpPr>
      <dsp:spPr>
        <a:xfrm rot="18900000">
          <a:off x="792479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2461A60-E281-4852-B79C-DA96C3ED5469}">
      <dsp:nvSpPr>
        <dsp:cNvPr id="0" name=""/>
        <dsp:cNvSpPr/>
      </dsp:nvSpPr>
      <dsp:spPr>
        <a:xfrm>
          <a:off x="7958299" y="3698282"/>
          <a:ext cx="234618" cy="234618"/>
        </a:xfrm>
        <a:prstGeom prst="ellipse">
          <a:avLst/>
        </a:prstGeom>
        <a:solidFill>
          <a:schemeClr val="tx2">
            <a:lumMod val="60000"/>
            <a:lumOff val="4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22C74A1C-792A-4CBC-A95A-EEFE54081A8F}">
      <dsp:nvSpPr>
        <dsp:cNvPr id="0" name=""/>
        <dsp:cNvSpPr/>
      </dsp:nvSpPr>
      <dsp:spPr>
        <a:xfrm>
          <a:off x="828889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2B26611-9CB8-4FD7-8382-CEC4C4373FA4}">
      <dsp:nvSpPr>
        <dsp:cNvPr id="0" name=""/>
        <dsp:cNvSpPr/>
      </dsp:nvSpPr>
      <dsp:spPr>
        <a:xfrm>
          <a:off x="828889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pPr>
          <a:r>
            <a:rPr lang="en-US" sz="1300" kern="1200"/>
            <a:t>2011</a:t>
          </a:r>
          <a:br>
            <a:rPr lang="en-US" sz="1300" kern="1200"/>
          </a:br>
          <a:r>
            <a:rPr lang="en-US" sz="1300" kern="1200"/>
            <a:t>WebSocket</a:t>
          </a:r>
          <a:endParaRPr lang="en-US" sz="1300" kern="1200" dirty="0"/>
        </a:p>
      </dsp:txBody>
      <dsp:txXfrm>
        <a:off x="8288897" y="3581616"/>
        <a:ext cx="1326146" cy="467949"/>
      </dsp:txXfrm>
    </dsp:sp>
    <dsp:sp modelId="{7E345FB5-CD16-4390-B6A3-449195963C73}">
      <dsp:nvSpPr>
        <dsp:cNvPr id="0" name=""/>
        <dsp:cNvSpPr/>
      </dsp:nvSpPr>
      <dsp:spPr>
        <a:xfrm>
          <a:off x="807560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879162C3-D51F-4157-BFE4-AB7D37606471}">
      <dsp:nvSpPr>
        <dsp:cNvPr id="0" name=""/>
        <dsp:cNvSpPr/>
      </dsp:nvSpPr>
      <dsp:spPr>
        <a:xfrm>
          <a:off x="8057902"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6300399A-0092-42D2-9E6C-65EFA67B603E}">
      <dsp:nvSpPr>
        <dsp:cNvPr id="0" name=""/>
        <dsp:cNvSpPr/>
      </dsp:nvSpPr>
      <dsp:spPr>
        <a:xfrm rot="8100000">
          <a:off x="8797905" y="533108"/>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D4A6719-BB80-4F34-8142-5179A573F0F1}">
      <dsp:nvSpPr>
        <dsp:cNvPr id="0" name=""/>
        <dsp:cNvSpPr/>
      </dsp:nvSpPr>
      <dsp:spPr>
        <a:xfrm>
          <a:off x="8831414" y="566617"/>
          <a:ext cx="234618" cy="234618"/>
        </a:xfrm>
        <a:prstGeom prst="ellipse">
          <a:avLst/>
        </a:prstGeom>
        <a:solidFill>
          <a:srgbClr val="FF0066"/>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FCCC635-D388-40BF-976B-728CAFC5A008}">
      <dsp:nvSpPr>
        <dsp:cNvPr id="0" name=""/>
        <dsp:cNvSpPr/>
      </dsp:nvSpPr>
      <dsp:spPr>
        <a:xfrm>
          <a:off x="9162012" y="917901"/>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8BB761-6E3B-41DB-8832-40E1A8D6A9D1}">
      <dsp:nvSpPr>
        <dsp:cNvPr id="0" name=""/>
        <dsp:cNvSpPr/>
      </dsp:nvSpPr>
      <dsp:spPr>
        <a:xfrm>
          <a:off x="9162012" y="449951"/>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2015</a:t>
          </a:r>
          <a:br>
            <a:rPr lang="en-US" sz="1300" kern="1200" dirty="0"/>
          </a:br>
          <a:r>
            <a:rPr lang="en-US" sz="1300" kern="1200" dirty="0" err="1"/>
            <a:t>GraphQL</a:t>
          </a:r>
          <a:endParaRPr lang="en-US" sz="1300" kern="1200" dirty="0"/>
        </a:p>
      </dsp:txBody>
      <dsp:txXfrm>
        <a:off x="9162012" y="449951"/>
        <a:ext cx="1326146" cy="467949"/>
      </dsp:txXfrm>
    </dsp:sp>
    <dsp:sp modelId="{88F6711E-92A1-44E4-B66D-2AAC0D6B17B3}">
      <dsp:nvSpPr>
        <dsp:cNvPr id="0" name=""/>
        <dsp:cNvSpPr/>
      </dsp:nvSpPr>
      <dsp:spPr>
        <a:xfrm>
          <a:off x="8948723" y="917901"/>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FCA61A04-D73A-448D-BBAC-5CBC65678FC5}">
      <dsp:nvSpPr>
        <dsp:cNvPr id="0" name=""/>
        <dsp:cNvSpPr/>
      </dsp:nvSpPr>
      <dsp:spPr>
        <a:xfrm>
          <a:off x="8931017"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D666F38-05A5-4A58-BD4D-0B0F30F9098C}">
      <dsp:nvSpPr>
        <dsp:cNvPr id="0" name=""/>
        <dsp:cNvSpPr/>
      </dsp:nvSpPr>
      <dsp:spPr>
        <a:xfrm rot="18900000">
          <a:off x="9671020" y="3664772"/>
          <a:ext cx="301636" cy="301636"/>
        </a:xfrm>
        <a:prstGeom prst="teardrop">
          <a:avLst>
            <a:gd name="adj" fmla="val 115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DF1F93B-431F-4B69-93A6-88D414247395}">
      <dsp:nvSpPr>
        <dsp:cNvPr id="0" name=""/>
        <dsp:cNvSpPr/>
      </dsp:nvSpPr>
      <dsp:spPr>
        <a:xfrm>
          <a:off x="9704529" y="3698282"/>
          <a:ext cx="234618" cy="234618"/>
        </a:xfrm>
        <a:prstGeom prst="ellipse">
          <a:avLst/>
        </a:prstGeom>
        <a:solidFill>
          <a:schemeClr val="accent2">
            <a:lumMod val="60000"/>
            <a:lumOff val="4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49EF088-ABE8-496B-984A-8372B2F23713}">
      <dsp:nvSpPr>
        <dsp:cNvPr id="0" name=""/>
        <dsp:cNvSpPr/>
      </dsp:nvSpPr>
      <dsp:spPr>
        <a:xfrm>
          <a:off x="10035127" y="2249759"/>
          <a:ext cx="1326146" cy="133185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936631C-CAA8-421E-A6AD-C403C58982C2}">
      <dsp:nvSpPr>
        <dsp:cNvPr id="0" name=""/>
        <dsp:cNvSpPr/>
      </dsp:nvSpPr>
      <dsp:spPr>
        <a:xfrm>
          <a:off x="10035127" y="3581616"/>
          <a:ext cx="1326146" cy="46794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2550" bIns="0" numCol="1" spcCol="1270" anchor="b" anchorCtr="0">
          <a:noAutofit/>
        </a:bodyPr>
        <a:lstStyle/>
        <a:p>
          <a:pPr marL="0" lvl="0" indent="0" algn="l" defTabSz="577850">
            <a:lnSpc>
              <a:spcPct val="90000"/>
            </a:lnSpc>
            <a:spcBef>
              <a:spcPct val="0"/>
            </a:spcBef>
            <a:spcAft>
              <a:spcPct val="35000"/>
            </a:spcAft>
            <a:buNone/>
            <a:defRPr b="1"/>
          </a:pPr>
          <a:r>
            <a:rPr lang="en-US" sz="1300" kern="1200" dirty="0"/>
            <a:t>2016</a:t>
          </a:r>
          <a:br>
            <a:rPr lang="en-US" sz="1300" kern="1200" dirty="0"/>
          </a:br>
          <a:r>
            <a:rPr lang="en-US" sz="1300" kern="1200" dirty="0" err="1"/>
            <a:t>gRPC</a:t>
          </a:r>
          <a:endParaRPr lang="en-US" sz="1300" kern="1200" dirty="0"/>
        </a:p>
      </dsp:txBody>
      <dsp:txXfrm>
        <a:off x="10035127" y="3581616"/>
        <a:ext cx="1326146" cy="467949"/>
      </dsp:txXfrm>
    </dsp:sp>
    <dsp:sp modelId="{A6232F60-689A-4244-87C0-A499C1517EDB}">
      <dsp:nvSpPr>
        <dsp:cNvPr id="0" name=""/>
        <dsp:cNvSpPr/>
      </dsp:nvSpPr>
      <dsp:spPr>
        <a:xfrm>
          <a:off x="9821838" y="2249759"/>
          <a:ext cx="0" cy="1331857"/>
        </a:xfrm>
        <a:prstGeom prst="line">
          <a:avLst/>
        </a:prstGeom>
        <a:noFill/>
        <a:ln w="12700" cap="flat" cmpd="sng" algn="ctr">
          <a:solidFill>
            <a:schemeClr val="dk2">
              <a:hueOff val="0"/>
              <a:satOff val="0"/>
              <a:lumOff val="0"/>
              <a:alphaOff val="0"/>
            </a:schemeClr>
          </a:solidFill>
          <a:prstDash val="dash"/>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74DA25C9-0B0F-43D7-8C71-AEC7FDC72EA7}">
      <dsp:nvSpPr>
        <dsp:cNvPr id="0" name=""/>
        <dsp:cNvSpPr/>
      </dsp:nvSpPr>
      <dsp:spPr>
        <a:xfrm>
          <a:off x="9804132" y="2207643"/>
          <a:ext cx="76784" cy="84230"/>
        </a:xfrm>
        <a:prstGeom prst="ellipse">
          <a:avLst/>
        </a:prstGeom>
        <a:solidFill>
          <a:schemeClr val="dk2">
            <a:hueOff val="0"/>
            <a:satOff val="0"/>
            <a:lumOff val="0"/>
            <a:alphaOff val="0"/>
          </a:schemeClr>
        </a:solidFill>
        <a:ln w="6350">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5.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6.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B109183-6A97-499C-A537-A98260FD926B}"/>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endParaRPr lang="en-US"/>
          </a:p>
        </p:txBody>
      </p:sp>
      <p:sp>
        <p:nvSpPr>
          <p:cNvPr id="3" name="Date Placeholder 2">
            <a:extLst>
              <a:ext uri="{FF2B5EF4-FFF2-40B4-BE49-F238E27FC236}">
                <a16:creationId xmlns:a16="http://schemas.microsoft.com/office/drawing/2014/main" id="{8B7B27EE-C43D-48BC-BE7F-8AA923ADF511}"/>
              </a:ext>
            </a:extLst>
          </p:cNvPr>
          <p:cNvSpPr>
            <a:spLocks noGrp="1"/>
          </p:cNvSpPr>
          <p:nvPr>
            <p:ph type="dt" sz="quarter" idx="1"/>
          </p:nvPr>
        </p:nvSpPr>
        <p:spPr>
          <a:xfrm>
            <a:off x="4143375" y="1"/>
            <a:ext cx="3170238" cy="481013"/>
          </a:xfrm>
          <a:prstGeom prst="rect">
            <a:avLst/>
          </a:prstGeom>
        </p:spPr>
        <p:txBody>
          <a:bodyPr vert="horz" lIns="91429" tIns="45715" rIns="91429" bIns="45715" rtlCol="0"/>
          <a:lstStyle>
            <a:lvl1pPr algn="r">
              <a:defRPr sz="1200"/>
            </a:lvl1pPr>
          </a:lstStyle>
          <a:p>
            <a:fld id="{6A4A805B-461C-4670-9402-81E801250286}" type="datetimeFigureOut">
              <a:rPr lang="en-US" smtClean="0"/>
              <a:t>8/15/2020</a:t>
            </a:fld>
            <a:endParaRPr lang="en-US"/>
          </a:p>
        </p:txBody>
      </p:sp>
      <p:sp>
        <p:nvSpPr>
          <p:cNvPr id="4" name="Footer Placeholder 3">
            <a:extLst>
              <a:ext uri="{FF2B5EF4-FFF2-40B4-BE49-F238E27FC236}">
                <a16:creationId xmlns:a16="http://schemas.microsoft.com/office/drawing/2014/main" id="{ECE6E46E-E7C4-451B-8240-39427C18E875}"/>
              </a:ext>
            </a:extLst>
          </p:cNvPr>
          <p:cNvSpPr>
            <a:spLocks noGrp="1"/>
          </p:cNvSpPr>
          <p:nvPr>
            <p:ph type="ftr" sz="quarter" idx="2"/>
          </p:nvPr>
        </p:nvSpPr>
        <p:spPr>
          <a:xfrm>
            <a:off x="0" y="9120188"/>
            <a:ext cx="3170238" cy="481012"/>
          </a:xfrm>
          <a:prstGeom prst="rect">
            <a:avLst/>
          </a:prstGeom>
        </p:spPr>
        <p:txBody>
          <a:bodyPr vert="horz" lIns="91429" tIns="45715" rIns="91429" bIns="45715"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3B97971-52EE-4BDD-A93C-B1B507E4CC55}"/>
              </a:ext>
            </a:extLst>
          </p:cNvPr>
          <p:cNvSpPr>
            <a:spLocks noGrp="1"/>
          </p:cNvSpPr>
          <p:nvPr>
            <p:ph type="sldNum" sz="quarter" idx="3"/>
          </p:nvPr>
        </p:nvSpPr>
        <p:spPr>
          <a:xfrm>
            <a:off x="4143375" y="9120188"/>
            <a:ext cx="3170238" cy="481012"/>
          </a:xfrm>
          <a:prstGeom prst="rect">
            <a:avLst/>
          </a:prstGeom>
        </p:spPr>
        <p:txBody>
          <a:bodyPr vert="horz" lIns="91429" tIns="45715" rIns="91429" bIns="45715" rtlCol="0" anchor="b"/>
          <a:lstStyle>
            <a:lvl1pPr algn="r">
              <a:defRPr sz="1200"/>
            </a:lvl1pPr>
          </a:lstStyle>
          <a:p>
            <a:fld id="{BE7A608B-A52C-471B-B76C-638862CCF1D6}" type="slidenum">
              <a:rPr lang="en-US" smtClean="0"/>
              <a:t>‹#›</a:t>
            </a:fld>
            <a:endParaRPr lang="en-US"/>
          </a:p>
        </p:txBody>
      </p:sp>
    </p:spTree>
    <p:extLst>
      <p:ext uri="{BB962C8B-B14F-4D97-AF65-F5344CB8AC3E}">
        <p14:creationId xmlns:p14="http://schemas.microsoft.com/office/powerpoint/2010/main" val="4237052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0" tIns="48325" rIns="96650" bIns="48325"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0" tIns="48325" rIns="96650" bIns="4832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4143587" y="9119474"/>
            <a:ext cx="3169921" cy="481726"/>
          </a:xfrm>
          <a:prstGeom prst="rect">
            <a:avLst/>
          </a:prstGeom>
        </p:spPr>
        <p:txBody>
          <a:bodyPr vert="horz" lIns="96650" tIns="48325" rIns="96650" bIns="48325" rtlCol="0" anchor="b"/>
          <a:lstStyle>
            <a:lvl1pPr algn="r">
              <a:defRPr sz="1300"/>
            </a:lvl1pPr>
          </a:lstStyle>
          <a:p>
            <a:fld id="{E0AE778D-2A57-4226-B72B-26EA3CA60131}" type="slidenum">
              <a:rPr lang="en-US" smtClean="0"/>
              <a:t>‹#›</a:t>
            </a:fld>
            <a:endParaRPr lang="en-US"/>
          </a:p>
        </p:txBody>
      </p:sp>
      <p:sp>
        <p:nvSpPr>
          <p:cNvPr id="11" name="Header Placeholder 10">
            <a:extLst>
              <a:ext uri="{FF2B5EF4-FFF2-40B4-BE49-F238E27FC236}">
                <a16:creationId xmlns:a16="http://schemas.microsoft.com/office/drawing/2014/main" id="{C6085E80-0CA6-429A-827F-050AA72B63D6}"/>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906552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api.py4e.co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Standardiz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Distributed_object" TargetMode="External"/><Relationship Id="rId5" Type="http://schemas.openxmlformats.org/officeDocument/2006/relationships/hyperlink" Target="https://en.wikipedia.org/wiki/Programming_language" TargetMode="External"/><Relationship Id="rId4" Type="http://schemas.openxmlformats.org/officeDocument/2006/relationships/hyperlink" Target="https://en.wikipedia.org/wiki/Object_Management_Group"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evblogs.microsoft.com/odata/experimenting-with-odata-in-asp-net-core-3-1/"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apiblueprint.org/" TargetMode="External"/><Relationship Id="rId2" Type="http://schemas.openxmlformats.org/officeDocument/2006/relationships/slide" Target="../slides/slide57.xml"/><Relationship Id="rId1" Type="http://schemas.openxmlformats.org/officeDocument/2006/relationships/notesMaster" Target="../notesMasters/notesMaster1.xml"/><Relationship Id="rId4" Type="http://schemas.openxmlformats.org/officeDocument/2006/relationships/hyperlink" Target="https://raml.org/"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ensedia.com/en/api/apis-rest-graphql-or-grpc-who-wins-this-game/"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evblogs.microsoft.com/odata/experimenting-with-odata-in-asp-net-core-3-1/"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Zacznijmy</a:t>
            </a:r>
            <a:r>
              <a:rPr lang="en-US" dirty="0"/>
              <a:t> w 1970 I </a:t>
            </a:r>
            <a:r>
              <a:rPr lang="en-US" dirty="0" err="1"/>
              <a:t>okolicach</a:t>
            </a:r>
            <a:r>
              <a:rPr lang="en-US" dirty="0"/>
              <a:t> </a:t>
            </a:r>
            <a:r>
              <a:rPr lang="en-US" dirty="0" err="1"/>
              <a:t>bo</a:t>
            </a:r>
            <a:r>
              <a:rPr lang="en-US" dirty="0"/>
              <a:t> </a:t>
            </a:r>
            <a:r>
              <a:rPr lang="en-US" dirty="0" err="1"/>
              <a:t>wtedy</a:t>
            </a:r>
            <a:r>
              <a:rPr lang="en-US" dirty="0"/>
              <a:t> </a:t>
            </a:r>
            <a:r>
              <a:rPr lang="en-US" dirty="0" err="1"/>
              <a:t>powstalo</a:t>
            </a:r>
            <a:r>
              <a:rPr lang="en-US" dirty="0"/>
              <a:t> </a:t>
            </a:r>
            <a:r>
              <a:rPr lang="en-US" dirty="0" err="1"/>
              <a:t>wiele</a:t>
            </a:r>
            <a:r>
              <a:rPr lang="en-US" dirty="0"/>
              <a:t> </a:t>
            </a:r>
            <a:r>
              <a:rPr lang="en-US" dirty="0" err="1"/>
              <a:t>konceptow</a:t>
            </a:r>
            <a:r>
              <a:rPr lang="en-US" dirty="0"/>
              <a:t> </a:t>
            </a:r>
            <a:r>
              <a:rPr lang="en-US" dirty="0" err="1"/>
              <a:t>api</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RPC – </a:t>
            </a:r>
            <a:r>
              <a:rPr lang="en-US" dirty="0" err="1"/>
              <a:t>pierwsza</a:t>
            </a:r>
            <a:r>
              <a:rPr lang="en-US" dirty="0"/>
              <a:t> </a:t>
            </a:r>
            <a:r>
              <a:rPr lang="en-US" dirty="0" err="1"/>
              <a:t>implementacja</a:t>
            </a:r>
            <a:r>
              <a:rPr lang="en-US" dirty="0"/>
              <a:t> 81, ale concept </a:t>
            </a:r>
            <a:r>
              <a:rPr lang="en-US" dirty="0" err="1"/>
              <a:t>pojawil</a:t>
            </a:r>
            <a:r>
              <a:rPr lang="en-US" dirty="0"/>
              <a:t> </a:t>
            </a:r>
            <a:r>
              <a:rPr lang="en-US" dirty="0" err="1"/>
              <a:t>sie</a:t>
            </a:r>
            <a:r>
              <a:rPr lang="en-US" dirty="0"/>
              <a:t> w </a:t>
            </a:r>
            <a:r>
              <a:rPr lang="en-US" dirty="0" err="1"/>
              <a:t>latach</a:t>
            </a:r>
            <a:r>
              <a:rPr lang="en-US" dirty="0"/>
              <a:t> 70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RPC concept – </a:t>
            </a:r>
            <a:r>
              <a:rPr lang="en-US" dirty="0" err="1"/>
              <a:t>jeden</a:t>
            </a:r>
            <a:r>
              <a:rPr lang="en-US" dirty="0"/>
              <a:t> component </a:t>
            </a:r>
            <a:r>
              <a:rPr lang="en-US" dirty="0" err="1"/>
              <a:t>rozmawia</a:t>
            </a:r>
            <a:r>
              <a:rPr lang="en-US" dirty="0"/>
              <a:t> z </a:t>
            </a:r>
            <a:r>
              <a:rPr lang="en-US" dirty="0" err="1"/>
              <a:t>drugim</a:t>
            </a:r>
            <a:r>
              <a:rPr lang="en-US" dirty="0"/>
              <a:t> </a:t>
            </a:r>
            <a:r>
              <a:rPr lang="en-US" dirty="0" err="1"/>
              <a:t>componentem</a:t>
            </a:r>
            <a:r>
              <a:rPr lang="en-US" dirty="0"/>
              <a:t> </a:t>
            </a:r>
            <a:r>
              <a:rPr lang="en-US" dirty="0" err="1"/>
              <a:t>tak</a:t>
            </a:r>
            <a:r>
              <a:rPr lang="en-US" dirty="0"/>
              <a:t> </a:t>
            </a:r>
            <a:r>
              <a:rPr lang="en-US" dirty="0" err="1"/>
              <a:t>jakby</a:t>
            </a:r>
            <a:r>
              <a:rPr lang="en-US" dirty="0"/>
              <a:t> po </a:t>
            </a:r>
            <a:r>
              <a:rPr lang="en-US" dirty="0" err="1"/>
              <a:t>drodze</a:t>
            </a:r>
            <a:r>
              <a:rPr lang="en-US" dirty="0"/>
              <a:t> </a:t>
            </a:r>
            <a:r>
              <a:rPr lang="en-US" dirty="0" err="1"/>
              <a:t>nie</a:t>
            </a:r>
            <a:r>
              <a:rPr lang="en-US" dirty="0"/>
              <a:t> </a:t>
            </a:r>
            <a:r>
              <a:rPr lang="en-US" dirty="0" err="1"/>
              <a:t>bylo</a:t>
            </a:r>
            <a:r>
              <a:rPr lang="en-US" dirty="0"/>
              <a:t> </a:t>
            </a:r>
            <a:r>
              <a:rPr lang="en-US" dirty="0" err="1"/>
              <a:t>polaczenia</a:t>
            </a:r>
            <a:r>
              <a:rPr lang="en-US" dirty="0"/>
              <a:t> </a:t>
            </a:r>
            <a:r>
              <a:rPr lang="en-US" dirty="0" err="1"/>
              <a:t>internetowego</a:t>
            </a:r>
            <a:r>
              <a:rPr lang="en-US" dirty="0"/>
              <a:t>. </a:t>
            </a:r>
            <a:r>
              <a:rPr lang="en-US" dirty="0" err="1"/>
              <a:t>Udaja</a:t>
            </a:r>
            <a:r>
              <a:rPr lang="en-US" dirty="0"/>
              <a:t> </a:t>
            </a:r>
            <a:r>
              <a:rPr lang="en-US" dirty="0" err="1"/>
              <a:t>ze</a:t>
            </a:r>
            <a:r>
              <a:rPr lang="en-US" dirty="0"/>
              <a:t> </a:t>
            </a:r>
            <a:r>
              <a:rPr lang="en-US" dirty="0" err="1"/>
              <a:t>nie</a:t>
            </a:r>
            <a:r>
              <a:rPr lang="en-US" dirty="0"/>
              <a:t> ma (</a:t>
            </a:r>
            <a:r>
              <a:rPr lang="en-US" dirty="0" err="1"/>
              <a:t>wszytko</a:t>
            </a:r>
            <a:r>
              <a:rPr lang="en-US" dirty="0"/>
              <a:t> co </a:t>
            </a:r>
            <a:r>
              <a:rPr lang="en-US" dirty="0" err="1"/>
              <a:t>potrzebne</a:t>
            </a:r>
            <a:r>
              <a:rPr lang="en-US" dirty="0"/>
              <a:t> do </a:t>
            </a:r>
            <a:r>
              <a:rPr lang="en-US" dirty="0" err="1"/>
              <a:t>komunikacji</a:t>
            </a:r>
            <a:r>
              <a:rPr lang="en-US" dirty="0"/>
              <a:t> jest </a:t>
            </a:r>
            <a:r>
              <a:rPr lang="en-US" dirty="0" err="1"/>
              <a:t>zaszyte</a:t>
            </a:r>
            <a:r>
              <a:rPr lang="en-US" dirty="0"/>
              <a:t> pod </a:t>
            </a:r>
            <a:r>
              <a:rPr lang="en-US" dirty="0" err="1"/>
              <a:t>spodem</a:t>
            </a:r>
            <a:r>
              <a:rPr lang="en-US" dirty="0"/>
              <a:t> </a:t>
            </a:r>
            <a:r>
              <a:rPr lang="en-US" dirty="0" err="1"/>
              <a:t>protokolu</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a:t>
            </a:fld>
            <a:endParaRPr lang="en-US"/>
          </a:p>
        </p:txBody>
      </p:sp>
    </p:spTree>
    <p:extLst>
      <p:ext uri="{BB962C8B-B14F-4D97-AF65-F5344CB8AC3E}">
        <p14:creationId xmlns:p14="http://schemas.microsoft.com/office/powerpoint/2010/main" val="3590456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00000"/>
                </a:solidFill>
                <a:effectLst/>
                <a:latin typeface="-apple-system"/>
              </a:rPr>
              <a:t>Client–server</a:t>
            </a:r>
            <a:r>
              <a:rPr lang="en-US" b="0" i="0" dirty="0">
                <a:solidFill>
                  <a:srgbClr val="000000"/>
                </a:solidFill>
                <a:effectLst/>
                <a:latin typeface="-apple-system"/>
              </a:rPr>
              <a:t> – By separating the user interface concerns from the data storage concerns, we improve the portability of the user interface across multiple platforms and improve scalability by simplifying the server components.</a:t>
            </a:r>
          </a:p>
          <a:p>
            <a:pPr algn="l">
              <a:buFont typeface="+mj-lt"/>
              <a:buAutoNum type="arabicPeriod"/>
            </a:pPr>
            <a:r>
              <a:rPr lang="en-US" b="1" i="0" dirty="0">
                <a:solidFill>
                  <a:srgbClr val="000000"/>
                </a:solidFill>
                <a:effectLst/>
                <a:latin typeface="-apple-system"/>
              </a:rPr>
              <a:t>Stateless</a:t>
            </a:r>
            <a:r>
              <a:rPr lang="en-US" b="0" i="0" dirty="0">
                <a:solidFill>
                  <a:srgbClr val="000000"/>
                </a:solidFill>
                <a:effectLst/>
                <a:latin typeface="-apple-system"/>
              </a:rPr>
              <a:t> – Each request from client to server must contain all of the information necessary to understand the request, and cannot take advantage of any stored context on the server. Session state is therefore kept entirely on the client.</a:t>
            </a:r>
          </a:p>
          <a:p>
            <a:pPr algn="l">
              <a:buFont typeface="+mj-lt"/>
              <a:buAutoNum type="arabicPeriod"/>
            </a:pPr>
            <a:r>
              <a:rPr lang="en-US" b="1" i="0" dirty="0">
                <a:solidFill>
                  <a:srgbClr val="000000"/>
                </a:solidFill>
                <a:effectLst/>
                <a:latin typeface="-apple-system"/>
              </a:rPr>
              <a:t>Cacheable</a:t>
            </a:r>
            <a:r>
              <a:rPr lang="en-US" b="0" i="0" dirty="0">
                <a:solidFill>
                  <a:srgbClr val="000000"/>
                </a:solidFill>
                <a:effectLst/>
                <a:latin typeface="-apple-system"/>
              </a:rPr>
              <a:t> – Cache constraints require that the data within a response to a request be implicitly or explicitly labeled as cacheable or non-cacheable. If a response is cacheable, then a client cache is given the right to reuse that response data for later, equivalent requests.</a:t>
            </a:r>
          </a:p>
          <a:p>
            <a:pPr algn="l">
              <a:buFont typeface="+mj-lt"/>
              <a:buAutoNum type="arabicPeriod"/>
            </a:pPr>
            <a:r>
              <a:rPr lang="en-US" b="1" i="0" dirty="0">
                <a:solidFill>
                  <a:srgbClr val="000000"/>
                </a:solidFill>
                <a:effectLst/>
                <a:latin typeface="-apple-system"/>
              </a:rPr>
              <a:t>Uniform interface</a:t>
            </a:r>
            <a:r>
              <a:rPr lang="en-US" b="0" i="0" dirty="0">
                <a:solidFill>
                  <a:srgbClr val="000000"/>
                </a:solidFill>
                <a:effectLst/>
                <a:latin typeface="-apple-system"/>
              </a:rPr>
              <a:t> – By applying the software engineering principle of generality to the component interface, the overall system architecture is simplified and the visibility of interactions is improved. In order to obtain a uniform interface, multiple architectural constraints are needed to guide the behavior of components. REST is defined by four interface constraints: identification of resources; manipulation of resources through representations; self-descriptive messages; and, hypermedia as the engine of application state.</a:t>
            </a:r>
          </a:p>
          <a:p>
            <a:pPr algn="l">
              <a:buFont typeface="+mj-lt"/>
              <a:buAutoNum type="arabicPeriod"/>
            </a:pPr>
            <a:r>
              <a:rPr lang="en-US" b="1" i="0" dirty="0">
                <a:solidFill>
                  <a:srgbClr val="000000"/>
                </a:solidFill>
                <a:effectLst/>
                <a:latin typeface="-apple-system"/>
              </a:rPr>
              <a:t>Layered system</a:t>
            </a:r>
            <a:r>
              <a:rPr lang="en-US" b="0" i="0" dirty="0">
                <a:solidFill>
                  <a:srgbClr val="000000"/>
                </a:solidFill>
                <a:effectLst/>
                <a:latin typeface="-apple-system"/>
              </a:rPr>
              <a:t> – The layered system style allows an architecture to be composed of hierarchical layers by constraining component behavior such that each component cannot “see” beyond the immediate layer with which they are interacting.</a:t>
            </a:r>
          </a:p>
          <a:p>
            <a:pPr algn="l">
              <a:buFont typeface="+mj-lt"/>
              <a:buAutoNum type="arabicPeriod"/>
            </a:pPr>
            <a:r>
              <a:rPr lang="en-US" b="1" i="0" dirty="0">
                <a:solidFill>
                  <a:srgbClr val="000000"/>
                </a:solidFill>
                <a:effectLst/>
                <a:latin typeface="-apple-system"/>
              </a:rPr>
              <a:t>Code on demand (optional)</a:t>
            </a:r>
            <a:r>
              <a:rPr lang="en-US" b="0" i="0" dirty="0">
                <a:solidFill>
                  <a:srgbClr val="000000"/>
                </a:solidFill>
                <a:effectLst/>
                <a:latin typeface="-apple-system"/>
              </a:rPr>
              <a:t> – REST allows client functionality to be extended by downloading and executing code in the form of applets or scripts. This simplifies clients by reducing the number of features required to be pre-implemented.</a:t>
            </a:r>
          </a:p>
        </p:txBody>
      </p:sp>
      <p:sp>
        <p:nvSpPr>
          <p:cNvPr id="4" name="Slide Number Placeholder 3"/>
          <p:cNvSpPr>
            <a:spLocks noGrp="1"/>
          </p:cNvSpPr>
          <p:nvPr>
            <p:ph type="sldNum" sz="quarter" idx="5"/>
          </p:nvPr>
        </p:nvSpPr>
        <p:spPr/>
        <p:txBody>
          <a:bodyPr/>
          <a:lstStyle/>
          <a:p>
            <a:fld id="{E0AE778D-2A57-4226-B72B-26EA3CA60131}" type="slidenum">
              <a:rPr lang="en-US" smtClean="0"/>
              <a:t>11</a:t>
            </a:fld>
            <a:endParaRPr lang="en-US"/>
          </a:p>
        </p:txBody>
      </p:sp>
    </p:spTree>
    <p:extLst>
      <p:ext uri="{BB962C8B-B14F-4D97-AF65-F5344CB8AC3E}">
        <p14:creationId xmlns:p14="http://schemas.microsoft.com/office/powerpoint/2010/main" val="13145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Tak</a:t>
            </a:r>
            <a:r>
              <a:rPr lang="en-US" dirty="0"/>
              <a:t> </a:t>
            </a:r>
            <a:r>
              <a:rPr lang="en-US" dirty="0" err="1"/>
              <a:t>naprawde</a:t>
            </a:r>
            <a:r>
              <a:rPr lang="en-US" dirty="0"/>
              <a:t> </a:t>
            </a:r>
            <a:r>
              <a:rPr lang="en-US" dirty="0" err="1"/>
              <a:t>wszystkie</a:t>
            </a:r>
            <a:r>
              <a:rPr lang="en-US" dirty="0"/>
              <a:t> </a:t>
            </a:r>
            <a:r>
              <a:rPr lang="en-US" dirty="0" err="1"/>
              <a:t>wojny</a:t>
            </a:r>
            <a:r>
              <a:rPr lang="en-US" dirty="0"/>
              <a:t> o rest </a:t>
            </a:r>
            <a:r>
              <a:rPr lang="en-US" dirty="0" err="1"/>
              <a:t>sa</a:t>
            </a:r>
            <a:r>
              <a:rPr lang="en-US" dirty="0"/>
              <a:t> bez </a:t>
            </a:r>
            <a:r>
              <a:rPr lang="en-US" dirty="0" err="1"/>
              <a:t>sensu</a:t>
            </a:r>
            <a:r>
              <a:rPr lang="en-US" dirty="0"/>
              <a:t> :D</a:t>
            </a:r>
          </a:p>
          <a:p>
            <a:r>
              <a:rPr lang="en-US" dirty="0" err="1"/>
              <a:t>Wykorzystuje</a:t>
            </a:r>
            <a:r>
              <a:rPr lang="en-US" dirty="0"/>
              <a:t> </a:t>
            </a:r>
            <a:r>
              <a:rPr lang="en-US" dirty="0" err="1"/>
              <a:t>sie</a:t>
            </a:r>
            <a:r>
              <a:rPr lang="en-US" dirty="0"/>
              <a:t> HTTP ale to z </a:t>
            </a:r>
            <a:r>
              <a:rPr lang="en-US" dirty="0" err="1"/>
              <a:t>wygody</a:t>
            </a:r>
            <a:r>
              <a:rPr lang="en-US" dirty="0"/>
              <a:t> </a:t>
            </a:r>
            <a:r>
              <a:rPr lang="en-US" dirty="0" err="1"/>
              <a:t>porownania</a:t>
            </a:r>
            <a:r>
              <a:rPr lang="en-US" dirty="0"/>
              <a:t>. Ale </a:t>
            </a:r>
            <a:r>
              <a:rPr lang="en-US" dirty="0" err="1"/>
              <a:t>nie</a:t>
            </a:r>
            <a:r>
              <a:rPr lang="en-US" dirty="0"/>
              <a:t> </a:t>
            </a:r>
            <a:r>
              <a:rPr lang="en-US" dirty="0" err="1"/>
              <a:t>dlatego</a:t>
            </a:r>
            <a:r>
              <a:rPr lang="en-US" dirty="0"/>
              <a:t> </a:t>
            </a:r>
            <a:r>
              <a:rPr lang="en-US" dirty="0" err="1"/>
              <a:t>ze</a:t>
            </a:r>
            <a:r>
              <a:rPr lang="en-US" dirty="0"/>
              <a:t> </a:t>
            </a:r>
            <a:r>
              <a:rPr lang="en-US" dirty="0" err="1"/>
              <a:t>tak</a:t>
            </a:r>
            <a:r>
              <a:rPr lang="en-US" dirty="0"/>
              <a:t> ma </a:t>
            </a:r>
            <a:r>
              <a:rPr lang="en-US" dirty="0" err="1"/>
              <a:t>byc</a:t>
            </a:r>
            <a:endParaRPr lang="en-US" dirty="0"/>
          </a:p>
          <a:p>
            <a:endParaRPr lang="en-US" dirty="0"/>
          </a:p>
          <a:p>
            <a:r>
              <a:rPr lang="en-US" dirty="0"/>
              <a:t>Cutting edge of REST</a:t>
            </a:r>
          </a:p>
          <a:p>
            <a:r>
              <a:rPr lang="en-US" dirty="0"/>
              <a:t>HAL</a:t>
            </a:r>
          </a:p>
          <a:p>
            <a:r>
              <a:rPr lang="en-US" dirty="0"/>
              <a:t>JSON-API</a:t>
            </a:r>
          </a:p>
          <a:p>
            <a:r>
              <a:rPr lang="en-US" dirty="0"/>
              <a:t>Ion</a:t>
            </a:r>
          </a:p>
        </p:txBody>
      </p:sp>
      <p:sp>
        <p:nvSpPr>
          <p:cNvPr id="4" name="Slide Number Placeholder 3"/>
          <p:cNvSpPr>
            <a:spLocks noGrp="1"/>
          </p:cNvSpPr>
          <p:nvPr>
            <p:ph type="sldNum" sz="quarter" idx="5"/>
          </p:nvPr>
        </p:nvSpPr>
        <p:spPr/>
        <p:txBody>
          <a:bodyPr/>
          <a:lstStyle/>
          <a:p>
            <a:fld id="{E0AE778D-2A57-4226-B72B-26EA3CA60131}" type="slidenum">
              <a:rPr lang="en-US" smtClean="0"/>
              <a:t>12</a:t>
            </a:fld>
            <a:endParaRPr lang="en-US"/>
          </a:p>
        </p:txBody>
      </p:sp>
    </p:spTree>
    <p:extLst>
      <p:ext uri="{BB962C8B-B14F-4D97-AF65-F5344CB8AC3E}">
        <p14:creationId xmlns:p14="http://schemas.microsoft.com/office/powerpoint/2010/main" val="3677866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 – verbs, caching, tools</a:t>
            </a:r>
          </a:p>
          <a:p>
            <a:r>
              <a:rPr lang="en-US" dirty="0"/>
              <a:t>Under-fetching – </a:t>
            </a:r>
            <a:r>
              <a:rPr lang="en-US" dirty="0" err="1"/>
              <a:t>dociaganie</a:t>
            </a:r>
            <a:r>
              <a:rPr lang="en-US" dirty="0"/>
              <a:t> </a:t>
            </a:r>
            <a:r>
              <a:rPr lang="en-US" dirty="0" err="1"/>
              <a:t>danych</a:t>
            </a:r>
            <a:r>
              <a:rPr lang="en-US" dirty="0"/>
              <a:t> </a:t>
            </a:r>
            <a:r>
              <a:rPr lang="en-US" dirty="0" err="1"/>
              <a:t>kolejnymi</a:t>
            </a:r>
            <a:r>
              <a:rPr lang="en-US" dirty="0"/>
              <a:t> </a:t>
            </a:r>
            <a:r>
              <a:rPr lang="en-US" dirty="0" err="1"/>
              <a:t>requestami</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14</a:t>
            </a:fld>
            <a:endParaRPr lang="en-US"/>
          </a:p>
        </p:txBody>
      </p:sp>
    </p:spTree>
    <p:extLst>
      <p:ext uri="{BB962C8B-B14F-4D97-AF65-F5344CB8AC3E}">
        <p14:creationId xmlns:p14="http://schemas.microsoft.com/office/powerpoint/2010/main" val="4171222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list – to jest </a:t>
            </a:r>
            <a:r>
              <a:rPr lang="en-US" dirty="0" err="1"/>
              <a:t>juz</a:t>
            </a:r>
            <a:r>
              <a:rPr lang="en-US" dirty="0"/>
              <a:t> </a:t>
            </a:r>
            <a:r>
              <a:rPr lang="en-US" dirty="0" err="1"/>
              <a:t>restish</a:t>
            </a:r>
            <a:endParaRPr lang="en-US" dirty="0"/>
          </a:p>
          <a:p>
            <a:r>
              <a:rPr lang="en-US" dirty="0"/>
              <a:t>Ale </a:t>
            </a:r>
            <a:r>
              <a:rPr lang="en-US" dirty="0" err="1"/>
              <a:t>daje</a:t>
            </a:r>
            <a:r>
              <a:rPr lang="en-US" dirty="0"/>
              <a:t> to problem n+1 </a:t>
            </a:r>
            <a:r>
              <a:rPr lang="en-US" dirty="0" err="1"/>
              <a:t>zapytan</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15</a:t>
            </a:fld>
            <a:endParaRPr lang="en-US"/>
          </a:p>
        </p:txBody>
      </p:sp>
    </p:spTree>
    <p:extLst>
      <p:ext uri="{BB962C8B-B14F-4D97-AF65-F5344CB8AC3E}">
        <p14:creationId xmlns:p14="http://schemas.microsoft.com/office/powerpoint/2010/main" val="1462455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http://swapi.py4e.com/</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16</a:t>
            </a:fld>
            <a:endParaRPr lang="en-US"/>
          </a:p>
        </p:txBody>
      </p:sp>
    </p:spTree>
    <p:extLst>
      <p:ext uri="{BB962C8B-B14F-4D97-AF65-F5344CB8AC3E}">
        <p14:creationId xmlns:p14="http://schemas.microsoft.com/office/powerpoint/2010/main" val="2627412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333333"/>
                </a:solidFill>
                <a:effectLst/>
                <a:latin typeface="inherit"/>
              </a:rPr>
              <a:t>200 OK</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When the response what processed with success, and usually has a response body.</a:t>
            </a:r>
          </a:p>
          <a:p>
            <a:pPr algn="l" fontAlgn="base"/>
            <a:r>
              <a:rPr lang="en-US" b="1" i="0" dirty="0">
                <a:solidFill>
                  <a:srgbClr val="333333"/>
                </a:solidFill>
                <a:effectLst/>
                <a:latin typeface="inherit"/>
              </a:rPr>
              <a:t>201 Created </a:t>
            </a:r>
            <a:r>
              <a:rPr lang="en-US" b="0" i="0" dirty="0">
                <a:solidFill>
                  <a:srgbClr val="333333"/>
                </a:solidFill>
                <a:effectLst/>
                <a:latin typeface="Roboto" panose="02000000000000000000" pitchFamily="2" charset="0"/>
              </a:rPr>
              <a:t>– As a response for a POST request that has the effect of creating a new resource. This should be accompanied by a Location header indicating the location for the newly created resource</a:t>
            </a:r>
            <a:br>
              <a:rPr lang="en-US" b="0" i="0" dirty="0">
                <a:solidFill>
                  <a:srgbClr val="333333"/>
                </a:solidFill>
                <a:effectLst/>
                <a:latin typeface="Roboto" panose="02000000000000000000" pitchFamily="2" charset="0"/>
              </a:rPr>
            </a:br>
            <a:br>
              <a:rPr lang="en-US" b="0" i="0" dirty="0">
                <a:solidFill>
                  <a:srgbClr val="333333"/>
                </a:solidFill>
                <a:effectLst/>
                <a:latin typeface="Roboto" panose="02000000000000000000" pitchFamily="2" charset="0"/>
              </a:rPr>
            </a:br>
            <a:r>
              <a:rPr lang="en-US" b="1" i="0" dirty="0">
                <a:solidFill>
                  <a:srgbClr val="333333"/>
                </a:solidFill>
                <a:effectLst/>
                <a:latin typeface="inherit"/>
              </a:rPr>
              <a:t>202 Accepted</a:t>
            </a:r>
            <a:r>
              <a:rPr lang="en-US" b="0" i="0" dirty="0">
                <a:solidFill>
                  <a:srgbClr val="333333"/>
                </a:solidFill>
                <a:effectLst/>
                <a:latin typeface="Roboto" panose="02000000000000000000" pitchFamily="2" charset="0"/>
              </a:rPr>
              <a:t> – For scenarios where there is no need for a response body. </a:t>
            </a:r>
            <a:r>
              <a:rPr lang="en-US" b="0" i="0" dirty="0" err="1">
                <a:solidFill>
                  <a:srgbClr val="333333"/>
                </a:solidFill>
                <a:effectLst/>
                <a:latin typeface="Roboto" panose="02000000000000000000" pitchFamily="2" charset="0"/>
              </a:rPr>
              <a:t>e.g</a:t>
            </a:r>
            <a:r>
              <a:rPr lang="en-US" b="0" i="0" dirty="0">
                <a:solidFill>
                  <a:srgbClr val="333333"/>
                </a:solidFill>
                <a:effectLst/>
                <a:latin typeface="Roboto" panose="02000000000000000000" pitchFamily="2" charset="0"/>
              </a:rPr>
              <a:t> for queuing something for later processing.</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Also, this works very fine with the Location header, for polling scenarios, where you call the endpoint from time to time to see the status of a resource processing</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204 No Content</a:t>
            </a:r>
            <a:r>
              <a:rPr lang="en-US" b="0" i="0" dirty="0">
                <a:solidFill>
                  <a:srgbClr val="333333"/>
                </a:solidFill>
                <a:effectLst/>
                <a:latin typeface="Roboto" panose="02000000000000000000" pitchFamily="2" charset="0"/>
              </a:rPr>
              <a:t> – usually as a response for a DELETE request</a:t>
            </a:r>
          </a:p>
          <a:p>
            <a:pPr algn="l" fontAlgn="base"/>
            <a:r>
              <a:rPr lang="en-US" b="0" i="0" dirty="0">
                <a:solidFill>
                  <a:srgbClr val="222222"/>
                </a:solidFill>
                <a:effectLst/>
                <a:latin typeface="Fira Sans"/>
              </a:rPr>
              <a:t>4xx – Client errors</a:t>
            </a:r>
          </a:p>
          <a:p>
            <a:pPr algn="l" fontAlgn="base"/>
            <a:r>
              <a:rPr lang="en-US" b="1" i="0" dirty="0">
                <a:solidFill>
                  <a:srgbClr val="333333"/>
                </a:solidFill>
                <a:effectLst/>
                <a:latin typeface="inherit"/>
              </a:rPr>
              <a:t>400 – Bad Request</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Bad Request is in my opinion, one of the most miss-used status codes. I’ve seen it returned when due to some business logic the request couldn’t be processed, but the request was well formed.</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Think about it – when the request is well-formed, it has the parameters, the body and everything all good, but is a business rule on the backend that prevents that request from being processed….is not a Bad Request. Is anything but a Bad Request.</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When you see a Bad Request, the tendency is to look at the content of the request to see what is wrong, fix that, and issue the request again.</a:t>
            </a:r>
          </a:p>
          <a:p>
            <a:pPr algn="l" fontAlgn="base"/>
            <a:r>
              <a:rPr lang="en-US" b="1" i="0" dirty="0">
                <a:solidFill>
                  <a:srgbClr val="333333"/>
                </a:solidFill>
                <a:effectLst/>
                <a:latin typeface="inherit"/>
              </a:rPr>
              <a:t>Dummy Scenario</a:t>
            </a:r>
            <a:r>
              <a:rPr lang="en-US" b="0" i="0" dirty="0">
                <a:solidFill>
                  <a:srgbClr val="333333"/>
                </a:solidFill>
                <a:effectLst/>
                <a:latin typeface="Roboto" panose="02000000000000000000" pitchFamily="2" charset="0"/>
              </a:rPr>
              <a:t>: Online Store. You can’t create 2 products with the same name and brand.</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401 – Unauthorized</a:t>
            </a:r>
            <a:r>
              <a:rPr lang="en-US" b="0" i="0" dirty="0">
                <a:solidFill>
                  <a:srgbClr val="333333"/>
                </a:solidFill>
                <a:effectLst/>
                <a:latin typeface="Roboto" panose="02000000000000000000" pitchFamily="2" charset="0"/>
              </a:rPr>
              <a:t>, </a:t>
            </a:r>
            <a:r>
              <a:rPr lang="en-US" b="1" i="0" dirty="0">
                <a:solidFill>
                  <a:srgbClr val="333333"/>
                </a:solidFill>
                <a:effectLst/>
                <a:latin typeface="inherit"/>
              </a:rPr>
              <a:t>403 – Forbidden</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404 – Not Found </a:t>
            </a:r>
            <a:r>
              <a:rPr lang="en-US" b="0" i="0" dirty="0">
                <a:solidFill>
                  <a:srgbClr val="333333"/>
                </a:solidFill>
                <a:effectLst/>
                <a:latin typeface="Roboto" panose="02000000000000000000" pitchFamily="2" charset="0"/>
              </a:rPr>
              <a:t>– resource is not there, or maybe it was deleted.</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406 – Not acceptable</a:t>
            </a:r>
            <a:r>
              <a:rPr lang="en-US" b="0" i="0" dirty="0">
                <a:solidFill>
                  <a:srgbClr val="333333"/>
                </a:solidFill>
                <a:effectLst/>
                <a:latin typeface="Roboto" panose="02000000000000000000" pitchFamily="2" charset="0"/>
              </a:rPr>
              <a:t> – when the server can’t return a response that matches the Accept header of the request. To force .NET to take the Accept header into consideration you will need to set a flag to true:</a:t>
            </a:r>
          </a:p>
          <a:p>
            <a:pPr algn="l" fontAlgn="base"/>
            <a:r>
              <a:rPr lang="en-US" b="0" i="0" dirty="0" err="1">
                <a:solidFill>
                  <a:srgbClr val="333333"/>
                </a:solidFill>
                <a:effectLst/>
                <a:latin typeface="Roboto" panose="02000000000000000000" pitchFamily="2" charset="0"/>
              </a:rPr>
              <a:t>services</a:t>
            </a:r>
            <a:r>
              <a:rPr lang="en-US" b="0" i="0" dirty="0" err="1">
                <a:solidFill>
                  <a:srgbClr val="CCCCCC"/>
                </a:solidFill>
                <a:effectLst/>
                <a:latin typeface="Roboto" panose="02000000000000000000" pitchFamily="2" charset="0"/>
              </a:rPr>
              <a:t>.</a:t>
            </a:r>
            <a:r>
              <a:rPr lang="en-US" b="0" i="0" dirty="0" err="1">
                <a:solidFill>
                  <a:srgbClr val="F08D49"/>
                </a:solidFill>
                <a:effectLst/>
                <a:latin typeface="Roboto" panose="02000000000000000000" pitchFamily="2" charset="0"/>
              </a:rPr>
              <a:t>AddControllers</a:t>
            </a:r>
            <a:r>
              <a:rPr lang="en-US" b="0" i="0" dirty="0">
                <a:solidFill>
                  <a:srgbClr val="CCCCCC"/>
                </a:solidFill>
                <a:effectLst/>
                <a:latin typeface="Roboto" panose="02000000000000000000" pitchFamily="2" charset="0"/>
              </a:rPr>
              <a:t>(</a:t>
            </a:r>
            <a:r>
              <a:rPr lang="en-US" b="0" i="0" dirty="0" err="1">
                <a:solidFill>
                  <a:srgbClr val="333333"/>
                </a:solidFill>
                <a:effectLst/>
                <a:latin typeface="Roboto" panose="02000000000000000000" pitchFamily="2" charset="0"/>
              </a:rPr>
              <a:t>setupAction</a:t>
            </a:r>
            <a:r>
              <a:rPr lang="en-US" b="0" i="0" dirty="0">
                <a:solidFill>
                  <a:srgbClr val="333333"/>
                </a:solidFill>
                <a:effectLst/>
                <a:latin typeface="Roboto" panose="02000000000000000000" pitchFamily="2" charset="0"/>
              </a:rPr>
              <a:t> </a:t>
            </a:r>
            <a:r>
              <a:rPr lang="en-US" b="0" i="0" dirty="0">
                <a:solidFill>
                  <a:srgbClr val="67CDCC"/>
                </a:solidFill>
                <a:effectLst/>
                <a:latin typeface="Roboto" panose="02000000000000000000" pitchFamily="2" charset="0"/>
              </a:rPr>
              <a:t>=&gt;</a:t>
            </a:r>
            <a:r>
              <a:rPr lang="en-US" b="0" i="0" dirty="0">
                <a:solidFill>
                  <a:srgbClr val="333333"/>
                </a:solidFill>
                <a:effectLst/>
                <a:latin typeface="Roboto" panose="02000000000000000000" pitchFamily="2" charset="0"/>
              </a:rPr>
              <a:t> </a:t>
            </a:r>
            <a:r>
              <a:rPr lang="en-US" b="0" i="0" dirty="0">
                <a:solidFill>
                  <a:srgbClr val="CCCCCC"/>
                </a:solidFill>
                <a:effectLst/>
                <a:latin typeface="Roboto" panose="02000000000000000000" pitchFamily="2" charset="0"/>
              </a:rPr>
              <a:t>{</a:t>
            </a:r>
            <a:r>
              <a:rPr lang="en-US" b="0" i="0" dirty="0">
                <a:solidFill>
                  <a:srgbClr val="333333"/>
                </a:solidFill>
                <a:effectLst/>
                <a:latin typeface="Roboto" panose="02000000000000000000" pitchFamily="2" charset="0"/>
              </a:rPr>
              <a:t> </a:t>
            </a:r>
            <a:r>
              <a:rPr lang="en-US" b="0" i="0" dirty="0" err="1">
                <a:solidFill>
                  <a:srgbClr val="333333"/>
                </a:solidFill>
                <a:effectLst/>
                <a:latin typeface="Roboto" panose="02000000000000000000" pitchFamily="2" charset="0"/>
              </a:rPr>
              <a:t>setupAction</a:t>
            </a:r>
            <a:r>
              <a:rPr lang="en-US" b="0" i="0" dirty="0" err="1">
                <a:solidFill>
                  <a:srgbClr val="CCCCCC"/>
                </a:solidFill>
                <a:effectLst/>
                <a:latin typeface="Roboto" panose="02000000000000000000" pitchFamily="2" charset="0"/>
              </a:rPr>
              <a:t>.</a:t>
            </a:r>
            <a:r>
              <a:rPr lang="en-US" b="0" i="0" dirty="0" err="1">
                <a:solidFill>
                  <a:srgbClr val="333333"/>
                </a:solidFill>
                <a:effectLst/>
                <a:latin typeface="Roboto" panose="02000000000000000000" pitchFamily="2" charset="0"/>
              </a:rPr>
              <a:t>ReturnHttpNotAcceptable</a:t>
            </a:r>
            <a:r>
              <a:rPr lang="en-US" b="0" i="0" dirty="0">
                <a:solidFill>
                  <a:srgbClr val="333333"/>
                </a:solidFill>
                <a:effectLst/>
                <a:latin typeface="Roboto" panose="02000000000000000000" pitchFamily="2" charset="0"/>
              </a:rPr>
              <a:t> </a:t>
            </a:r>
            <a:r>
              <a:rPr lang="en-US" b="0" i="0" dirty="0">
                <a:solidFill>
                  <a:srgbClr val="67CDCC"/>
                </a:solidFill>
                <a:effectLst/>
                <a:latin typeface="Roboto" panose="02000000000000000000" pitchFamily="2" charset="0"/>
              </a:rPr>
              <a:t>=</a:t>
            </a:r>
            <a:r>
              <a:rPr lang="en-US" b="0" i="0" dirty="0">
                <a:solidFill>
                  <a:srgbClr val="333333"/>
                </a:solidFill>
                <a:effectLst/>
                <a:latin typeface="Roboto" panose="02000000000000000000" pitchFamily="2" charset="0"/>
              </a:rPr>
              <a:t> </a:t>
            </a:r>
            <a:r>
              <a:rPr lang="en-US" b="0" i="0" dirty="0">
                <a:solidFill>
                  <a:srgbClr val="CC99CD"/>
                </a:solidFill>
                <a:effectLst/>
                <a:latin typeface="Roboto" panose="02000000000000000000" pitchFamily="2" charset="0"/>
              </a:rPr>
              <a:t>true</a:t>
            </a:r>
            <a:r>
              <a:rPr lang="en-US" b="0" i="0" dirty="0">
                <a:solidFill>
                  <a:srgbClr val="CCCCCC"/>
                </a:solidFill>
                <a:effectLst/>
                <a:latin typeface="Roboto" panose="02000000000000000000" pitchFamily="2" charset="0"/>
              </a:rPr>
              <a:t>;</a:t>
            </a:r>
            <a:r>
              <a:rPr lang="en-US" b="0" i="0" dirty="0">
                <a:solidFill>
                  <a:srgbClr val="333333"/>
                </a:solidFill>
                <a:effectLst/>
                <a:latin typeface="Roboto" panose="02000000000000000000" pitchFamily="2" charset="0"/>
              </a:rPr>
              <a:t> </a:t>
            </a:r>
            <a:r>
              <a:rPr lang="en-US" b="0" i="0" dirty="0">
                <a:solidFill>
                  <a:srgbClr val="CCCCCC"/>
                </a:solidFill>
                <a:effectLst/>
                <a:latin typeface="Roboto" panose="02000000000000000000" pitchFamily="2" charset="0"/>
              </a:rPr>
              <a:t>})</a:t>
            </a:r>
            <a:r>
              <a:rPr lang="en-US" b="0" i="0" u="none" strike="noStrike" dirty="0">
                <a:solidFill>
                  <a:srgbClr val="442359"/>
                </a:solidFill>
                <a:effectLst/>
                <a:latin typeface="inherit"/>
              </a:rPr>
              <a:t>Copy</a:t>
            </a:r>
            <a:endParaRPr lang="en-US" b="0" i="0" dirty="0">
              <a:solidFill>
                <a:srgbClr val="333333"/>
              </a:solidFill>
              <a:effectLst/>
              <a:latin typeface="Roboto" panose="02000000000000000000" pitchFamily="2" charset="0"/>
            </a:endParaRPr>
          </a:p>
          <a:p>
            <a:pPr algn="l" fontAlgn="base"/>
            <a:r>
              <a:rPr lang="en-US" b="0" i="0" dirty="0">
                <a:solidFill>
                  <a:srgbClr val="BBBBBB"/>
                </a:solidFill>
                <a:effectLst/>
                <a:latin typeface="inherit"/>
              </a:rPr>
              <a:t>C#</a:t>
            </a:r>
            <a:endParaRPr lang="en-US" b="0" i="0" dirty="0">
              <a:solidFill>
                <a:srgbClr val="333333"/>
              </a:solidFill>
              <a:effectLst/>
              <a:latin typeface="Roboto" panose="02000000000000000000" pitchFamily="2" charset="0"/>
            </a:endParaRPr>
          </a:p>
          <a:p>
            <a:pPr algn="l" fontAlgn="base"/>
            <a:r>
              <a:rPr lang="en-US" b="0" i="0" dirty="0">
                <a:solidFill>
                  <a:srgbClr val="333333"/>
                </a:solidFill>
                <a:effectLst/>
                <a:latin typeface="Roboto" panose="02000000000000000000" pitchFamily="2" charset="0"/>
              </a:rPr>
              <a:t>Copy</a:t>
            </a:r>
          </a:p>
          <a:p>
            <a:pPr algn="l" fontAlgn="base"/>
            <a:br>
              <a:rPr lang="en-US" b="0" i="0" dirty="0">
                <a:solidFill>
                  <a:srgbClr val="333333"/>
                </a:solidFill>
                <a:effectLst/>
                <a:latin typeface="Roboto" panose="02000000000000000000" pitchFamily="2" charset="0"/>
              </a:rPr>
            </a:br>
            <a:r>
              <a:rPr lang="en-US" b="1" i="0" dirty="0">
                <a:solidFill>
                  <a:srgbClr val="333333"/>
                </a:solidFill>
                <a:effectLst/>
                <a:latin typeface="inherit"/>
              </a:rPr>
              <a:t>409 – Conflict</a:t>
            </a:r>
            <a:r>
              <a:rPr lang="en-US" b="0" i="0" dirty="0">
                <a:solidFill>
                  <a:srgbClr val="333333"/>
                </a:solidFill>
                <a:effectLst/>
                <a:latin typeface="Roboto" panose="02000000000000000000" pitchFamily="2" charset="0"/>
              </a:rPr>
              <a:t> – When there is a business rule that prevents you from creating that resource as a result of a POST. Another scenario can be with using PUT to update a specific resource, and due to its state, you can’t.</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For this, the RFCs mention the fact the PUT requests might have versions and updating one might give you conflict.</a:t>
            </a:r>
          </a:p>
          <a:p>
            <a:pPr algn="l" fontAlgn="base"/>
            <a:br>
              <a:rPr lang="en-US" b="0" i="0" dirty="0">
                <a:solidFill>
                  <a:srgbClr val="333333"/>
                </a:solidFill>
                <a:effectLst/>
                <a:latin typeface="Roboto" panose="02000000000000000000" pitchFamily="2" charset="0"/>
              </a:rPr>
            </a:br>
            <a:r>
              <a:rPr lang="en-US" b="1" i="0" dirty="0">
                <a:solidFill>
                  <a:srgbClr val="333333"/>
                </a:solidFill>
                <a:effectLst/>
                <a:latin typeface="inherit"/>
              </a:rPr>
              <a:t>410 – Gone</a:t>
            </a:r>
            <a:r>
              <a:rPr lang="en-US" b="0" i="0" dirty="0">
                <a:solidFill>
                  <a:srgbClr val="333333"/>
                </a:solidFill>
                <a:effectLst/>
                <a:latin typeface="Roboto" panose="02000000000000000000" pitchFamily="2" charset="0"/>
              </a:rPr>
              <a:t> – used to mark something as not available anymore; like promotions…or out of </a:t>
            </a:r>
            <a:r>
              <a:rPr lang="en-US" b="0" i="0" dirty="0" err="1">
                <a:solidFill>
                  <a:srgbClr val="333333"/>
                </a:solidFill>
                <a:effectLst/>
                <a:latin typeface="Roboto" panose="02000000000000000000" pitchFamily="2" charset="0"/>
              </a:rPr>
              <a:t>stocks..maybe</a:t>
            </a:r>
            <a:r>
              <a:rPr lang="en-US" b="0" i="0" dirty="0">
                <a:solidFill>
                  <a:srgbClr val="333333"/>
                </a:solidFill>
                <a:effectLst/>
                <a:latin typeface="Roboto" panose="02000000000000000000" pitchFamily="2" charset="0"/>
              </a:rPr>
              <a:t>… or simply to show a soft delete</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415 – Unsupported Media-Type</a:t>
            </a:r>
            <a:r>
              <a:rPr lang="en-US" b="0" i="0" dirty="0">
                <a:solidFill>
                  <a:srgbClr val="333333"/>
                </a:solidFill>
                <a:effectLst/>
                <a:latin typeface="Roboto" panose="02000000000000000000" pitchFamily="2" charset="0"/>
              </a:rPr>
              <a:t>; When the server can’t understand the body of the request, due to a wrong Content-Type header, or limited capabilities on the server.</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For example, if you try to send an XML in the request but the server doesn’t know how to read XML, you should get this status code.</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422 – </a:t>
            </a:r>
            <a:r>
              <a:rPr lang="en-US" b="1" i="0" dirty="0" err="1">
                <a:solidFill>
                  <a:srgbClr val="333333"/>
                </a:solidFill>
                <a:effectLst/>
                <a:latin typeface="inherit"/>
              </a:rPr>
              <a:t>Unprocessable</a:t>
            </a:r>
            <a:r>
              <a:rPr lang="en-US" b="1" i="0" dirty="0">
                <a:solidFill>
                  <a:srgbClr val="333333"/>
                </a:solidFill>
                <a:effectLst/>
                <a:latin typeface="inherit"/>
              </a:rPr>
              <a:t> Entity –</a:t>
            </a:r>
            <a:r>
              <a:rPr lang="en-US" b="0" i="0" dirty="0">
                <a:solidFill>
                  <a:srgbClr val="333333"/>
                </a:solidFill>
                <a:effectLst/>
                <a:latin typeface="Roboto" panose="02000000000000000000" pitchFamily="2" charset="0"/>
              </a:rPr>
              <a:t> the server understands the request, the request is well-formed but due to some rules, it can’t be processed. It can be used instead of 409 – Conflict and also covers a lot of ground. You can configure this </a:t>
            </a:r>
            <a:r>
              <a:rPr lang="en-US" b="0" i="0" dirty="0" err="1">
                <a:solidFill>
                  <a:srgbClr val="333333"/>
                </a:solidFill>
                <a:effectLst/>
                <a:latin typeface="Roboto" panose="02000000000000000000" pitchFamily="2" charset="0"/>
              </a:rPr>
              <a:t>inStartup.cs</a:t>
            </a:r>
            <a:r>
              <a:rPr lang="en-US" b="0" i="0" dirty="0">
                <a:solidFill>
                  <a:srgbClr val="333333"/>
                </a:solidFill>
                <a:effectLst/>
                <a:latin typeface="Roboto" panose="02000000000000000000" pitchFamily="2" charset="0"/>
              </a:rPr>
              <a:t> by leveraging </a:t>
            </a:r>
            <a:r>
              <a:rPr lang="en-US" b="0" i="0" dirty="0" err="1">
                <a:solidFill>
                  <a:srgbClr val="333333"/>
                </a:solidFill>
                <a:effectLst/>
                <a:latin typeface="Roboto" panose="02000000000000000000" pitchFamily="2" charset="0"/>
              </a:rPr>
              <a:t>ApiBehaviourOptionslike</a:t>
            </a:r>
            <a:r>
              <a:rPr lang="en-US" b="0" i="0" dirty="0">
                <a:solidFill>
                  <a:srgbClr val="333333"/>
                </a:solidFill>
                <a:effectLst/>
                <a:latin typeface="Roboto" panose="02000000000000000000" pitchFamily="2" charset="0"/>
              </a:rPr>
              <a:t> this:</a:t>
            </a:r>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17</a:t>
            </a:fld>
            <a:endParaRPr lang="en-US"/>
          </a:p>
        </p:txBody>
      </p:sp>
    </p:spTree>
    <p:extLst>
      <p:ext uri="{BB962C8B-B14F-4D97-AF65-F5344CB8AC3E}">
        <p14:creationId xmlns:p14="http://schemas.microsoft.com/office/powerpoint/2010/main" val="3426790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333333"/>
                </a:solidFill>
                <a:effectLst/>
                <a:latin typeface="inherit"/>
              </a:rPr>
              <a:t>200 OK</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When the response what processed with success, and usually has a response body.</a:t>
            </a:r>
          </a:p>
          <a:p>
            <a:pPr algn="l" fontAlgn="base"/>
            <a:r>
              <a:rPr lang="en-US" b="1" i="0" dirty="0">
                <a:solidFill>
                  <a:srgbClr val="333333"/>
                </a:solidFill>
                <a:effectLst/>
                <a:latin typeface="inherit"/>
              </a:rPr>
              <a:t>201 Created </a:t>
            </a:r>
            <a:r>
              <a:rPr lang="en-US" b="0" i="0" dirty="0">
                <a:solidFill>
                  <a:srgbClr val="333333"/>
                </a:solidFill>
                <a:effectLst/>
                <a:latin typeface="Roboto" panose="02000000000000000000" pitchFamily="2" charset="0"/>
              </a:rPr>
              <a:t>– As a response for a POST request that has the effect of creating a new resource. This should be accompanied by a Location header indicating the location for the newly created resource</a:t>
            </a:r>
            <a:br>
              <a:rPr lang="en-US" b="0" i="0" dirty="0">
                <a:solidFill>
                  <a:srgbClr val="333333"/>
                </a:solidFill>
                <a:effectLst/>
                <a:latin typeface="Roboto" panose="02000000000000000000" pitchFamily="2" charset="0"/>
              </a:rPr>
            </a:br>
            <a:br>
              <a:rPr lang="en-US" b="0" i="0" dirty="0">
                <a:solidFill>
                  <a:srgbClr val="333333"/>
                </a:solidFill>
                <a:effectLst/>
                <a:latin typeface="Roboto" panose="02000000000000000000" pitchFamily="2" charset="0"/>
              </a:rPr>
            </a:br>
            <a:r>
              <a:rPr lang="en-US" b="1" i="0" dirty="0">
                <a:solidFill>
                  <a:srgbClr val="333333"/>
                </a:solidFill>
                <a:effectLst/>
                <a:latin typeface="inherit"/>
              </a:rPr>
              <a:t>202 Accepted</a:t>
            </a:r>
            <a:r>
              <a:rPr lang="en-US" b="0" i="0" dirty="0">
                <a:solidFill>
                  <a:srgbClr val="333333"/>
                </a:solidFill>
                <a:effectLst/>
                <a:latin typeface="Roboto" panose="02000000000000000000" pitchFamily="2" charset="0"/>
              </a:rPr>
              <a:t> – For scenarios where there is no need for a response body. </a:t>
            </a:r>
            <a:r>
              <a:rPr lang="en-US" b="0" i="0" dirty="0" err="1">
                <a:solidFill>
                  <a:srgbClr val="333333"/>
                </a:solidFill>
                <a:effectLst/>
                <a:latin typeface="Roboto" panose="02000000000000000000" pitchFamily="2" charset="0"/>
              </a:rPr>
              <a:t>e.g</a:t>
            </a:r>
            <a:r>
              <a:rPr lang="en-US" b="0" i="0" dirty="0">
                <a:solidFill>
                  <a:srgbClr val="333333"/>
                </a:solidFill>
                <a:effectLst/>
                <a:latin typeface="Roboto" panose="02000000000000000000" pitchFamily="2" charset="0"/>
              </a:rPr>
              <a:t> for queuing something for later processing.</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Also, this works very fine with the Location header, for polling scenarios, where you call the endpoint from time to time to see the status of a resource processing</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204 No Content</a:t>
            </a:r>
            <a:r>
              <a:rPr lang="en-US" b="0" i="0" dirty="0">
                <a:solidFill>
                  <a:srgbClr val="333333"/>
                </a:solidFill>
                <a:effectLst/>
                <a:latin typeface="Roboto" panose="02000000000000000000" pitchFamily="2" charset="0"/>
              </a:rPr>
              <a:t> – usually as a response for a DELETE request</a:t>
            </a:r>
          </a:p>
          <a:p>
            <a:endParaRPr lang="en-US" dirty="0"/>
          </a:p>
          <a:p>
            <a:r>
              <a:rPr lang="en-US" dirty="0"/>
              <a:t>100 continue</a:t>
            </a:r>
          </a:p>
          <a:p>
            <a:r>
              <a:rPr lang="en-US" dirty="0"/>
              <a:t>101 switching protocols</a:t>
            </a:r>
          </a:p>
          <a:p>
            <a:r>
              <a:rPr lang="en-US" dirty="0"/>
              <a:t>200 ok</a:t>
            </a:r>
          </a:p>
          <a:p>
            <a:r>
              <a:rPr lang="en-US" dirty="0"/>
              <a:t>201 created</a:t>
            </a:r>
          </a:p>
          <a:p>
            <a:r>
              <a:rPr lang="en-US" dirty="0"/>
              <a:t>202 Accepted</a:t>
            </a:r>
          </a:p>
          <a:p>
            <a:r>
              <a:rPr lang="en-US" dirty="0"/>
              <a:t>204 no content</a:t>
            </a:r>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18</a:t>
            </a:fld>
            <a:endParaRPr lang="en-US"/>
          </a:p>
        </p:txBody>
      </p:sp>
    </p:spTree>
    <p:extLst>
      <p:ext uri="{BB962C8B-B14F-4D97-AF65-F5344CB8AC3E}">
        <p14:creationId xmlns:p14="http://schemas.microsoft.com/office/powerpoint/2010/main" val="1270165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US" b="0" i="0" dirty="0">
              <a:solidFill>
                <a:srgbClr val="222222"/>
              </a:solidFill>
              <a:effectLst/>
              <a:latin typeface="Fira Sans"/>
            </a:endParaRPr>
          </a:p>
          <a:p>
            <a:pPr algn="l" fontAlgn="base"/>
            <a:r>
              <a:rPr lang="en-US" b="1" i="0" dirty="0">
                <a:solidFill>
                  <a:srgbClr val="333333"/>
                </a:solidFill>
                <a:effectLst/>
                <a:latin typeface="inherit"/>
              </a:rPr>
              <a:t>400 – Bad Request</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Bad Request is in my opinion, one of the most miss-used status codes. I’ve seen it returned when due to some business logic the request couldn’t be processed, but the request was well formed.</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Think about it – when the request is well-formed, it has the parameters, the body and everything all good, but is a business rule on the backend that prevents that request from being processed….is not a Bad Request. Is anything but a Bad Request.</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When you see a Bad Request, the tendency is to look at the content of the request to see what is wrong, fix that, and issue the request again.</a:t>
            </a:r>
          </a:p>
          <a:p>
            <a:pPr algn="l" fontAlgn="base"/>
            <a:r>
              <a:rPr lang="en-US" b="1" i="0" dirty="0">
                <a:solidFill>
                  <a:srgbClr val="333333"/>
                </a:solidFill>
                <a:effectLst/>
                <a:latin typeface="inherit"/>
              </a:rPr>
              <a:t>Dummy Scenario</a:t>
            </a:r>
            <a:r>
              <a:rPr lang="en-US" b="0" i="0" dirty="0">
                <a:solidFill>
                  <a:srgbClr val="333333"/>
                </a:solidFill>
                <a:effectLst/>
                <a:latin typeface="Roboto" panose="02000000000000000000" pitchFamily="2" charset="0"/>
              </a:rPr>
              <a:t>: Online Store. You can’t create 2 products with the same name and brand.</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401 – Unauthorized</a:t>
            </a:r>
            <a:r>
              <a:rPr lang="en-US" b="0" i="0" dirty="0">
                <a:solidFill>
                  <a:srgbClr val="333333"/>
                </a:solidFill>
                <a:effectLst/>
                <a:latin typeface="Roboto" panose="02000000000000000000" pitchFamily="2" charset="0"/>
              </a:rPr>
              <a:t>, </a:t>
            </a:r>
            <a:r>
              <a:rPr lang="en-US" b="1" i="0" dirty="0">
                <a:solidFill>
                  <a:srgbClr val="333333"/>
                </a:solidFill>
                <a:effectLst/>
                <a:latin typeface="inherit"/>
              </a:rPr>
              <a:t>403 – Forbidden</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404 – Not Found </a:t>
            </a:r>
            <a:r>
              <a:rPr lang="en-US" b="0" i="0" dirty="0">
                <a:solidFill>
                  <a:srgbClr val="333333"/>
                </a:solidFill>
                <a:effectLst/>
                <a:latin typeface="Roboto" panose="02000000000000000000" pitchFamily="2" charset="0"/>
              </a:rPr>
              <a:t>– resource is not there, or maybe it was deleted.</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406 – Not acceptable</a:t>
            </a:r>
            <a:r>
              <a:rPr lang="en-US" b="0" i="0" dirty="0">
                <a:solidFill>
                  <a:srgbClr val="333333"/>
                </a:solidFill>
                <a:effectLst/>
                <a:latin typeface="Roboto" panose="02000000000000000000" pitchFamily="2" charset="0"/>
              </a:rPr>
              <a:t> – when the server can’t return a response that matches the Accept header of the request. To force .NET to take the Accept header into consideration you will need to set a flag to true:</a:t>
            </a:r>
          </a:p>
          <a:p>
            <a:pPr algn="l" fontAlgn="base"/>
            <a:r>
              <a:rPr lang="en-US" b="0" i="0" dirty="0" err="1">
                <a:solidFill>
                  <a:srgbClr val="333333"/>
                </a:solidFill>
                <a:effectLst/>
                <a:latin typeface="Roboto" panose="02000000000000000000" pitchFamily="2" charset="0"/>
              </a:rPr>
              <a:t>services</a:t>
            </a:r>
            <a:r>
              <a:rPr lang="en-US" b="0" i="0" dirty="0" err="1">
                <a:solidFill>
                  <a:srgbClr val="CCCCCC"/>
                </a:solidFill>
                <a:effectLst/>
                <a:latin typeface="Roboto" panose="02000000000000000000" pitchFamily="2" charset="0"/>
              </a:rPr>
              <a:t>.</a:t>
            </a:r>
            <a:r>
              <a:rPr lang="en-US" b="0" i="0" dirty="0" err="1">
                <a:solidFill>
                  <a:srgbClr val="F08D49"/>
                </a:solidFill>
                <a:effectLst/>
                <a:latin typeface="Roboto" panose="02000000000000000000" pitchFamily="2" charset="0"/>
              </a:rPr>
              <a:t>AddControllers</a:t>
            </a:r>
            <a:r>
              <a:rPr lang="en-US" b="0" i="0" dirty="0">
                <a:solidFill>
                  <a:srgbClr val="CCCCCC"/>
                </a:solidFill>
                <a:effectLst/>
                <a:latin typeface="Roboto" panose="02000000000000000000" pitchFamily="2" charset="0"/>
              </a:rPr>
              <a:t>(</a:t>
            </a:r>
            <a:r>
              <a:rPr lang="en-US" b="0" i="0" dirty="0" err="1">
                <a:solidFill>
                  <a:srgbClr val="333333"/>
                </a:solidFill>
                <a:effectLst/>
                <a:latin typeface="Roboto" panose="02000000000000000000" pitchFamily="2" charset="0"/>
              </a:rPr>
              <a:t>setupAction</a:t>
            </a:r>
            <a:r>
              <a:rPr lang="en-US" b="0" i="0" dirty="0">
                <a:solidFill>
                  <a:srgbClr val="333333"/>
                </a:solidFill>
                <a:effectLst/>
                <a:latin typeface="Roboto" panose="02000000000000000000" pitchFamily="2" charset="0"/>
              </a:rPr>
              <a:t> </a:t>
            </a:r>
            <a:r>
              <a:rPr lang="en-US" b="0" i="0" dirty="0">
                <a:solidFill>
                  <a:srgbClr val="67CDCC"/>
                </a:solidFill>
                <a:effectLst/>
                <a:latin typeface="Roboto" panose="02000000000000000000" pitchFamily="2" charset="0"/>
              </a:rPr>
              <a:t>=&gt;</a:t>
            </a:r>
            <a:r>
              <a:rPr lang="en-US" b="0" i="0" dirty="0">
                <a:solidFill>
                  <a:srgbClr val="333333"/>
                </a:solidFill>
                <a:effectLst/>
                <a:latin typeface="Roboto" panose="02000000000000000000" pitchFamily="2" charset="0"/>
              </a:rPr>
              <a:t> </a:t>
            </a:r>
            <a:r>
              <a:rPr lang="en-US" b="0" i="0" dirty="0">
                <a:solidFill>
                  <a:srgbClr val="CCCCCC"/>
                </a:solidFill>
                <a:effectLst/>
                <a:latin typeface="Roboto" panose="02000000000000000000" pitchFamily="2" charset="0"/>
              </a:rPr>
              <a:t>{</a:t>
            </a:r>
            <a:r>
              <a:rPr lang="en-US" b="0" i="0" dirty="0">
                <a:solidFill>
                  <a:srgbClr val="333333"/>
                </a:solidFill>
                <a:effectLst/>
                <a:latin typeface="Roboto" panose="02000000000000000000" pitchFamily="2" charset="0"/>
              </a:rPr>
              <a:t> </a:t>
            </a:r>
            <a:r>
              <a:rPr lang="en-US" b="0" i="0" dirty="0" err="1">
                <a:solidFill>
                  <a:srgbClr val="333333"/>
                </a:solidFill>
                <a:effectLst/>
                <a:latin typeface="Roboto" panose="02000000000000000000" pitchFamily="2" charset="0"/>
              </a:rPr>
              <a:t>setupAction</a:t>
            </a:r>
            <a:r>
              <a:rPr lang="en-US" b="0" i="0" dirty="0" err="1">
                <a:solidFill>
                  <a:srgbClr val="CCCCCC"/>
                </a:solidFill>
                <a:effectLst/>
                <a:latin typeface="Roboto" panose="02000000000000000000" pitchFamily="2" charset="0"/>
              </a:rPr>
              <a:t>.</a:t>
            </a:r>
            <a:r>
              <a:rPr lang="en-US" b="0" i="0" dirty="0" err="1">
                <a:solidFill>
                  <a:srgbClr val="333333"/>
                </a:solidFill>
                <a:effectLst/>
                <a:latin typeface="Roboto" panose="02000000000000000000" pitchFamily="2" charset="0"/>
              </a:rPr>
              <a:t>ReturnHttpNotAcceptable</a:t>
            </a:r>
            <a:r>
              <a:rPr lang="en-US" b="0" i="0" dirty="0">
                <a:solidFill>
                  <a:srgbClr val="333333"/>
                </a:solidFill>
                <a:effectLst/>
                <a:latin typeface="Roboto" panose="02000000000000000000" pitchFamily="2" charset="0"/>
              </a:rPr>
              <a:t> </a:t>
            </a:r>
            <a:r>
              <a:rPr lang="en-US" b="0" i="0" dirty="0">
                <a:solidFill>
                  <a:srgbClr val="67CDCC"/>
                </a:solidFill>
                <a:effectLst/>
                <a:latin typeface="Roboto" panose="02000000000000000000" pitchFamily="2" charset="0"/>
              </a:rPr>
              <a:t>=</a:t>
            </a:r>
            <a:r>
              <a:rPr lang="en-US" b="0" i="0" dirty="0">
                <a:solidFill>
                  <a:srgbClr val="333333"/>
                </a:solidFill>
                <a:effectLst/>
                <a:latin typeface="Roboto" panose="02000000000000000000" pitchFamily="2" charset="0"/>
              </a:rPr>
              <a:t> </a:t>
            </a:r>
            <a:r>
              <a:rPr lang="en-US" b="0" i="0" dirty="0">
                <a:solidFill>
                  <a:srgbClr val="CC99CD"/>
                </a:solidFill>
                <a:effectLst/>
                <a:latin typeface="Roboto" panose="02000000000000000000" pitchFamily="2" charset="0"/>
              </a:rPr>
              <a:t>true</a:t>
            </a:r>
            <a:r>
              <a:rPr lang="en-US" b="0" i="0" dirty="0">
                <a:solidFill>
                  <a:srgbClr val="CCCCCC"/>
                </a:solidFill>
                <a:effectLst/>
                <a:latin typeface="Roboto" panose="02000000000000000000" pitchFamily="2" charset="0"/>
              </a:rPr>
              <a:t>;</a:t>
            </a:r>
            <a:r>
              <a:rPr lang="en-US" b="0" i="0" dirty="0">
                <a:solidFill>
                  <a:srgbClr val="333333"/>
                </a:solidFill>
                <a:effectLst/>
                <a:latin typeface="Roboto" panose="02000000000000000000" pitchFamily="2" charset="0"/>
              </a:rPr>
              <a:t> </a:t>
            </a:r>
            <a:r>
              <a:rPr lang="en-US" b="0" i="0" dirty="0">
                <a:solidFill>
                  <a:srgbClr val="CCCCCC"/>
                </a:solidFill>
                <a:effectLst/>
                <a:latin typeface="Roboto" panose="02000000000000000000" pitchFamily="2" charset="0"/>
              </a:rPr>
              <a:t>})</a:t>
            </a:r>
            <a:r>
              <a:rPr lang="en-US" b="0" i="0" u="none" strike="noStrike" dirty="0">
                <a:solidFill>
                  <a:srgbClr val="442359"/>
                </a:solidFill>
                <a:effectLst/>
                <a:latin typeface="inherit"/>
              </a:rPr>
              <a:t>Copy</a:t>
            </a:r>
            <a:endParaRPr lang="en-US" b="0" i="0" dirty="0">
              <a:solidFill>
                <a:srgbClr val="333333"/>
              </a:solidFill>
              <a:effectLst/>
              <a:latin typeface="Roboto" panose="02000000000000000000" pitchFamily="2" charset="0"/>
            </a:endParaRPr>
          </a:p>
          <a:p>
            <a:pPr algn="l" fontAlgn="base"/>
            <a:r>
              <a:rPr lang="en-US" b="0" i="0" dirty="0">
                <a:solidFill>
                  <a:srgbClr val="BBBBBB"/>
                </a:solidFill>
                <a:effectLst/>
                <a:latin typeface="inherit"/>
              </a:rPr>
              <a:t>C#</a:t>
            </a:r>
            <a:endParaRPr lang="en-US" b="0" i="0" dirty="0">
              <a:solidFill>
                <a:srgbClr val="333333"/>
              </a:solidFill>
              <a:effectLst/>
              <a:latin typeface="Roboto" panose="02000000000000000000" pitchFamily="2" charset="0"/>
            </a:endParaRPr>
          </a:p>
          <a:p>
            <a:pPr algn="l" fontAlgn="base"/>
            <a:r>
              <a:rPr lang="en-US" b="0" i="0" dirty="0">
                <a:solidFill>
                  <a:srgbClr val="333333"/>
                </a:solidFill>
                <a:effectLst/>
                <a:latin typeface="Roboto" panose="02000000000000000000" pitchFamily="2" charset="0"/>
              </a:rPr>
              <a:t>Copy</a:t>
            </a:r>
          </a:p>
          <a:p>
            <a:pPr algn="l" fontAlgn="base"/>
            <a:br>
              <a:rPr lang="en-US" b="0" i="0" dirty="0">
                <a:solidFill>
                  <a:srgbClr val="333333"/>
                </a:solidFill>
                <a:effectLst/>
                <a:latin typeface="Roboto" panose="02000000000000000000" pitchFamily="2" charset="0"/>
              </a:rPr>
            </a:br>
            <a:r>
              <a:rPr lang="en-US" b="1" i="0" dirty="0">
                <a:solidFill>
                  <a:srgbClr val="333333"/>
                </a:solidFill>
                <a:effectLst/>
                <a:latin typeface="inherit"/>
              </a:rPr>
              <a:t>409 – Conflict</a:t>
            </a:r>
            <a:r>
              <a:rPr lang="en-US" b="0" i="0" dirty="0">
                <a:solidFill>
                  <a:srgbClr val="333333"/>
                </a:solidFill>
                <a:effectLst/>
                <a:latin typeface="Roboto" panose="02000000000000000000" pitchFamily="2" charset="0"/>
              </a:rPr>
              <a:t> – When there is a business rule that prevents you from creating that resource as a result of a POST. Another scenario can be with using PUT to update a specific resource, and due to its state, you can’t.</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For this, the RFCs mention the fact the PUT requests might have versions and updating one might give you conflict.</a:t>
            </a:r>
          </a:p>
          <a:p>
            <a:pPr algn="l" fontAlgn="base"/>
            <a:br>
              <a:rPr lang="en-US" b="0" i="0" dirty="0">
                <a:solidFill>
                  <a:srgbClr val="333333"/>
                </a:solidFill>
                <a:effectLst/>
                <a:latin typeface="Roboto" panose="02000000000000000000" pitchFamily="2" charset="0"/>
              </a:rPr>
            </a:b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19</a:t>
            </a:fld>
            <a:endParaRPr lang="en-US"/>
          </a:p>
        </p:txBody>
      </p:sp>
    </p:spTree>
    <p:extLst>
      <p:ext uri="{BB962C8B-B14F-4D97-AF65-F5344CB8AC3E}">
        <p14:creationId xmlns:p14="http://schemas.microsoft.com/office/powerpoint/2010/main" val="807155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333333"/>
                </a:solidFill>
                <a:effectLst/>
                <a:latin typeface="inherit"/>
              </a:rPr>
              <a:t>410 – Gone</a:t>
            </a:r>
            <a:r>
              <a:rPr lang="en-US" b="0" i="0" dirty="0">
                <a:solidFill>
                  <a:srgbClr val="333333"/>
                </a:solidFill>
                <a:effectLst/>
                <a:latin typeface="Roboto" panose="02000000000000000000" pitchFamily="2" charset="0"/>
              </a:rPr>
              <a:t> – used to mark something as not available anymore; like promotions…or out of </a:t>
            </a:r>
            <a:r>
              <a:rPr lang="en-US" b="0" i="0" dirty="0" err="1">
                <a:solidFill>
                  <a:srgbClr val="333333"/>
                </a:solidFill>
                <a:effectLst/>
                <a:latin typeface="Roboto" panose="02000000000000000000" pitchFamily="2" charset="0"/>
              </a:rPr>
              <a:t>stocks..maybe</a:t>
            </a:r>
            <a:r>
              <a:rPr lang="en-US" b="0" i="0" dirty="0">
                <a:solidFill>
                  <a:srgbClr val="333333"/>
                </a:solidFill>
                <a:effectLst/>
                <a:latin typeface="Roboto" panose="02000000000000000000" pitchFamily="2" charset="0"/>
              </a:rPr>
              <a:t>… or simply to show a soft delete</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415 – Unsupported Media-Type</a:t>
            </a:r>
            <a:r>
              <a:rPr lang="en-US" b="0" i="0" dirty="0">
                <a:solidFill>
                  <a:srgbClr val="333333"/>
                </a:solidFill>
                <a:effectLst/>
                <a:latin typeface="Roboto" panose="02000000000000000000" pitchFamily="2" charset="0"/>
              </a:rPr>
              <a:t>; When the server can’t understand the body of the request, due to a wrong Content-Type header, or limited capabilities on the server.</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For example, if you try to send an XML in the request but the server doesn’t know how to read XML, you should get this status code.</a:t>
            </a:r>
            <a:br>
              <a:rPr lang="en-US" b="0" i="0" dirty="0">
                <a:solidFill>
                  <a:srgbClr val="333333"/>
                </a:solidFill>
                <a:effectLst/>
                <a:latin typeface="Roboto" panose="02000000000000000000" pitchFamily="2" charset="0"/>
              </a:rPr>
            </a:br>
            <a:r>
              <a:rPr lang="en-US" b="1" i="0" dirty="0">
                <a:solidFill>
                  <a:srgbClr val="333333"/>
                </a:solidFill>
                <a:effectLst/>
                <a:latin typeface="inherit"/>
              </a:rPr>
              <a:t>422 – </a:t>
            </a:r>
            <a:r>
              <a:rPr lang="en-US" b="1" i="0" dirty="0" err="1">
                <a:solidFill>
                  <a:srgbClr val="333333"/>
                </a:solidFill>
                <a:effectLst/>
                <a:latin typeface="inherit"/>
              </a:rPr>
              <a:t>Unprocessable</a:t>
            </a:r>
            <a:r>
              <a:rPr lang="en-US" b="1" i="0" dirty="0">
                <a:solidFill>
                  <a:srgbClr val="333333"/>
                </a:solidFill>
                <a:effectLst/>
                <a:latin typeface="inherit"/>
              </a:rPr>
              <a:t> Entity –</a:t>
            </a:r>
            <a:r>
              <a:rPr lang="en-US" b="0" i="0" dirty="0">
                <a:solidFill>
                  <a:srgbClr val="333333"/>
                </a:solidFill>
                <a:effectLst/>
                <a:latin typeface="Roboto" panose="02000000000000000000" pitchFamily="2" charset="0"/>
              </a:rPr>
              <a:t> the server understands the request, the request is well-formed but due to some rules, it can’t be processed. It can be used instead of 409 – Conflict and also covers a lot of ground. You can configure this </a:t>
            </a:r>
            <a:r>
              <a:rPr lang="en-US" b="0" i="0" dirty="0" err="1">
                <a:solidFill>
                  <a:srgbClr val="333333"/>
                </a:solidFill>
                <a:effectLst/>
                <a:latin typeface="Roboto" panose="02000000000000000000" pitchFamily="2" charset="0"/>
              </a:rPr>
              <a:t>inStartup.cs</a:t>
            </a:r>
            <a:r>
              <a:rPr lang="en-US" b="0" i="0" dirty="0">
                <a:solidFill>
                  <a:srgbClr val="333333"/>
                </a:solidFill>
                <a:effectLst/>
                <a:latin typeface="Roboto" panose="02000000000000000000" pitchFamily="2" charset="0"/>
              </a:rPr>
              <a:t> by leveraging </a:t>
            </a:r>
            <a:r>
              <a:rPr lang="en-US" b="0" i="0" dirty="0" err="1">
                <a:solidFill>
                  <a:srgbClr val="333333"/>
                </a:solidFill>
                <a:effectLst/>
                <a:latin typeface="Roboto" panose="02000000000000000000" pitchFamily="2" charset="0"/>
              </a:rPr>
              <a:t>ApiBehaviourOptionslike</a:t>
            </a:r>
            <a:r>
              <a:rPr lang="en-US" b="0" i="0" dirty="0">
                <a:solidFill>
                  <a:srgbClr val="333333"/>
                </a:solidFill>
                <a:effectLst/>
                <a:latin typeface="Roboto" panose="02000000000000000000" pitchFamily="2" charset="0"/>
              </a:rPr>
              <a:t> this:</a:t>
            </a:r>
          </a:p>
          <a:p>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20</a:t>
            </a:fld>
            <a:endParaRPr lang="en-US"/>
          </a:p>
        </p:txBody>
      </p:sp>
    </p:spTree>
    <p:extLst>
      <p:ext uri="{BB962C8B-B14F-4D97-AF65-F5344CB8AC3E}">
        <p14:creationId xmlns:p14="http://schemas.microsoft.com/office/powerpoint/2010/main" val="3395701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206 partial content</a:t>
            </a:r>
          </a:p>
          <a:p>
            <a:r>
              <a:rPr lang="en-US" dirty="0"/>
              <a:t>207 </a:t>
            </a:r>
            <a:r>
              <a:rPr lang="en-US" dirty="0" err="1"/>
              <a:t>multistatus</a:t>
            </a:r>
            <a:endParaRPr lang="en-US" dirty="0"/>
          </a:p>
          <a:p>
            <a:r>
              <a:rPr lang="en-US" dirty="0"/>
              <a:t>300 multiple choices</a:t>
            </a:r>
          </a:p>
          <a:p>
            <a:r>
              <a:rPr lang="en-US" dirty="0"/>
              <a:t>301 moved </a:t>
            </a:r>
            <a:r>
              <a:rPr lang="en-US" dirty="0" err="1"/>
              <a:t>permamently</a:t>
            </a:r>
            <a:endParaRPr lang="en-US" dirty="0"/>
          </a:p>
          <a:p>
            <a:r>
              <a:rPr lang="en-US" dirty="0"/>
              <a:t>302 found</a:t>
            </a:r>
          </a:p>
          <a:p>
            <a:r>
              <a:rPr lang="en-US" dirty="0"/>
              <a:t>303 see other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21</a:t>
            </a:fld>
            <a:endParaRPr lang="en-US"/>
          </a:p>
        </p:txBody>
      </p:sp>
    </p:spTree>
    <p:extLst>
      <p:ext uri="{BB962C8B-B14F-4D97-AF65-F5344CB8AC3E}">
        <p14:creationId xmlns:p14="http://schemas.microsoft.com/office/powerpoint/2010/main" val="1807846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RDA – remote data access – client </a:t>
            </a:r>
            <a:r>
              <a:rPr lang="en-US" dirty="0" err="1"/>
              <a:t>quering</a:t>
            </a:r>
            <a:r>
              <a:rPr lang="en-US" dirty="0"/>
              <a:t> interface</a:t>
            </a:r>
          </a:p>
          <a:p>
            <a:r>
              <a:rPr lang="en-US" dirty="0"/>
              <a:t>XML-RPC – </a:t>
            </a:r>
            <a:r>
              <a:rPr lang="en-US" dirty="0" err="1"/>
              <a:t>formalna</a:t>
            </a:r>
            <a:r>
              <a:rPr lang="en-US" dirty="0"/>
              <a:t> </a:t>
            </a:r>
            <a:r>
              <a:rPr lang="en-US" dirty="0" err="1"/>
              <a:t>specyfikacja</a:t>
            </a:r>
            <a:r>
              <a:rPr lang="en-US" dirty="0"/>
              <a:t> </a:t>
            </a:r>
            <a:r>
              <a:rPr lang="en-US" dirty="0" err="1"/>
              <a:t>oparta</a:t>
            </a:r>
            <a:r>
              <a:rPr lang="en-US" dirty="0"/>
              <a:t> o XML od </a:t>
            </a:r>
            <a:r>
              <a:rPr lang="en-US" dirty="0" err="1"/>
              <a:t>Microsoftu</a:t>
            </a:r>
            <a:endParaRPr lang="en-US" dirty="0"/>
          </a:p>
          <a:p>
            <a:endParaRPr lang="en-US" dirty="0"/>
          </a:p>
          <a:p>
            <a:r>
              <a:rPr lang="en-US" b="1" i="0" dirty="0">
                <a:solidFill>
                  <a:srgbClr val="202122"/>
                </a:solidFill>
                <a:effectLst/>
                <a:latin typeface="Arial" panose="020B0604020202020204" pitchFamily="34" charset="0"/>
              </a:rPr>
              <a:t>Common Object Request Broker Architecture</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CORBA</a:t>
            </a:r>
            <a:r>
              <a:rPr lang="en-US" b="0" i="0" dirty="0">
                <a:solidFill>
                  <a:srgbClr val="202122"/>
                </a:solidFill>
                <a:effectLst/>
                <a:latin typeface="Arial" panose="020B0604020202020204" pitchFamily="34" charset="0"/>
              </a:rPr>
              <a:t>) is a </a:t>
            </a:r>
            <a:r>
              <a:rPr lang="en-US" b="0" i="0" u="none" strike="noStrike" dirty="0">
                <a:solidFill>
                  <a:srgbClr val="0B0080"/>
                </a:solidFill>
                <a:effectLst/>
                <a:latin typeface="Arial" panose="020B0604020202020204" pitchFamily="34" charset="0"/>
                <a:hlinkClick r:id="rId3" tooltip="Standardization"/>
              </a:rPr>
              <a:t>standard</a:t>
            </a:r>
            <a:r>
              <a:rPr lang="en-US" b="0" i="0" dirty="0">
                <a:solidFill>
                  <a:srgbClr val="202122"/>
                </a:solidFill>
                <a:effectLst/>
                <a:latin typeface="Arial" panose="020B0604020202020204" pitchFamily="34" charset="0"/>
              </a:rPr>
              <a:t> defined by the </a:t>
            </a:r>
            <a:r>
              <a:rPr lang="en-US" b="0" i="0" u="none" strike="noStrike" dirty="0">
                <a:solidFill>
                  <a:srgbClr val="0B0080"/>
                </a:solidFill>
                <a:effectLst/>
                <a:latin typeface="Arial" panose="020B0604020202020204" pitchFamily="34" charset="0"/>
                <a:hlinkClick r:id="rId4" tooltip="Object Management Group"/>
              </a:rPr>
              <a:t>Object Management Group</a:t>
            </a:r>
            <a:r>
              <a:rPr lang="en-US" b="0" i="0" dirty="0">
                <a:solidFill>
                  <a:srgbClr val="202122"/>
                </a:solidFill>
                <a:effectLst/>
                <a:latin typeface="Arial" panose="020B0604020202020204" pitchFamily="34" charset="0"/>
              </a:rPr>
              <a:t> (OMG) designed to facilitate the communication of systems that are deployed on diverse platforms. CORBA enables collaboration between systems on different operating systems, </a:t>
            </a:r>
            <a:r>
              <a:rPr lang="en-US" b="0" i="0" u="none" strike="noStrike" dirty="0">
                <a:solidFill>
                  <a:srgbClr val="0B0080"/>
                </a:solidFill>
                <a:effectLst/>
                <a:latin typeface="Arial" panose="020B0604020202020204" pitchFamily="34" charset="0"/>
                <a:hlinkClick r:id="rId5" tooltip="Programming language"/>
              </a:rPr>
              <a:t>programming languages</a:t>
            </a:r>
            <a:r>
              <a:rPr lang="en-US" b="0" i="0" dirty="0">
                <a:solidFill>
                  <a:srgbClr val="202122"/>
                </a:solidFill>
                <a:effectLst/>
                <a:latin typeface="Arial" panose="020B0604020202020204" pitchFamily="34" charset="0"/>
              </a:rPr>
              <a:t>, and computing hardware. CORBA uses an object-oriented model although the systems that use the CORBA do not have to be object-oriented. CORBA is an example of the </a:t>
            </a:r>
            <a:r>
              <a:rPr lang="en-US" b="0" i="0" u="none" strike="noStrike" dirty="0">
                <a:solidFill>
                  <a:srgbClr val="0B0080"/>
                </a:solidFill>
                <a:effectLst/>
                <a:latin typeface="Arial" panose="020B0604020202020204" pitchFamily="34" charset="0"/>
                <a:hlinkClick r:id="rId6" tooltip="Distributed object"/>
              </a:rPr>
              <a:t>distributed object</a:t>
            </a:r>
            <a:r>
              <a:rPr lang="en-US" b="0" i="0" dirty="0">
                <a:solidFill>
                  <a:srgbClr val="202122"/>
                </a:solidFill>
                <a:effectLst/>
                <a:latin typeface="Arial" panose="020B0604020202020204" pitchFamily="34" charset="0"/>
              </a:rPr>
              <a:t> paradigm.</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3</a:t>
            </a:fld>
            <a:endParaRPr lang="en-US"/>
          </a:p>
        </p:txBody>
      </p:sp>
    </p:spTree>
    <p:extLst>
      <p:ext uri="{BB962C8B-B14F-4D97-AF65-F5344CB8AC3E}">
        <p14:creationId xmlns:p14="http://schemas.microsoft.com/office/powerpoint/2010/main" val="1300379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One </a:t>
            </a:r>
            <a:r>
              <a:rPr lang="pl-PL" dirty="0" err="1"/>
              <a:t>way</a:t>
            </a:r>
            <a:r>
              <a:rPr lang="pl-PL" dirty="0"/>
              <a:t> </a:t>
            </a:r>
            <a:r>
              <a:rPr lang="pl-PL" dirty="0" err="1"/>
              <a:t>or</a:t>
            </a:r>
            <a:r>
              <a:rPr lang="pl-PL" dirty="0"/>
              <a:t> </a:t>
            </a:r>
            <a:r>
              <a:rPr lang="pl-PL" dirty="0" err="1"/>
              <a:t>two</a:t>
            </a:r>
            <a:r>
              <a:rPr lang="pl-PL" dirty="0"/>
              <a:t> </a:t>
            </a:r>
            <a:r>
              <a:rPr lang="pl-PL" dirty="0" err="1"/>
              <a:t>way</a:t>
            </a:r>
            <a:r>
              <a:rPr lang="pl-PL" dirty="0"/>
              <a:t> streaming</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23</a:t>
            </a:fld>
            <a:endParaRPr lang="en-US"/>
          </a:p>
        </p:txBody>
      </p:sp>
    </p:spTree>
    <p:extLst>
      <p:ext uri="{BB962C8B-B14F-4D97-AF65-F5344CB8AC3E}">
        <p14:creationId xmlns:p14="http://schemas.microsoft.com/office/powerpoint/2010/main" val="1337096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One </a:t>
            </a:r>
            <a:r>
              <a:rPr lang="pl-PL" dirty="0" err="1"/>
              <a:t>way</a:t>
            </a:r>
            <a:r>
              <a:rPr lang="pl-PL" dirty="0"/>
              <a:t> </a:t>
            </a:r>
            <a:r>
              <a:rPr lang="pl-PL" dirty="0" err="1"/>
              <a:t>or</a:t>
            </a:r>
            <a:r>
              <a:rPr lang="pl-PL" dirty="0"/>
              <a:t> </a:t>
            </a:r>
            <a:r>
              <a:rPr lang="pl-PL" dirty="0" err="1"/>
              <a:t>two</a:t>
            </a:r>
            <a:r>
              <a:rPr lang="pl-PL" dirty="0"/>
              <a:t> </a:t>
            </a:r>
            <a:r>
              <a:rPr lang="pl-PL" dirty="0" err="1"/>
              <a:t>way</a:t>
            </a:r>
            <a:r>
              <a:rPr lang="pl-PL" dirty="0"/>
              <a:t> streaming</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24</a:t>
            </a:fld>
            <a:endParaRPr lang="en-US"/>
          </a:p>
        </p:txBody>
      </p:sp>
    </p:spTree>
    <p:extLst>
      <p:ext uri="{BB962C8B-B14F-4D97-AF65-F5344CB8AC3E}">
        <p14:creationId xmlns:p14="http://schemas.microsoft.com/office/powerpoint/2010/main" val="17149602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27</a:t>
            </a:fld>
            <a:endParaRPr lang="en-US"/>
          </a:p>
        </p:txBody>
      </p:sp>
    </p:spTree>
    <p:extLst>
      <p:ext uri="{BB962C8B-B14F-4D97-AF65-F5344CB8AC3E}">
        <p14:creationId xmlns:p14="http://schemas.microsoft.com/office/powerpoint/2010/main" val="6092742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28</a:t>
            </a:fld>
            <a:endParaRPr lang="en-US"/>
          </a:p>
        </p:txBody>
      </p:sp>
    </p:spTree>
    <p:extLst>
      <p:ext uri="{BB962C8B-B14F-4D97-AF65-F5344CB8AC3E}">
        <p14:creationId xmlns:p14="http://schemas.microsoft.com/office/powerpoint/2010/main" val="1505509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29</a:t>
            </a:fld>
            <a:endParaRPr lang="en-US"/>
          </a:p>
        </p:txBody>
      </p:sp>
    </p:spTree>
    <p:extLst>
      <p:ext uri="{BB962C8B-B14F-4D97-AF65-F5344CB8AC3E}">
        <p14:creationId xmlns:p14="http://schemas.microsoft.com/office/powerpoint/2010/main" val="1454952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37</a:t>
            </a:fld>
            <a:endParaRPr lang="en-US"/>
          </a:p>
        </p:txBody>
      </p:sp>
    </p:spTree>
    <p:extLst>
      <p:ext uri="{BB962C8B-B14F-4D97-AF65-F5344CB8AC3E}">
        <p14:creationId xmlns:p14="http://schemas.microsoft.com/office/powerpoint/2010/main" val="13166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41</a:t>
            </a:fld>
            <a:endParaRPr lang="en-US"/>
          </a:p>
        </p:txBody>
      </p:sp>
    </p:spTree>
    <p:extLst>
      <p:ext uri="{BB962C8B-B14F-4D97-AF65-F5344CB8AC3E}">
        <p14:creationId xmlns:p14="http://schemas.microsoft.com/office/powerpoint/2010/main" val="13605963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https://devblogs.microsoft.com/odata/experimenting-with-odata-in-asp-net-core-3-1/</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Fundamental unit: Query</a:t>
            </a:r>
          </a:p>
          <a:p>
            <a:endParaRPr lang="en-US" dirty="0"/>
          </a:p>
          <a:p>
            <a:r>
              <a:rPr lang="en-US" dirty="0" err="1"/>
              <a:t>Wymyslon</a:t>
            </a:r>
            <a:r>
              <a:rPr lang="en-US" dirty="0"/>
              <a:t> </a:t>
            </a:r>
            <a:r>
              <a:rPr lang="en-US" dirty="0" err="1"/>
              <a:t>yprzez</a:t>
            </a:r>
            <a:r>
              <a:rPr lang="en-US" dirty="0"/>
              <a:t> </a:t>
            </a:r>
            <a:r>
              <a:rPr lang="en-US" dirty="0" err="1"/>
              <a:t>facebook</a:t>
            </a:r>
            <a:endParaRPr lang="en-US" dirty="0"/>
          </a:p>
          <a:p>
            <a:r>
              <a:rPr lang="en-US" dirty="0" err="1"/>
              <a:t>Popularny</a:t>
            </a:r>
            <a:r>
              <a:rPr lang="en-US" dirty="0"/>
              <a:t> </a:t>
            </a:r>
            <a:r>
              <a:rPr lang="en-US" dirty="0" err="1"/>
              <a:t>na</a:t>
            </a:r>
            <a:r>
              <a:rPr lang="en-US" dirty="0"/>
              <a:t> </a:t>
            </a:r>
            <a:r>
              <a:rPr lang="en-US" dirty="0" err="1"/>
              <a:t>froncie</a:t>
            </a:r>
            <a:endParaRPr lang="en-US" dirty="0"/>
          </a:p>
          <a:p>
            <a:endParaRPr lang="en-US" dirty="0"/>
          </a:p>
          <a:p>
            <a:r>
              <a:rPr lang="en-US" dirty="0"/>
              <a:t>It enables clients to specify exactly what data is needed, makes it easier to aggregate data from multiple sources and uses a type system to describe data</a:t>
            </a:r>
          </a:p>
        </p:txBody>
      </p:sp>
      <p:sp>
        <p:nvSpPr>
          <p:cNvPr id="4" name="Slide Number Placeholder 3"/>
          <p:cNvSpPr>
            <a:spLocks noGrp="1"/>
          </p:cNvSpPr>
          <p:nvPr>
            <p:ph type="sldNum" sz="quarter" idx="5"/>
          </p:nvPr>
        </p:nvSpPr>
        <p:spPr/>
        <p:txBody>
          <a:bodyPr/>
          <a:lstStyle/>
          <a:p>
            <a:fld id="{E0AE778D-2A57-4226-B72B-26EA3CA60131}" type="slidenum">
              <a:rPr lang="en-US" smtClean="0"/>
              <a:t>44</a:t>
            </a:fld>
            <a:endParaRPr lang="en-US"/>
          </a:p>
        </p:txBody>
      </p:sp>
    </p:spTree>
    <p:extLst>
      <p:ext uri="{BB962C8B-B14F-4D97-AF65-F5344CB8AC3E}">
        <p14:creationId xmlns:p14="http://schemas.microsoft.com/office/powerpoint/2010/main" val="3198316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Strongly typed schema</a:t>
            </a:r>
          </a:p>
          <a:p>
            <a:r>
              <a:rPr lang="en-US" dirty="0"/>
              <a:t>Like sending </a:t>
            </a:r>
            <a:r>
              <a:rPr lang="en-US" dirty="0" err="1"/>
              <a:t>sql</a:t>
            </a:r>
            <a:r>
              <a:rPr lang="en-US" dirty="0"/>
              <a:t> query to your API</a:t>
            </a:r>
          </a:p>
          <a:p>
            <a:r>
              <a:rPr lang="en-US" dirty="0"/>
              <a:t>	</a:t>
            </a:r>
          </a:p>
        </p:txBody>
      </p:sp>
      <p:sp>
        <p:nvSpPr>
          <p:cNvPr id="4" name="Slide Number Placeholder 3"/>
          <p:cNvSpPr>
            <a:spLocks noGrp="1"/>
          </p:cNvSpPr>
          <p:nvPr>
            <p:ph type="sldNum" sz="quarter" idx="5"/>
          </p:nvPr>
        </p:nvSpPr>
        <p:spPr/>
        <p:txBody>
          <a:bodyPr/>
          <a:lstStyle/>
          <a:p>
            <a:fld id="{E0AE778D-2A57-4226-B72B-26EA3CA60131}" type="slidenum">
              <a:rPr lang="en-US" smtClean="0"/>
              <a:t>45</a:t>
            </a:fld>
            <a:endParaRPr lang="en-US"/>
          </a:p>
        </p:txBody>
      </p:sp>
    </p:spTree>
    <p:extLst>
      <p:ext uri="{BB962C8B-B14F-4D97-AF65-F5344CB8AC3E}">
        <p14:creationId xmlns:p14="http://schemas.microsoft.com/office/powerpoint/2010/main" val="31143519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have headers</a:t>
            </a:r>
          </a:p>
          <a:p>
            <a:r>
              <a:rPr lang="en-US" dirty="0"/>
              <a:t>You can run multiple queries in parallel</a:t>
            </a:r>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48</a:t>
            </a:fld>
            <a:endParaRPr lang="en-US"/>
          </a:p>
        </p:txBody>
      </p:sp>
    </p:spTree>
    <p:extLst>
      <p:ext uri="{BB962C8B-B14F-4D97-AF65-F5344CB8AC3E}">
        <p14:creationId xmlns:p14="http://schemas.microsoft.com/office/powerpoint/2010/main" val="3284755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RPC – </a:t>
            </a:r>
            <a:r>
              <a:rPr lang="en-US" dirty="0" err="1"/>
              <a:t>pierwsza</a:t>
            </a:r>
            <a:r>
              <a:rPr lang="en-US" dirty="0"/>
              <a:t> </a:t>
            </a:r>
            <a:r>
              <a:rPr lang="en-US" dirty="0" err="1"/>
              <a:t>implementacja</a:t>
            </a:r>
            <a:r>
              <a:rPr lang="en-US" dirty="0"/>
              <a:t> 81, ale concept </a:t>
            </a:r>
            <a:r>
              <a:rPr lang="en-US" dirty="0" err="1"/>
              <a:t>pojawil</a:t>
            </a:r>
            <a:r>
              <a:rPr lang="en-US" dirty="0"/>
              <a:t> </a:t>
            </a:r>
            <a:r>
              <a:rPr lang="en-US" dirty="0" err="1"/>
              <a:t>sie</a:t>
            </a:r>
            <a:r>
              <a:rPr lang="en-US" dirty="0"/>
              <a:t> w </a:t>
            </a:r>
            <a:r>
              <a:rPr lang="en-US" dirty="0" err="1"/>
              <a:t>latach</a:t>
            </a:r>
            <a:r>
              <a:rPr lang="en-US" dirty="0"/>
              <a:t> 70</a:t>
            </a:r>
          </a:p>
          <a:p>
            <a:r>
              <a:rPr lang="en-US" dirty="0"/>
              <a:t>SOAP – </a:t>
            </a:r>
            <a:r>
              <a:rPr lang="en-US" dirty="0" err="1"/>
              <a:t>implementacja</a:t>
            </a:r>
            <a:r>
              <a:rPr lang="en-US" dirty="0"/>
              <a:t> SOA (</a:t>
            </a:r>
            <a:r>
              <a:rPr lang="en-US" dirty="0" err="1"/>
              <a:t>nadal</a:t>
            </a:r>
            <a:r>
              <a:rPr lang="en-US" dirty="0"/>
              <a:t> </a:t>
            </a:r>
            <a:r>
              <a:rPr lang="en-US" dirty="0" err="1"/>
              <a:t>oparta</a:t>
            </a:r>
            <a:r>
              <a:rPr lang="en-US" dirty="0"/>
              <a:t> o </a:t>
            </a:r>
            <a:r>
              <a:rPr lang="en-US" dirty="0" err="1"/>
              <a:t>zasady</a:t>
            </a:r>
            <a:r>
              <a:rPr lang="en-US" dirty="0"/>
              <a:t> </a:t>
            </a:r>
            <a:r>
              <a:rPr lang="en-US" dirty="0" err="1"/>
              <a:t>rpc</a:t>
            </a:r>
            <a:r>
              <a:rPr lang="en-US" dirty="0"/>
              <a:t> -&gt; </a:t>
            </a:r>
            <a:r>
              <a:rPr lang="en-US" dirty="0" err="1"/>
              <a:t>bardzo</a:t>
            </a:r>
            <a:r>
              <a:rPr lang="en-US" dirty="0"/>
              <a:t> </a:t>
            </a:r>
            <a:r>
              <a:rPr lang="en-US" dirty="0" err="1"/>
              <a:t>silne</a:t>
            </a:r>
            <a:r>
              <a:rPr lang="en-US" dirty="0"/>
              <a:t> </a:t>
            </a:r>
            <a:r>
              <a:rPr lang="en-US" dirty="0" err="1"/>
              <a:t>wymuszanie</a:t>
            </a:r>
            <a:r>
              <a:rPr lang="en-US" dirty="0"/>
              <a:t> </a:t>
            </a:r>
            <a:r>
              <a:rPr lang="en-US" dirty="0" err="1"/>
              <a:t>kontraktow</a:t>
            </a:r>
            <a:r>
              <a:rPr lang="en-US" dirty="0"/>
              <a:t>. </a:t>
            </a:r>
          </a:p>
          <a:p>
            <a:r>
              <a:rPr lang="en-US" dirty="0"/>
              <a:t>           SOAP </a:t>
            </a:r>
            <a:r>
              <a:rPr lang="en-US" dirty="0" err="1"/>
              <a:t>mial</a:t>
            </a:r>
            <a:r>
              <a:rPr lang="en-US" dirty="0"/>
              <a:t> </a:t>
            </a:r>
            <a:r>
              <a:rPr lang="en-US" dirty="0" err="1"/>
              <a:t>byc</a:t>
            </a:r>
            <a:r>
              <a:rPr lang="en-US" dirty="0"/>
              <a:t> </a:t>
            </a:r>
            <a:r>
              <a:rPr lang="en-US" dirty="0" err="1"/>
              <a:t>uniwersalny</a:t>
            </a:r>
            <a:r>
              <a:rPr lang="en-US" dirty="0"/>
              <a:t>, ale </a:t>
            </a:r>
            <a:r>
              <a:rPr lang="en-US" dirty="0" err="1"/>
              <a:t>nikt</a:t>
            </a:r>
            <a:r>
              <a:rPr lang="en-US" dirty="0"/>
              <a:t> </a:t>
            </a:r>
            <a:r>
              <a:rPr lang="en-US" dirty="0" err="1"/>
              <a:t>nie</a:t>
            </a:r>
            <a:r>
              <a:rPr lang="en-US" dirty="0"/>
              <a:t> </a:t>
            </a:r>
            <a:r>
              <a:rPr lang="en-US" dirty="0" err="1"/>
              <a:t>chcial</a:t>
            </a:r>
            <a:r>
              <a:rPr lang="en-US" dirty="0"/>
              <a:t> go </a:t>
            </a:r>
            <a:r>
              <a:rPr lang="en-US" dirty="0" err="1"/>
              <a:t>zaimplementowac</a:t>
            </a:r>
            <a:r>
              <a:rPr lang="en-US" dirty="0"/>
              <a:t> u </a:t>
            </a:r>
            <a:r>
              <a:rPr lang="en-US" dirty="0" err="1"/>
              <a:t>siebie</a:t>
            </a:r>
            <a:r>
              <a:rPr lang="en-US" dirty="0"/>
              <a:t> I </a:t>
            </a:r>
            <a:r>
              <a:rPr lang="en-US" dirty="0" err="1"/>
              <a:t>komunikacja</a:t>
            </a:r>
            <a:r>
              <a:rPr lang="en-US" dirty="0"/>
              <a:t> </a:t>
            </a:r>
            <a:r>
              <a:rPr lang="en-US" dirty="0" err="1"/>
              <a:t>miedzy</a:t>
            </a:r>
            <a:r>
              <a:rPr lang="en-US" dirty="0"/>
              <a:t> </a:t>
            </a:r>
            <a:r>
              <a:rPr lang="en-US" dirty="0" err="1"/>
              <a:t>roznymi</a:t>
            </a:r>
            <a:r>
              <a:rPr lang="en-US" dirty="0"/>
              <a:t> </a:t>
            </a:r>
            <a:r>
              <a:rPr lang="en-US" dirty="0" err="1"/>
              <a:t>serwisami</a:t>
            </a:r>
            <a:r>
              <a:rPr lang="en-US" dirty="0"/>
              <a:t> </a:t>
            </a:r>
            <a:r>
              <a:rPr lang="en-US" dirty="0" err="1"/>
              <a:t>nie</a:t>
            </a:r>
            <a:r>
              <a:rPr lang="en-US" dirty="0"/>
              <a:t> </a:t>
            </a:r>
            <a:r>
              <a:rPr lang="en-US" dirty="0" err="1"/>
              <a:t>byla</a:t>
            </a:r>
            <a:r>
              <a:rPr lang="en-US" dirty="0"/>
              <a:t> </a:t>
            </a:r>
            <a:r>
              <a:rPr lang="en-US" dirty="0" err="1"/>
              <a:t>prosta</a:t>
            </a:r>
            <a:r>
              <a:rPr lang="en-US" dirty="0"/>
              <a:t>. </a:t>
            </a:r>
          </a:p>
          <a:p>
            <a:r>
              <a:rPr lang="en-US" dirty="0"/>
              <a:t>           </a:t>
            </a:r>
            <a:r>
              <a:rPr lang="en-US" dirty="0" err="1"/>
              <a:t>potrzebna</a:t>
            </a:r>
            <a:r>
              <a:rPr lang="en-US" dirty="0"/>
              <a:t> </a:t>
            </a:r>
            <a:r>
              <a:rPr lang="en-US" dirty="0" err="1"/>
              <a:t>byla</a:t>
            </a:r>
            <a:r>
              <a:rPr lang="en-US" dirty="0"/>
              <a:t> </a:t>
            </a:r>
            <a:r>
              <a:rPr lang="en-US" dirty="0" err="1"/>
              <a:t>reczna</a:t>
            </a:r>
            <a:r>
              <a:rPr lang="en-US" dirty="0"/>
              <a:t> </a:t>
            </a:r>
            <a:r>
              <a:rPr lang="en-US" dirty="0" err="1"/>
              <a:t>implementacja</a:t>
            </a:r>
            <a:r>
              <a:rPr lang="en-US" dirty="0"/>
              <a:t> </a:t>
            </a:r>
            <a:r>
              <a:rPr lang="en-US" dirty="0" err="1"/>
              <a:t>koperty</a:t>
            </a:r>
            <a:r>
              <a:rPr lang="en-US" dirty="0"/>
              <a:t> </a:t>
            </a:r>
            <a:r>
              <a:rPr lang="en-US" dirty="0" err="1"/>
              <a:t>komunikacyjnej</a:t>
            </a:r>
            <a:r>
              <a:rPr lang="en-US" dirty="0"/>
              <a:t> XML </a:t>
            </a:r>
            <a:r>
              <a:rPr lang="en-US" dirty="0" err="1"/>
              <a:t>ktora</a:t>
            </a:r>
            <a:r>
              <a:rPr lang="en-US" dirty="0"/>
              <a:t> </a:t>
            </a:r>
            <a:r>
              <a:rPr lang="en-US" dirty="0" err="1"/>
              <a:t>byla</a:t>
            </a:r>
            <a:r>
              <a:rPr lang="en-US" dirty="0"/>
              <a:t> </a:t>
            </a:r>
            <a:r>
              <a:rPr lang="en-US" dirty="0" err="1"/>
              <a:t>ogromna</a:t>
            </a:r>
            <a:r>
              <a:rPr lang="en-US" dirty="0"/>
              <a:t> I </a:t>
            </a:r>
            <a:r>
              <a:rPr lang="en-US" dirty="0" err="1"/>
              <a:t>skomplikowana</a:t>
            </a:r>
            <a:endParaRPr lang="en-US" dirty="0"/>
          </a:p>
          <a:p>
            <a:r>
              <a:rPr lang="en-US" dirty="0"/>
              <a:t>REST – Roy </a:t>
            </a:r>
            <a:r>
              <a:rPr lang="en-US" dirty="0" err="1"/>
              <a:t>Filding</a:t>
            </a:r>
            <a:r>
              <a:rPr lang="en-US" dirty="0"/>
              <a:t> w 2000 </a:t>
            </a:r>
            <a:r>
              <a:rPr lang="en-US" dirty="0" err="1"/>
              <a:t>roku</a:t>
            </a:r>
            <a:r>
              <a:rPr lang="en-US" dirty="0"/>
              <a:t> </a:t>
            </a:r>
            <a:r>
              <a:rPr lang="en-US" dirty="0" err="1"/>
              <a:t>napisal</a:t>
            </a:r>
            <a:r>
              <a:rPr lang="en-US" dirty="0"/>
              <a:t> </a:t>
            </a:r>
            <a:r>
              <a:rPr lang="en-US" dirty="0" err="1"/>
              <a:t>prace</a:t>
            </a:r>
            <a:r>
              <a:rPr lang="en-US" dirty="0"/>
              <a:t> o </a:t>
            </a:r>
            <a:r>
              <a:rPr lang="en-US" dirty="0" err="1"/>
              <a:t>tym</a:t>
            </a:r>
            <a:r>
              <a:rPr lang="en-US" dirty="0"/>
              <a:t> </a:t>
            </a:r>
            <a:r>
              <a:rPr lang="en-US" dirty="0" err="1"/>
              <a:t>jak</a:t>
            </a:r>
            <a:r>
              <a:rPr lang="en-US" dirty="0"/>
              <a:t> </a:t>
            </a:r>
            <a:r>
              <a:rPr lang="en-US" dirty="0" err="1"/>
              <a:t>budowac</a:t>
            </a:r>
            <a:r>
              <a:rPr lang="en-US" dirty="0"/>
              <a:t> API </a:t>
            </a:r>
            <a:r>
              <a:rPr lang="en-US" dirty="0" err="1"/>
              <a:t>ktore</a:t>
            </a:r>
            <a:r>
              <a:rPr lang="en-US" dirty="0"/>
              <a:t> </a:t>
            </a:r>
            <a:r>
              <a:rPr lang="en-US" dirty="0" err="1"/>
              <a:t>zyly</a:t>
            </a:r>
            <a:r>
              <a:rPr lang="en-US" dirty="0"/>
              <a:t> by w </a:t>
            </a:r>
            <a:r>
              <a:rPr lang="en-US" dirty="0" err="1"/>
              <a:t>harmoni</a:t>
            </a:r>
            <a:r>
              <a:rPr lang="en-US" dirty="0"/>
              <a:t> z </a:t>
            </a:r>
            <a:r>
              <a:rPr lang="en-US" dirty="0" err="1"/>
              <a:t>tym</a:t>
            </a:r>
            <a:r>
              <a:rPr lang="en-US" dirty="0"/>
              <a:t> </a:t>
            </a:r>
            <a:r>
              <a:rPr lang="en-US" dirty="0" err="1"/>
              <a:t>jak</a:t>
            </a:r>
            <a:r>
              <a:rPr lang="en-US" dirty="0"/>
              <a:t> </a:t>
            </a:r>
            <a:r>
              <a:rPr lang="en-US" dirty="0" err="1"/>
              <a:t>dziala</a:t>
            </a:r>
            <a:r>
              <a:rPr lang="en-US" dirty="0"/>
              <a:t> web I HTTP</a:t>
            </a:r>
          </a:p>
          <a:p>
            <a:r>
              <a:rPr lang="en-US" dirty="0"/>
              <a:t>REST I SOAP </a:t>
            </a:r>
            <a:r>
              <a:rPr lang="en-US" dirty="0" err="1"/>
              <a:t>przez</a:t>
            </a:r>
            <a:r>
              <a:rPr lang="en-US" dirty="0"/>
              <a:t> pare </a:t>
            </a:r>
            <a:r>
              <a:rPr lang="en-US" dirty="0" err="1"/>
              <a:t>lat</a:t>
            </a:r>
            <a:r>
              <a:rPr lang="en-US" dirty="0"/>
              <a:t> </a:t>
            </a:r>
            <a:r>
              <a:rPr lang="en-US" dirty="0" err="1"/>
              <a:t>rownolegle</a:t>
            </a:r>
            <a:r>
              <a:rPr lang="en-US" dirty="0"/>
              <a:t> </a:t>
            </a:r>
            <a:r>
              <a:rPr lang="en-US" dirty="0" err="1"/>
              <a:t>sie</a:t>
            </a:r>
            <a:r>
              <a:rPr lang="en-US" dirty="0"/>
              <a:t> </a:t>
            </a:r>
            <a:r>
              <a:rPr lang="en-US" dirty="0" err="1"/>
              <a:t>sprawdzaly</a:t>
            </a:r>
            <a:endParaRPr lang="en-US" dirty="0"/>
          </a:p>
          <a:p>
            <a:r>
              <a:rPr lang="en-US" dirty="0"/>
              <a:t>      Ale </a:t>
            </a:r>
            <a:r>
              <a:rPr lang="en-US" dirty="0" err="1"/>
              <a:t>powoli</a:t>
            </a:r>
            <a:r>
              <a:rPr lang="en-US" dirty="0"/>
              <a:t> Soap </a:t>
            </a:r>
            <a:r>
              <a:rPr lang="en-US" dirty="0" err="1"/>
              <a:t>tracil</a:t>
            </a:r>
            <a:r>
              <a:rPr lang="en-US" dirty="0"/>
              <a:t> </a:t>
            </a:r>
            <a:r>
              <a:rPr lang="en-US" dirty="0" err="1"/>
              <a:t>na</a:t>
            </a:r>
            <a:r>
              <a:rPr lang="en-US" dirty="0"/>
              <a:t> </a:t>
            </a:r>
            <a:r>
              <a:rPr lang="en-US" dirty="0" err="1"/>
              <a:t>popularnosci</a:t>
            </a:r>
            <a:r>
              <a:rPr lang="en-US" dirty="0"/>
              <a:t> </a:t>
            </a:r>
            <a:r>
              <a:rPr lang="en-US" dirty="0" err="1"/>
              <a:t>na</a:t>
            </a:r>
            <a:r>
              <a:rPr lang="en-US" dirty="0"/>
              <a:t> </a:t>
            </a:r>
            <a:r>
              <a:rPr lang="en-US" dirty="0" err="1"/>
              <a:t>rzecz</a:t>
            </a:r>
            <a:r>
              <a:rPr lang="en-US" dirty="0"/>
              <a:t> </a:t>
            </a:r>
            <a:r>
              <a:rPr lang="en-US" dirty="0" err="1"/>
              <a:t>RESTa</a:t>
            </a:r>
            <a:r>
              <a:rPr lang="en-US" dirty="0"/>
              <a:t> . </a:t>
            </a:r>
            <a:r>
              <a:rPr lang="en-US" dirty="0" err="1"/>
              <a:t>Wlasciwie</a:t>
            </a:r>
            <a:r>
              <a:rPr lang="en-US" dirty="0"/>
              <a:t> </a:t>
            </a:r>
            <a:r>
              <a:rPr lang="en-US" dirty="0" err="1"/>
              <a:t>gdy</a:t>
            </a:r>
            <a:r>
              <a:rPr lang="en-US" dirty="0"/>
              <a:t> Fb I Twitter </a:t>
            </a:r>
            <a:r>
              <a:rPr lang="en-US" dirty="0" err="1"/>
              <a:t>wypuscily</a:t>
            </a:r>
            <a:r>
              <a:rPr lang="en-US" dirty="0"/>
              <a:t> </a:t>
            </a:r>
            <a:r>
              <a:rPr lang="en-US" dirty="0" err="1"/>
              <a:t>swoje</a:t>
            </a:r>
            <a:r>
              <a:rPr lang="en-US" dirty="0"/>
              <a:t> API </a:t>
            </a:r>
            <a:r>
              <a:rPr lang="en-US" dirty="0" err="1"/>
              <a:t>jako</a:t>
            </a:r>
            <a:r>
              <a:rPr lang="en-US" dirty="0"/>
              <a:t> REST. To </a:t>
            </a:r>
            <a:r>
              <a:rPr lang="en-US" dirty="0" err="1"/>
              <a:t>bylo</a:t>
            </a:r>
            <a:r>
              <a:rPr lang="en-US" dirty="0"/>
              <a:t> </a:t>
            </a:r>
            <a:r>
              <a:rPr lang="en-US" dirty="0" err="1"/>
              <a:t>duzym</a:t>
            </a:r>
            <a:r>
              <a:rPr lang="en-US" dirty="0"/>
              <a:t> </a:t>
            </a:r>
            <a:r>
              <a:rPr lang="en-US" dirty="0" err="1"/>
              <a:t>punktem</a:t>
            </a:r>
            <a:r>
              <a:rPr lang="en-US" dirty="0"/>
              <a:t> </a:t>
            </a:r>
            <a:r>
              <a:rPr lang="en-US" dirty="0" err="1"/>
              <a:t>zwrotnym</a:t>
            </a:r>
            <a:r>
              <a:rPr lang="en-US" dirty="0"/>
              <a:t> </a:t>
            </a:r>
            <a:r>
              <a:rPr lang="en-US" dirty="0" err="1"/>
              <a:t>dla</a:t>
            </a:r>
            <a:r>
              <a:rPr lang="en-US" dirty="0"/>
              <a:t> RESTA</a:t>
            </a:r>
          </a:p>
          <a:p>
            <a:endParaRPr lang="en-US" dirty="0"/>
          </a:p>
          <a:p>
            <a:r>
              <a:rPr lang="en-US" dirty="0"/>
              <a:t>-&gt; to </a:t>
            </a:r>
            <a:r>
              <a:rPr lang="en-US" dirty="0" err="1"/>
              <a:t>byl</a:t>
            </a:r>
            <a:r>
              <a:rPr lang="en-US" dirty="0"/>
              <a:t> </a:t>
            </a:r>
            <a:r>
              <a:rPr lang="en-US" dirty="0" err="1"/>
              <a:t>czas</a:t>
            </a:r>
            <a:r>
              <a:rPr lang="en-US" dirty="0"/>
              <a:t> </a:t>
            </a:r>
            <a:r>
              <a:rPr lang="en-US" dirty="0" err="1"/>
              <a:t>gdy</a:t>
            </a:r>
            <a:r>
              <a:rPr lang="en-US" dirty="0"/>
              <a:t> </a:t>
            </a:r>
            <a:r>
              <a:rPr lang="en-US" dirty="0" err="1"/>
              <a:t>api</a:t>
            </a:r>
            <a:r>
              <a:rPr lang="en-US" dirty="0"/>
              <a:t> </a:t>
            </a:r>
            <a:r>
              <a:rPr lang="en-US" dirty="0" err="1"/>
              <a:t>powstawalo</a:t>
            </a:r>
            <a:r>
              <a:rPr lang="en-US" dirty="0"/>
              <a:t> </a:t>
            </a:r>
            <a:r>
              <a:rPr lang="en-US" dirty="0" err="1"/>
              <a:t>dla</a:t>
            </a:r>
            <a:r>
              <a:rPr lang="en-US" dirty="0"/>
              <a:t> </a:t>
            </a:r>
            <a:r>
              <a:rPr lang="en-US" dirty="0" err="1"/>
              <a:t>jednego</a:t>
            </a:r>
            <a:r>
              <a:rPr lang="en-US" dirty="0"/>
              <a:t> </a:t>
            </a:r>
            <a:r>
              <a:rPr lang="en-US" dirty="0" err="1"/>
              <a:t>klienta</a:t>
            </a:r>
            <a:r>
              <a:rPr lang="en-US" dirty="0"/>
              <a:t>.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4</a:t>
            </a:fld>
            <a:endParaRPr lang="en-US"/>
          </a:p>
        </p:txBody>
      </p:sp>
    </p:spTree>
    <p:extLst>
      <p:ext uri="{BB962C8B-B14F-4D97-AF65-F5344CB8AC3E}">
        <p14:creationId xmlns:p14="http://schemas.microsoft.com/office/powerpoint/2010/main" val="36416076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52</a:t>
            </a:fld>
            <a:endParaRPr lang="en-US"/>
          </a:p>
        </p:txBody>
      </p:sp>
    </p:spTree>
    <p:extLst>
      <p:ext uri="{BB962C8B-B14F-4D97-AF65-F5344CB8AC3E}">
        <p14:creationId xmlns:p14="http://schemas.microsoft.com/office/powerpoint/2010/main" val="10775052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Compound documents – </a:t>
            </a:r>
            <a:r>
              <a:rPr lang="en-US" dirty="0" err="1"/>
              <a:t>zlozone</a:t>
            </a:r>
            <a:r>
              <a:rPr lang="en-US" dirty="0"/>
              <a:t>- </a:t>
            </a:r>
            <a:r>
              <a:rPr lang="en-US" dirty="0" err="1"/>
              <a:t>zlozone</a:t>
            </a:r>
            <a:r>
              <a:rPr lang="en-US" dirty="0"/>
              <a:t> z </a:t>
            </a:r>
            <a:r>
              <a:rPr lang="en-US" dirty="0" err="1"/>
              <a:t>wielu</a:t>
            </a:r>
            <a:r>
              <a:rPr lang="en-US" dirty="0"/>
              <a:t> </a:t>
            </a:r>
            <a:r>
              <a:rPr lang="en-US" dirty="0" err="1"/>
              <a:t>requestow</a:t>
            </a:r>
            <a:endParaRPr lang="en-US" dirty="0"/>
          </a:p>
          <a:p>
            <a:r>
              <a:rPr lang="en-US" dirty="0" err="1"/>
              <a:t>Dzieki</a:t>
            </a:r>
            <a:r>
              <a:rPr lang="en-US" dirty="0"/>
              <a:t> http2 </a:t>
            </a:r>
            <a:r>
              <a:rPr lang="en-US" dirty="0" err="1"/>
              <a:t>ustanowienie</a:t>
            </a:r>
            <a:r>
              <a:rPr lang="en-US" dirty="0"/>
              <a:t> </a:t>
            </a:r>
            <a:r>
              <a:rPr lang="en-US" dirty="0" err="1"/>
              <a:t>polaczenia</a:t>
            </a:r>
            <a:r>
              <a:rPr lang="en-US" dirty="0"/>
              <a:t> – </a:t>
            </a:r>
            <a:r>
              <a:rPr lang="en-US" dirty="0" err="1"/>
              <a:t>poczatkowy</a:t>
            </a:r>
            <a:r>
              <a:rPr lang="en-US" dirty="0"/>
              <a:t> handshake </a:t>
            </a:r>
            <a:r>
              <a:rPr lang="en-US" dirty="0" err="1"/>
              <a:t>nie</a:t>
            </a:r>
            <a:r>
              <a:rPr lang="en-US" dirty="0"/>
              <a:t> jest </a:t>
            </a:r>
            <a:r>
              <a:rPr lang="en-US" dirty="0" err="1"/>
              <a:t>juz</a:t>
            </a:r>
            <a:r>
              <a:rPr lang="en-US" dirty="0"/>
              <a:t> </a:t>
            </a:r>
            <a:r>
              <a:rPr lang="en-US" dirty="0" err="1"/>
              <a:t>tak</a:t>
            </a:r>
            <a:r>
              <a:rPr lang="en-US" dirty="0"/>
              <a:t> </a:t>
            </a:r>
            <a:r>
              <a:rPr lang="en-US" dirty="0" err="1"/>
              <a:t>drogi</a:t>
            </a:r>
            <a:r>
              <a:rPr lang="en-US" dirty="0"/>
              <a:t> </a:t>
            </a:r>
            <a:r>
              <a:rPr lang="en-US" dirty="0" err="1"/>
              <a:t>jak</a:t>
            </a:r>
            <a:r>
              <a:rPr lang="en-US" dirty="0"/>
              <a:t> </a:t>
            </a:r>
            <a:r>
              <a:rPr lang="en-US" dirty="0" err="1"/>
              <a:t>byl</a:t>
            </a:r>
            <a:r>
              <a:rPr lang="en-US" dirty="0"/>
              <a:t> w 1</a:t>
            </a:r>
          </a:p>
          <a:p>
            <a:r>
              <a:rPr lang="en-US" dirty="0"/>
              <a:t>http2 – client push </a:t>
            </a:r>
            <a:r>
              <a:rPr lang="en-US" dirty="0" err="1"/>
              <a:t>jak</a:t>
            </a:r>
            <a:r>
              <a:rPr lang="en-US" dirty="0"/>
              <a:t> cos </a:t>
            </a:r>
            <a:r>
              <a:rPr lang="en-US" dirty="0" err="1"/>
              <a:t>mozliwe</a:t>
            </a:r>
            <a:r>
              <a:rPr lang="en-US" dirty="0"/>
              <a:t> </a:t>
            </a:r>
            <a:r>
              <a:rPr lang="en-US" dirty="0" err="1"/>
              <a:t>ze</a:t>
            </a:r>
            <a:r>
              <a:rPr lang="en-US" dirty="0"/>
              <a:t> </a:t>
            </a:r>
            <a:r>
              <a:rPr lang="en-US" dirty="0" err="1"/>
              <a:t>bedzie</a:t>
            </a:r>
            <a:r>
              <a:rPr lang="en-US" dirty="0"/>
              <a:t> </a:t>
            </a:r>
            <a:r>
              <a:rPr lang="en-US" dirty="0" err="1"/>
              <a:t>potrzebowal</a:t>
            </a:r>
            <a:r>
              <a:rPr lang="en-US" dirty="0"/>
              <a:t> to server </a:t>
            </a:r>
            <a:r>
              <a:rPr lang="en-US" dirty="0" err="1"/>
              <a:t>moze</a:t>
            </a:r>
            <a:r>
              <a:rPr lang="en-US" dirty="0"/>
              <a:t> cos </a:t>
            </a:r>
            <a:r>
              <a:rPr lang="en-US" dirty="0" err="1"/>
              <a:t>doslac</a:t>
            </a:r>
            <a:r>
              <a:rPr lang="en-US" dirty="0"/>
              <a:t> np </a:t>
            </a:r>
            <a:r>
              <a:rPr lang="en-US" dirty="0" err="1"/>
              <a:t>dzieci</a:t>
            </a:r>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54</a:t>
            </a:fld>
            <a:endParaRPr lang="en-US"/>
          </a:p>
        </p:txBody>
      </p:sp>
    </p:spTree>
    <p:extLst>
      <p:ext uri="{BB962C8B-B14F-4D97-AF65-F5344CB8AC3E}">
        <p14:creationId xmlns:p14="http://schemas.microsoft.com/office/powerpoint/2010/main" val="14933228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Compound documents – </a:t>
            </a:r>
            <a:r>
              <a:rPr lang="en-US" dirty="0" err="1"/>
              <a:t>zlozone</a:t>
            </a:r>
            <a:r>
              <a:rPr lang="en-US" dirty="0"/>
              <a:t>- </a:t>
            </a:r>
            <a:r>
              <a:rPr lang="en-US" dirty="0" err="1"/>
              <a:t>zlozone</a:t>
            </a:r>
            <a:r>
              <a:rPr lang="en-US" dirty="0"/>
              <a:t> z </a:t>
            </a:r>
            <a:r>
              <a:rPr lang="en-US" dirty="0" err="1"/>
              <a:t>wielu</a:t>
            </a:r>
            <a:r>
              <a:rPr lang="en-US" dirty="0"/>
              <a:t> </a:t>
            </a:r>
            <a:r>
              <a:rPr lang="en-US" dirty="0" err="1"/>
              <a:t>requestow</a:t>
            </a:r>
            <a:endParaRPr lang="en-US" dirty="0"/>
          </a:p>
          <a:p>
            <a:r>
              <a:rPr lang="en-US" dirty="0" err="1"/>
              <a:t>Dzieki</a:t>
            </a:r>
            <a:r>
              <a:rPr lang="en-US" dirty="0"/>
              <a:t> http2 </a:t>
            </a:r>
            <a:r>
              <a:rPr lang="en-US" dirty="0" err="1"/>
              <a:t>ustanowienie</a:t>
            </a:r>
            <a:r>
              <a:rPr lang="en-US" dirty="0"/>
              <a:t> </a:t>
            </a:r>
            <a:r>
              <a:rPr lang="en-US" dirty="0" err="1"/>
              <a:t>polaczenia</a:t>
            </a:r>
            <a:r>
              <a:rPr lang="en-US" dirty="0"/>
              <a:t> – </a:t>
            </a:r>
            <a:r>
              <a:rPr lang="en-US" dirty="0" err="1"/>
              <a:t>poczatkowy</a:t>
            </a:r>
            <a:r>
              <a:rPr lang="en-US" dirty="0"/>
              <a:t> handshake </a:t>
            </a:r>
            <a:r>
              <a:rPr lang="en-US" dirty="0" err="1"/>
              <a:t>nie</a:t>
            </a:r>
            <a:r>
              <a:rPr lang="en-US" dirty="0"/>
              <a:t> jest </a:t>
            </a:r>
            <a:r>
              <a:rPr lang="en-US" dirty="0" err="1"/>
              <a:t>juz</a:t>
            </a:r>
            <a:r>
              <a:rPr lang="en-US" dirty="0"/>
              <a:t> </a:t>
            </a:r>
            <a:r>
              <a:rPr lang="en-US" dirty="0" err="1"/>
              <a:t>tak</a:t>
            </a:r>
            <a:r>
              <a:rPr lang="en-US" dirty="0"/>
              <a:t> </a:t>
            </a:r>
            <a:r>
              <a:rPr lang="en-US" dirty="0" err="1"/>
              <a:t>drogi</a:t>
            </a:r>
            <a:r>
              <a:rPr lang="en-US" dirty="0"/>
              <a:t> </a:t>
            </a:r>
            <a:r>
              <a:rPr lang="en-US" dirty="0" err="1"/>
              <a:t>jak</a:t>
            </a:r>
            <a:r>
              <a:rPr lang="en-US" dirty="0"/>
              <a:t> </a:t>
            </a:r>
            <a:r>
              <a:rPr lang="en-US" dirty="0" err="1"/>
              <a:t>byl</a:t>
            </a:r>
            <a:r>
              <a:rPr lang="en-US" dirty="0"/>
              <a:t> w 1</a:t>
            </a:r>
          </a:p>
          <a:p>
            <a:r>
              <a:rPr lang="en-US" dirty="0"/>
              <a:t>http2 – client push </a:t>
            </a:r>
            <a:r>
              <a:rPr lang="en-US" dirty="0" err="1"/>
              <a:t>jak</a:t>
            </a:r>
            <a:r>
              <a:rPr lang="en-US" dirty="0"/>
              <a:t> cos </a:t>
            </a:r>
            <a:r>
              <a:rPr lang="en-US" dirty="0" err="1"/>
              <a:t>mozliwe</a:t>
            </a:r>
            <a:r>
              <a:rPr lang="en-US" dirty="0"/>
              <a:t> </a:t>
            </a:r>
            <a:r>
              <a:rPr lang="en-US" dirty="0" err="1"/>
              <a:t>ze</a:t>
            </a:r>
            <a:r>
              <a:rPr lang="en-US" dirty="0"/>
              <a:t> </a:t>
            </a:r>
            <a:r>
              <a:rPr lang="en-US" dirty="0" err="1"/>
              <a:t>bedzie</a:t>
            </a:r>
            <a:r>
              <a:rPr lang="en-US" dirty="0"/>
              <a:t> </a:t>
            </a:r>
            <a:r>
              <a:rPr lang="en-US" dirty="0" err="1"/>
              <a:t>potrzebowal</a:t>
            </a:r>
            <a:r>
              <a:rPr lang="en-US" dirty="0"/>
              <a:t> to server </a:t>
            </a:r>
            <a:r>
              <a:rPr lang="en-US" dirty="0" err="1"/>
              <a:t>moze</a:t>
            </a:r>
            <a:r>
              <a:rPr lang="en-US" dirty="0"/>
              <a:t> cos </a:t>
            </a:r>
            <a:r>
              <a:rPr lang="en-US" dirty="0" err="1"/>
              <a:t>doslac</a:t>
            </a:r>
            <a:r>
              <a:rPr lang="en-US" dirty="0"/>
              <a:t> np </a:t>
            </a:r>
            <a:r>
              <a:rPr lang="en-US" dirty="0" err="1"/>
              <a:t>dzieci</a:t>
            </a:r>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55</a:t>
            </a:fld>
            <a:endParaRPr lang="en-US"/>
          </a:p>
        </p:txBody>
      </p:sp>
    </p:spTree>
    <p:extLst>
      <p:ext uri="{BB962C8B-B14F-4D97-AF65-F5344CB8AC3E}">
        <p14:creationId xmlns:p14="http://schemas.microsoft.com/office/powerpoint/2010/main" val="15928248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guardian-text-oreilly"/>
              </a:rPr>
              <a:t>In other words, the data that is sent out of our system should be kept to the minimum that is necessary. A message sender must conform to the message contract, and reducing the amount of data that an API exposes lessens the chances that a breaking change may be necessary for the ...</a:t>
            </a:r>
          </a:p>
          <a:p>
            <a:r>
              <a:rPr lang="en-US" b="0" i="0" dirty="0">
                <a:solidFill>
                  <a:srgbClr val="333333"/>
                </a:solidFill>
                <a:effectLst/>
                <a:latin typeface="guardian-text-oreilly"/>
              </a:rPr>
              <a:t>Be specific what you send</a:t>
            </a:r>
          </a:p>
          <a:p>
            <a:r>
              <a:rPr lang="en-US" b="0" i="0" dirty="0" err="1">
                <a:solidFill>
                  <a:srgbClr val="333333"/>
                </a:solidFill>
                <a:effectLst/>
                <a:latin typeface="guardian-text-oreilly"/>
              </a:rPr>
              <a:t>Bardzo</a:t>
            </a:r>
            <a:r>
              <a:rPr lang="en-US" b="0" i="0" dirty="0">
                <a:solidFill>
                  <a:srgbClr val="333333"/>
                </a:solidFill>
                <a:effectLst/>
                <a:latin typeface="guardian-text-oreilly"/>
              </a:rPr>
              <a:t> </a:t>
            </a:r>
            <a:r>
              <a:rPr lang="en-US" b="0" i="0" dirty="0" err="1">
                <a:solidFill>
                  <a:srgbClr val="333333"/>
                </a:solidFill>
                <a:effectLst/>
                <a:latin typeface="guardian-text-oreilly"/>
              </a:rPr>
              <a:t>duza</a:t>
            </a:r>
            <a:r>
              <a:rPr lang="en-US" b="0" i="0" dirty="0">
                <a:solidFill>
                  <a:srgbClr val="333333"/>
                </a:solidFill>
                <a:effectLst/>
                <a:latin typeface="guardian-text-oreilly"/>
              </a:rPr>
              <a:t> </a:t>
            </a:r>
            <a:r>
              <a:rPr lang="en-US" b="0" i="0" dirty="0" err="1">
                <a:solidFill>
                  <a:srgbClr val="333333"/>
                </a:solidFill>
                <a:effectLst/>
                <a:latin typeface="guardian-text-oreilly"/>
              </a:rPr>
              <a:t>dyscyplina</a:t>
            </a:r>
            <a:r>
              <a:rPr lang="en-US" b="0" i="0" dirty="0">
                <a:solidFill>
                  <a:srgbClr val="333333"/>
                </a:solidFill>
                <a:effectLst/>
                <a:latin typeface="guardian-text-oreilly"/>
              </a:rPr>
              <a:t> </a:t>
            </a:r>
            <a:r>
              <a:rPr lang="en-US" b="0" i="0" dirty="0" err="1">
                <a:solidFill>
                  <a:srgbClr val="333333"/>
                </a:solidFill>
                <a:effectLst/>
                <a:latin typeface="guardian-text-oreilly"/>
              </a:rPr>
              <a:t>api</a:t>
            </a:r>
            <a:endParaRPr lang="en-US" b="0" i="0" dirty="0">
              <a:solidFill>
                <a:srgbClr val="333333"/>
              </a:solidFill>
              <a:effectLst/>
              <a:latin typeface="guardian-text-oreilly"/>
            </a:endParaRPr>
          </a:p>
          <a:p>
            <a:r>
              <a:rPr lang="en-US" b="0" i="0" dirty="0" err="1">
                <a:solidFill>
                  <a:srgbClr val="333333"/>
                </a:solidFill>
                <a:effectLst/>
                <a:latin typeface="guardian-text-oreilly"/>
              </a:rPr>
              <a:t>Komunikuj</a:t>
            </a:r>
            <a:r>
              <a:rPr lang="en-US" b="0" i="0" dirty="0">
                <a:solidFill>
                  <a:srgbClr val="333333"/>
                </a:solidFill>
                <a:effectLst/>
                <a:latin typeface="guardian-text-oreilly"/>
              </a:rPr>
              <a:t> </a:t>
            </a:r>
            <a:r>
              <a:rPr lang="en-US" b="0" i="0" dirty="0" err="1">
                <a:solidFill>
                  <a:srgbClr val="333333"/>
                </a:solidFill>
                <a:effectLst/>
                <a:latin typeface="guardian-text-oreilly"/>
              </a:rPr>
              <a:t>sie</a:t>
            </a:r>
            <a:r>
              <a:rPr lang="en-US" b="0" i="0" dirty="0">
                <a:solidFill>
                  <a:srgbClr val="333333"/>
                </a:solidFill>
                <a:effectLst/>
                <a:latin typeface="guardian-text-oreilly"/>
              </a:rPr>
              <a:t> z </a:t>
            </a:r>
            <a:r>
              <a:rPr lang="en-US" b="0" i="0" dirty="0" err="1">
                <a:solidFill>
                  <a:srgbClr val="333333"/>
                </a:solidFill>
                <a:effectLst/>
                <a:latin typeface="guardian-text-oreilly"/>
              </a:rPr>
              <a:t>consumerem</a:t>
            </a:r>
            <a:r>
              <a:rPr lang="en-US" b="0" i="0" dirty="0">
                <a:solidFill>
                  <a:srgbClr val="333333"/>
                </a:solidFill>
                <a:effectLst/>
                <a:latin typeface="guardian-text-oreilly"/>
              </a:rPr>
              <a:t>. (</a:t>
            </a:r>
            <a:r>
              <a:rPr lang="en-US" b="0" i="0" dirty="0" err="1">
                <a:solidFill>
                  <a:srgbClr val="333333"/>
                </a:solidFill>
                <a:effectLst/>
                <a:latin typeface="guardian-text-oreilly"/>
              </a:rPr>
              <a:t>komunikacja</a:t>
            </a:r>
            <a:r>
              <a:rPr lang="en-US" b="0" i="0" dirty="0">
                <a:solidFill>
                  <a:srgbClr val="333333"/>
                </a:solidFill>
                <a:effectLst/>
                <a:latin typeface="guardian-text-oreilly"/>
              </a:rPr>
              <a:t> w teamie?) Bez </a:t>
            </a:r>
            <a:r>
              <a:rPr lang="en-US" b="0" i="0" dirty="0" err="1">
                <a:solidFill>
                  <a:srgbClr val="333333"/>
                </a:solidFill>
                <a:effectLst/>
                <a:latin typeface="guardian-text-oreilly"/>
              </a:rPr>
              <a:t>naglowkow</a:t>
            </a:r>
            <a:r>
              <a:rPr lang="en-US" b="0" i="0" dirty="0">
                <a:solidFill>
                  <a:srgbClr val="333333"/>
                </a:solidFill>
                <a:effectLst/>
                <a:latin typeface="guardian-text-oreilly"/>
              </a:rPr>
              <a:t>, bez </a:t>
            </a:r>
            <a:r>
              <a:rPr lang="en-US" b="0" i="0" dirty="0" err="1">
                <a:solidFill>
                  <a:srgbClr val="333333"/>
                </a:solidFill>
                <a:effectLst/>
                <a:latin typeface="guardian-text-oreilly"/>
              </a:rPr>
              <a:t>deprykacji</a:t>
            </a:r>
            <a:r>
              <a:rPr lang="en-US" b="0" i="0" dirty="0">
                <a:solidFill>
                  <a:srgbClr val="333333"/>
                </a:solidFill>
                <a:effectLst/>
                <a:latin typeface="guardian-text-oreilly"/>
              </a:rPr>
              <a:t> (a deprecated </a:t>
            </a:r>
            <a:r>
              <a:rPr lang="en-US" b="0" i="0" dirty="0" err="1">
                <a:solidFill>
                  <a:srgbClr val="333333"/>
                </a:solidFill>
                <a:effectLst/>
                <a:latin typeface="guardian-text-oreilly"/>
              </a:rPr>
              <a:t>uzywa</a:t>
            </a:r>
            <a:r>
              <a:rPr lang="en-US" b="0" i="0" dirty="0">
                <a:solidFill>
                  <a:srgbClr val="333333"/>
                </a:solidFill>
                <a:effectLst/>
                <a:latin typeface="guardian-text-oreilly"/>
              </a:rPr>
              <a:t> </a:t>
            </a:r>
            <a:r>
              <a:rPr lang="en-US" b="0" i="0" dirty="0" err="1">
                <a:solidFill>
                  <a:srgbClr val="333333"/>
                </a:solidFill>
                <a:effectLst/>
                <a:latin typeface="guardian-text-oreilly"/>
              </a:rPr>
              <a:t>graphQL</a:t>
            </a:r>
            <a:r>
              <a:rPr lang="en-US" b="0" i="0" dirty="0">
                <a:solidFill>
                  <a:srgbClr val="333333"/>
                </a:solidFill>
                <a:effectLst/>
                <a:latin typeface="guardian-text-oreilly"/>
              </a:rPr>
              <a:t>)</a:t>
            </a:r>
          </a:p>
          <a:p>
            <a:r>
              <a:rPr lang="en-US" b="0" i="0" dirty="0" err="1">
                <a:solidFill>
                  <a:srgbClr val="333333"/>
                </a:solidFill>
                <a:effectLst/>
                <a:latin typeface="guardian-text-oreilly"/>
              </a:rPr>
              <a:t>Nie</a:t>
            </a:r>
            <a:r>
              <a:rPr lang="en-US" b="0" i="0" dirty="0">
                <a:solidFill>
                  <a:srgbClr val="333333"/>
                </a:solidFill>
                <a:effectLst/>
                <a:latin typeface="guardian-text-oreilly"/>
              </a:rPr>
              <a:t> </a:t>
            </a:r>
            <a:r>
              <a:rPr lang="en-US" b="0" i="0" dirty="0" err="1">
                <a:solidFill>
                  <a:srgbClr val="333333"/>
                </a:solidFill>
                <a:effectLst/>
                <a:latin typeface="guardian-text-oreilly"/>
              </a:rPr>
              <a:t>psuj</a:t>
            </a:r>
            <a:r>
              <a:rPr lang="en-US" b="0" i="0" dirty="0">
                <a:solidFill>
                  <a:srgbClr val="333333"/>
                </a:solidFill>
                <a:effectLst/>
                <a:latin typeface="guardian-text-oreilly"/>
              </a:rPr>
              <a:t> </a:t>
            </a:r>
            <a:r>
              <a:rPr lang="en-US" b="0" i="0" dirty="0" err="1">
                <a:solidFill>
                  <a:srgbClr val="333333"/>
                </a:solidFill>
                <a:effectLst/>
                <a:latin typeface="guardian-text-oreilly"/>
              </a:rPr>
              <a:t>consumerowi</a:t>
            </a:r>
            <a:r>
              <a:rPr lang="en-US" b="0" i="0" dirty="0">
                <a:solidFill>
                  <a:srgbClr val="333333"/>
                </a:solidFill>
                <a:effectLst/>
                <a:latin typeface="guardian-text-oreilly"/>
              </a:rPr>
              <a:t> </a:t>
            </a:r>
            <a:r>
              <a:rPr lang="en-US" b="0" i="0" dirty="0" err="1">
                <a:solidFill>
                  <a:srgbClr val="333333"/>
                </a:solidFill>
                <a:effectLst/>
                <a:latin typeface="guardian-text-oreilly"/>
              </a:rPr>
              <a:t>zycia</a:t>
            </a:r>
            <a:endParaRPr lang="en-US" b="0" i="0" dirty="0">
              <a:solidFill>
                <a:srgbClr val="333333"/>
              </a:solidFill>
              <a:effectLst/>
              <a:latin typeface="guardian-text-oreilly"/>
            </a:endParaRPr>
          </a:p>
          <a:p>
            <a:r>
              <a:rPr lang="en-US" dirty="0">
                <a:hlinkClick r:id="rId3"/>
              </a:rPr>
              <a:t>https://apiblueprint.org/</a:t>
            </a:r>
            <a:endParaRPr lang="en-US" dirty="0"/>
          </a:p>
          <a:p>
            <a:r>
              <a:rPr lang="en-US" dirty="0">
                <a:hlinkClick r:id="rId4"/>
              </a:rPr>
              <a:t>https://raml.org/</a:t>
            </a:r>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57</a:t>
            </a:fld>
            <a:endParaRPr lang="en-US"/>
          </a:p>
        </p:txBody>
      </p:sp>
    </p:spTree>
    <p:extLst>
      <p:ext uri="{BB962C8B-B14F-4D97-AF65-F5344CB8AC3E}">
        <p14:creationId xmlns:p14="http://schemas.microsoft.com/office/powerpoint/2010/main" val="3771383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https://sensedia.com/en/api/apis-rest-graphql-or-grpc-who-wins-this-game/</a:t>
            </a:r>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60</a:t>
            </a:fld>
            <a:endParaRPr lang="en-US"/>
          </a:p>
        </p:txBody>
      </p:sp>
    </p:spTree>
    <p:extLst>
      <p:ext uri="{BB962C8B-B14F-4D97-AF65-F5344CB8AC3E}">
        <p14:creationId xmlns:p14="http://schemas.microsoft.com/office/powerpoint/2010/main" val="28829148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 jest </a:t>
            </a:r>
            <a:r>
              <a:rPr lang="en-US" dirty="0" err="1"/>
              <a:t>stosunkowo</a:t>
            </a:r>
            <a:r>
              <a:rPr lang="en-US" dirty="0"/>
              <a:t> </a:t>
            </a:r>
            <a:r>
              <a:rPr lang="en-US" dirty="0" err="1"/>
              <a:t>trudny</a:t>
            </a:r>
            <a:r>
              <a:rPr lang="en-US" dirty="0"/>
              <a:t> I </a:t>
            </a:r>
            <a:r>
              <a:rPr lang="en-US" dirty="0" err="1"/>
              <a:t>powoli</a:t>
            </a:r>
            <a:r>
              <a:rPr lang="en-US" dirty="0"/>
              <a:t> </a:t>
            </a:r>
            <a:r>
              <a:rPr lang="en-US" dirty="0" err="1"/>
              <a:t>sie</a:t>
            </a:r>
            <a:r>
              <a:rPr lang="en-US" dirty="0"/>
              <a:t> </a:t>
            </a:r>
            <a:r>
              <a:rPr lang="en-US" dirty="0" err="1"/>
              <a:t>zwraca</a:t>
            </a:r>
            <a:r>
              <a:rPr lang="en-US" dirty="0"/>
              <a:t> </a:t>
            </a:r>
            <a:r>
              <a:rPr lang="en-US" dirty="0" err="1"/>
              <a:t>napisanie</a:t>
            </a:r>
            <a:r>
              <a:rPr lang="en-US" dirty="0"/>
              <a:t> </a:t>
            </a:r>
            <a:r>
              <a:rPr lang="en-US" dirty="0" err="1"/>
              <a:t>dobrze</a:t>
            </a:r>
            <a:r>
              <a:rPr lang="en-US" dirty="0"/>
              <a:t> </a:t>
            </a:r>
            <a:r>
              <a:rPr lang="en-US" dirty="0" err="1"/>
              <a:t>zrobionego</a:t>
            </a:r>
            <a:r>
              <a:rPr lang="en-US" dirty="0"/>
              <a:t> </a:t>
            </a:r>
            <a:r>
              <a:rPr lang="en-US" dirty="0" err="1"/>
              <a:t>api</a:t>
            </a:r>
            <a:endParaRPr lang="en-US" dirty="0"/>
          </a:p>
          <a:p>
            <a:endParaRPr lang="en-US" dirty="0"/>
          </a:p>
          <a:p>
            <a:r>
              <a:rPr lang="en-US" dirty="0"/>
              <a:t>Rest ma </a:t>
            </a:r>
            <a:r>
              <a:rPr lang="en-US" dirty="0" err="1"/>
              <a:t>bardzo</a:t>
            </a:r>
            <a:r>
              <a:rPr lang="en-US" dirty="0"/>
              <a:t> </a:t>
            </a:r>
            <a:r>
              <a:rPr lang="en-US" dirty="0" err="1"/>
              <a:t>okreslona</a:t>
            </a:r>
            <a:r>
              <a:rPr lang="en-US" dirty="0"/>
              <a:t> </a:t>
            </a:r>
            <a:r>
              <a:rPr lang="en-US" dirty="0" err="1"/>
              <a:t>specyfikacje</a:t>
            </a:r>
            <a:r>
              <a:rPr lang="en-US" dirty="0"/>
              <a:t>.</a:t>
            </a:r>
          </a:p>
        </p:txBody>
      </p:sp>
      <p:sp>
        <p:nvSpPr>
          <p:cNvPr id="4" name="Slide Number Placeholder 3"/>
          <p:cNvSpPr>
            <a:spLocks noGrp="1"/>
          </p:cNvSpPr>
          <p:nvPr>
            <p:ph type="sldNum" sz="quarter" idx="5"/>
          </p:nvPr>
        </p:nvSpPr>
        <p:spPr/>
        <p:txBody>
          <a:bodyPr/>
          <a:lstStyle/>
          <a:p>
            <a:fld id="{E0AE778D-2A57-4226-B72B-26EA3CA60131}" type="slidenum">
              <a:rPr lang="en-US" smtClean="0"/>
              <a:t>61</a:t>
            </a:fld>
            <a:endParaRPr lang="en-US"/>
          </a:p>
        </p:txBody>
      </p:sp>
    </p:spTree>
    <p:extLst>
      <p:ext uri="{BB962C8B-B14F-4D97-AF65-F5344CB8AC3E}">
        <p14:creationId xmlns:p14="http://schemas.microsoft.com/office/powerpoint/2010/main" val="16402957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https://devblogs.microsoft.com/odata/experimenting-with-odata-in-asp-net-core-3-1/</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63</a:t>
            </a:fld>
            <a:endParaRPr lang="en-US"/>
          </a:p>
        </p:txBody>
      </p:sp>
    </p:spTree>
    <p:extLst>
      <p:ext uri="{BB962C8B-B14F-4D97-AF65-F5344CB8AC3E}">
        <p14:creationId xmlns:p14="http://schemas.microsoft.com/office/powerpoint/2010/main" val="3198316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 2005 JSON </a:t>
            </a:r>
            <a:r>
              <a:rPr lang="en-US" dirty="0" err="1"/>
              <a:t>bierze</a:t>
            </a:r>
            <a:r>
              <a:rPr lang="en-US" dirty="0"/>
              <a:t> gore </a:t>
            </a:r>
            <a:r>
              <a:rPr lang="en-US" dirty="0" err="1"/>
              <a:t>nad</a:t>
            </a:r>
            <a:r>
              <a:rPr lang="en-US" dirty="0"/>
              <a:t> </a:t>
            </a:r>
            <a:r>
              <a:rPr lang="en-US" dirty="0" err="1"/>
              <a:t>XMLem</a:t>
            </a:r>
            <a:endParaRPr lang="en-US" dirty="0"/>
          </a:p>
          <a:p>
            <a:r>
              <a:rPr lang="en-US" dirty="0"/>
              <a:t>A w 2007 Microsoft </a:t>
            </a:r>
            <a:r>
              <a:rPr lang="en-US" dirty="0" err="1"/>
              <a:t>powraca</a:t>
            </a:r>
            <a:r>
              <a:rPr lang="en-US" dirty="0"/>
              <a:t> do </a:t>
            </a:r>
            <a:r>
              <a:rPr lang="en-US" dirty="0" err="1"/>
              <a:t>koncepcji</a:t>
            </a:r>
            <a:r>
              <a:rPr lang="en-US" dirty="0"/>
              <a:t> RDA I </a:t>
            </a:r>
            <a:r>
              <a:rPr lang="en-US" dirty="0" err="1"/>
              <a:t>wypuszcza</a:t>
            </a:r>
            <a:r>
              <a:rPr lang="en-US" dirty="0"/>
              <a:t> </a:t>
            </a:r>
            <a:r>
              <a:rPr lang="en-US" dirty="0" err="1"/>
              <a:t>oData</a:t>
            </a:r>
            <a:r>
              <a:rPr lang="en-US" dirty="0"/>
              <a:t> </a:t>
            </a:r>
            <a:r>
              <a:rPr lang="en-US" dirty="0" err="1"/>
              <a:t>ktore</a:t>
            </a:r>
            <a:r>
              <a:rPr lang="en-US" dirty="0"/>
              <a:t> jest </a:t>
            </a:r>
            <a:r>
              <a:rPr lang="en-US" dirty="0" err="1"/>
              <a:t>jezykiem</a:t>
            </a:r>
            <a:r>
              <a:rPr lang="en-US" dirty="0"/>
              <a:t> </a:t>
            </a:r>
            <a:r>
              <a:rPr lang="en-US" dirty="0" err="1"/>
              <a:t>zapytan</a:t>
            </a:r>
            <a:r>
              <a:rPr lang="en-US" dirty="0"/>
              <a:t> od </a:t>
            </a:r>
            <a:r>
              <a:rPr lang="en-US" dirty="0" err="1"/>
              <a:t>strony</a:t>
            </a:r>
            <a:r>
              <a:rPr lang="en-US" dirty="0"/>
              <a:t> </a:t>
            </a:r>
            <a:r>
              <a:rPr lang="en-US" dirty="0" err="1"/>
              <a:t>klienta</a:t>
            </a:r>
            <a:r>
              <a:rPr lang="en-US" dirty="0"/>
              <a:t> </a:t>
            </a:r>
            <a:r>
              <a:rPr lang="en-US" dirty="0" err="1"/>
              <a:t>tlumaczonym</a:t>
            </a:r>
            <a:r>
              <a:rPr lang="en-US" dirty="0"/>
              <a:t> </a:t>
            </a:r>
            <a:r>
              <a:rPr lang="en-US" dirty="0" err="1"/>
              <a:t>bezposrednio</a:t>
            </a:r>
            <a:r>
              <a:rPr lang="en-US" dirty="0"/>
              <a:t> </a:t>
            </a:r>
            <a:r>
              <a:rPr lang="en-US" dirty="0" err="1"/>
              <a:t>na</a:t>
            </a:r>
            <a:r>
              <a:rPr lang="en-US" dirty="0"/>
              <a:t> </a:t>
            </a:r>
            <a:r>
              <a:rPr lang="en-US" dirty="0" err="1"/>
              <a:t>zapytania</a:t>
            </a:r>
            <a:r>
              <a:rPr lang="en-US" dirty="0"/>
              <a:t> do </a:t>
            </a:r>
            <a:r>
              <a:rPr lang="en-US" dirty="0" err="1"/>
              <a:t>bazy</a:t>
            </a:r>
            <a:r>
              <a:rPr lang="en-US" dirty="0"/>
              <a:t> </a:t>
            </a:r>
            <a:r>
              <a:rPr lang="en-US" dirty="0" err="1"/>
              <a:t>danych</a:t>
            </a:r>
            <a:r>
              <a:rPr lang="en-US" dirty="0"/>
              <a:t> </a:t>
            </a:r>
            <a:r>
              <a:rPr lang="en-US" dirty="0" err="1"/>
              <a:t>wykorzystujac</a:t>
            </a:r>
            <a:r>
              <a:rPr lang="en-US" dirty="0"/>
              <a:t> po </a:t>
            </a:r>
            <a:r>
              <a:rPr lang="en-US" dirty="0" err="1"/>
              <a:t>drodze</a:t>
            </a:r>
            <a:r>
              <a:rPr lang="en-US" dirty="0"/>
              <a:t> EF</a:t>
            </a:r>
          </a:p>
          <a:p>
            <a:r>
              <a:rPr lang="en-US" dirty="0"/>
              <a:t>     </a:t>
            </a:r>
            <a:r>
              <a:rPr lang="en-US" dirty="0" err="1"/>
              <a:t>oData</a:t>
            </a:r>
            <a:r>
              <a:rPr lang="en-US" dirty="0"/>
              <a:t> </a:t>
            </a:r>
            <a:r>
              <a:rPr lang="en-US" dirty="0" err="1"/>
              <a:t>oddaje</a:t>
            </a:r>
            <a:r>
              <a:rPr lang="en-US" dirty="0"/>
              <a:t> </a:t>
            </a:r>
            <a:r>
              <a:rPr lang="en-US" dirty="0" err="1"/>
              <a:t>wladze</a:t>
            </a:r>
            <a:r>
              <a:rPr lang="en-US" dirty="0"/>
              <a:t> </a:t>
            </a:r>
            <a:r>
              <a:rPr lang="en-US" dirty="0" err="1"/>
              <a:t>na</a:t>
            </a:r>
            <a:r>
              <a:rPr lang="en-US" dirty="0"/>
              <a:t> </a:t>
            </a:r>
            <a:r>
              <a:rPr lang="en-US" dirty="0" err="1"/>
              <a:t>strone</a:t>
            </a:r>
            <a:r>
              <a:rPr lang="en-US" dirty="0"/>
              <a:t> </a:t>
            </a:r>
            <a:r>
              <a:rPr lang="en-US" dirty="0" err="1"/>
              <a:t>klienta</a:t>
            </a:r>
            <a:r>
              <a:rPr lang="en-US" dirty="0"/>
              <a:t>. </a:t>
            </a:r>
            <a:r>
              <a:rPr lang="en-US" dirty="0" err="1"/>
              <a:t>Mozemy</a:t>
            </a:r>
            <a:r>
              <a:rPr lang="en-US" dirty="0"/>
              <a:t> </a:t>
            </a:r>
            <a:r>
              <a:rPr lang="en-US" dirty="0" err="1"/>
              <a:t>tworzyc</a:t>
            </a:r>
            <a:r>
              <a:rPr lang="en-US" dirty="0"/>
              <a:t> </a:t>
            </a:r>
            <a:r>
              <a:rPr lang="en-US" dirty="0" err="1"/>
              <a:t>zapytania</a:t>
            </a:r>
            <a:r>
              <a:rPr lang="en-US" dirty="0"/>
              <a:t> od </a:t>
            </a:r>
            <a:r>
              <a:rPr lang="en-US" dirty="0" err="1"/>
              <a:t>strony</a:t>
            </a:r>
            <a:r>
              <a:rPr lang="en-US" dirty="0"/>
              <a:t> </a:t>
            </a:r>
            <a:r>
              <a:rPr lang="en-US" dirty="0" err="1"/>
              <a:t>klienta</a:t>
            </a:r>
            <a:r>
              <a:rPr lang="en-US" dirty="0"/>
              <a:t> o </a:t>
            </a:r>
            <a:r>
              <a:rPr lang="en-US" dirty="0" err="1"/>
              <a:t>dane</a:t>
            </a:r>
            <a:r>
              <a:rPr lang="en-US" dirty="0"/>
              <a:t> </a:t>
            </a:r>
            <a:r>
              <a:rPr lang="en-US" dirty="0" err="1"/>
              <a:t>ktorych</a:t>
            </a:r>
            <a:r>
              <a:rPr lang="en-US" dirty="0"/>
              <a:t> </a:t>
            </a:r>
            <a:r>
              <a:rPr lang="en-US" dirty="0" err="1"/>
              <a:t>potrzebujemy</a:t>
            </a:r>
            <a:r>
              <a:rPr lang="en-US" dirty="0"/>
              <a:t>, </a:t>
            </a:r>
            <a:r>
              <a:rPr lang="en-US" dirty="0" err="1"/>
              <a:t>nie</a:t>
            </a:r>
            <a:r>
              <a:rPr lang="en-US" dirty="0"/>
              <a:t> </a:t>
            </a:r>
            <a:r>
              <a:rPr lang="en-US" dirty="0" err="1"/>
              <a:t>musimy</a:t>
            </a:r>
            <a:r>
              <a:rPr lang="en-US" dirty="0"/>
              <a:t> </a:t>
            </a:r>
            <a:r>
              <a:rPr lang="en-US" dirty="0" err="1"/>
              <a:t>sie</a:t>
            </a:r>
            <a:r>
              <a:rPr lang="en-US" dirty="0"/>
              <a:t> </a:t>
            </a:r>
            <a:r>
              <a:rPr lang="en-US" dirty="0" err="1"/>
              <a:t>trzymac</a:t>
            </a:r>
            <a:r>
              <a:rPr lang="en-US" dirty="0"/>
              <a:t> </a:t>
            </a:r>
            <a:r>
              <a:rPr lang="en-US" dirty="0" err="1"/>
              <a:t>zalozen</a:t>
            </a:r>
            <a:r>
              <a:rPr lang="en-US" dirty="0"/>
              <a:t> </a:t>
            </a:r>
            <a:r>
              <a:rPr lang="en-US" dirty="0" err="1"/>
              <a:t>RESTa</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5</a:t>
            </a:fld>
            <a:endParaRPr lang="en-US"/>
          </a:p>
        </p:txBody>
      </p:sp>
    </p:spTree>
    <p:extLst>
      <p:ext uri="{BB962C8B-B14F-4D97-AF65-F5344CB8AC3E}">
        <p14:creationId xmlns:p14="http://schemas.microsoft.com/office/powerpoint/2010/main" val="3328836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GraphQL</a:t>
            </a:r>
            <a:r>
              <a:rPr lang="en-US" dirty="0"/>
              <a:t> – </a:t>
            </a:r>
            <a:r>
              <a:rPr lang="en-US" dirty="0" err="1"/>
              <a:t>ponownie</a:t>
            </a:r>
            <a:r>
              <a:rPr lang="en-US" dirty="0"/>
              <a:t> </a:t>
            </a:r>
            <a:r>
              <a:rPr lang="en-US" dirty="0" err="1"/>
              <a:t>oddanie</a:t>
            </a:r>
            <a:r>
              <a:rPr lang="en-US" dirty="0"/>
              <a:t> </a:t>
            </a:r>
            <a:r>
              <a:rPr lang="en-US" dirty="0" err="1"/>
              <a:t>wladzy</a:t>
            </a:r>
            <a:r>
              <a:rPr lang="en-US" dirty="0"/>
              <a:t> </a:t>
            </a:r>
            <a:r>
              <a:rPr lang="en-US" dirty="0" err="1"/>
              <a:t>na</a:t>
            </a:r>
            <a:r>
              <a:rPr lang="en-US" dirty="0"/>
              <a:t> </a:t>
            </a:r>
            <a:r>
              <a:rPr lang="en-US" dirty="0" err="1"/>
              <a:t>strone</a:t>
            </a:r>
            <a:r>
              <a:rPr lang="en-US" dirty="0"/>
              <a:t> </a:t>
            </a:r>
            <a:r>
              <a:rPr lang="en-US" dirty="0" err="1"/>
              <a:t>klienta</a:t>
            </a:r>
            <a:endParaRPr lang="en-US" dirty="0"/>
          </a:p>
          <a:p>
            <a:endParaRPr lang="en-US" dirty="0"/>
          </a:p>
          <a:p>
            <a:r>
              <a:rPr lang="en-US" dirty="0" err="1"/>
              <a:t>gRPC</a:t>
            </a:r>
            <a:r>
              <a:rPr lang="en-US" dirty="0"/>
              <a:t> – </a:t>
            </a:r>
            <a:r>
              <a:rPr lang="en-US" dirty="0" err="1"/>
              <a:t>ponownie</a:t>
            </a:r>
            <a:r>
              <a:rPr lang="en-US" dirty="0"/>
              <a:t> </a:t>
            </a:r>
            <a:r>
              <a:rPr lang="en-US" dirty="0" err="1"/>
              <a:t>nowa</a:t>
            </a:r>
            <a:r>
              <a:rPr lang="en-US" dirty="0"/>
              <a:t> </a:t>
            </a:r>
            <a:r>
              <a:rPr lang="en-US" dirty="0" err="1"/>
              <a:t>implementacja</a:t>
            </a:r>
            <a:r>
              <a:rPr lang="en-US" dirty="0"/>
              <a:t>. </a:t>
            </a:r>
            <a:r>
              <a:rPr lang="en-US" dirty="0" err="1"/>
              <a:t>Koncentruje</a:t>
            </a:r>
            <a:r>
              <a:rPr lang="en-US" dirty="0"/>
              <a:t> </a:t>
            </a:r>
            <a:r>
              <a:rPr lang="en-US" dirty="0" err="1"/>
              <a:t>sie</a:t>
            </a:r>
            <a:r>
              <a:rPr lang="en-US" dirty="0"/>
              <a:t> </a:t>
            </a:r>
            <a:r>
              <a:rPr lang="en-US" dirty="0" err="1"/>
              <a:t>na</a:t>
            </a:r>
            <a:r>
              <a:rPr lang="en-US" dirty="0"/>
              <a:t> </a:t>
            </a:r>
            <a:r>
              <a:rPr lang="en-US" dirty="0" err="1"/>
              <a:t>wydajnosci</a:t>
            </a:r>
            <a:r>
              <a:rPr lang="en-US" dirty="0"/>
              <a:t> I </a:t>
            </a:r>
            <a:r>
              <a:rPr lang="en-US" dirty="0" err="1"/>
              <a:t>generowaniu</a:t>
            </a:r>
            <a:r>
              <a:rPr lang="en-US" dirty="0"/>
              <a:t> </a:t>
            </a:r>
            <a:r>
              <a:rPr lang="en-US" dirty="0" err="1"/>
              <a:t>kodu</a:t>
            </a:r>
            <a:r>
              <a:rPr lang="en-US" dirty="0"/>
              <a:t>. Ma </a:t>
            </a:r>
            <a:r>
              <a:rPr lang="en-US" dirty="0" err="1"/>
              <a:t>byc</a:t>
            </a:r>
            <a:r>
              <a:rPr lang="en-US" dirty="0"/>
              <a:t> </a:t>
            </a:r>
            <a:r>
              <a:rPr lang="en-US" dirty="0" err="1"/>
              <a:t>uzyteczna</a:t>
            </a:r>
            <a:r>
              <a:rPr lang="en-US" dirty="0"/>
              <a:t> </a:t>
            </a:r>
            <a:r>
              <a:rPr lang="en-US" dirty="0" err="1"/>
              <a:t>dla</a:t>
            </a:r>
            <a:r>
              <a:rPr lang="en-US" dirty="0"/>
              <a:t> </a:t>
            </a:r>
            <a:r>
              <a:rPr lang="en-US" dirty="0" err="1"/>
              <a:t>wszystkich</a:t>
            </a:r>
            <a:endParaRPr lang="en-US" dirty="0"/>
          </a:p>
          <a:p>
            <a:endParaRPr lang="en-US" dirty="0"/>
          </a:p>
          <a:p>
            <a:r>
              <a:rPr lang="en-US" dirty="0" err="1"/>
              <a:t>Granica</a:t>
            </a:r>
            <a:r>
              <a:rPr lang="en-US" dirty="0"/>
              <a:t> 2010 -&gt; to web 2.0 I </a:t>
            </a:r>
            <a:r>
              <a:rPr lang="en-US" dirty="0" err="1"/>
              <a:t>szeroko</a:t>
            </a:r>
            <a:r>
              <a:rPr lang="en-US" dirty="0"/>
              <a:t> </a:t>
            </a:r>
            <a:r>
              <a:rPr lang="en-US" dirty="0" err="1"/>
              <a:t>dostepne</a:t>
            </a:r>
            <a:r>
              <a:rPr lang="en-US" dirty="0"/>
              <a:t>, </a:t>
            </a:r>
            <a:r>
              <a:rPr lang="en-US" dirty="0" err="1"/>
              <a:t>generyczne</a:t>
            </a:r>
            <a:r>
              <a:rPr lang="en-US" dirty="0"/>
              <a:t> API </a:t>
            </a:r>
            <a:r>
              <a:rPr lang="en-US" dirty="0" err="1"/>
              <a:t>przeznaczone</a:t>
            </a:r>
            <a:r>
              <a:rPr lang="en-US" dirty="0"/>
              <a:t> </a:t>
            </a:r>
            <a:r>
              <a:rPr lang="en-US" dirty="0" err="1"/>
              <a:t>dla</a:t>
            </a:r>
            <a:r>
              <a:rPr lang="en-US" dirty="0"/>
              <a:t> </a:t>
            </a:r>
            <a:r>
              <a:rPr lang="en-US" dirty="0" err="1"/>
              <a:t>wielu</a:t>
            </a:r>
            <a:r>
              <a:rPr lang="en-US" dirty="0"/>
              <a:t> </a:t>
            </a:r>
            <a:r>
              <a:rPr lang="en-US" dirty="0" err="1"/>
              <a:t>klientow</a:t>
            </a:r>
            <a:r>
              <a:rPr lang="en-US" dirty="0"/>
              <a:t>, </a:t>
            </a:r>
            <a:r>
              <a:rPr lang="en-US" dirty="0" err="1"/>
              <a:t>konsumerow</a:t>
            </a:r>
            <a:r>
              <a:rPr lang="en-US" dirty="0"/>
              <a:t> (</a:t>
            </a:r>
            <a:r>
              <a:rPr lang="en-US" dirty="0" err="1"/>
              <a:t>zjadaczy</a:t>
            </a:r>
            <a:r>
              <a:rPr lang="en-US" dirty="0"/>
              <a:t> </a:t>
            </a:r>
            <a:r>
              <a:rPr lang="en-US" dirty="0" err="1"/>
              <a:t>api</a:t>
            </a:r>
            <a:r>
              <a:rPr lang="en-US" dirty="0"/>
              <a:t>) I </a:t>
            </a:r>
            <a:r>
              <a:rPr lang="en-US" dirty="0" err="1"/>
              <a:t>partnerow</a:t>
            </a:r>
            <a:endParaRPr lang="en-US" dirty="0"/>
          </a:p>
          <a:p>
            <a:r>
              <a:rPr lang="en-US" dirty="0"/>
              <a:t>. </a:t>
            </a:r>
            <a:r>
              <a:rPr lang="en-US" dirty="0" err="1"/>
              <a:t>Wazna</a:t>
            </a:r>
            <a:r>
              <a:rPr lang="en-US" dirty="0"/>
              <a:t> </a:t>
            </a:r>
            <a:r>
              <a:rPr lang="en-US" dirty="0" err="1"/>
              <a:t>elastycznosc</a:t>
            </a:r>
            <a:endParaRPr lang="en-US" dirty="0"/>
          </a:p>
          <a:p>
            <a:endParaRPr lang="en-US" dirty="0"/>
          </a:p>
          <a:p>
            <a:r>
              <a:rPr lang="en-US" dirty="0" err="1"/>
              <a:t>Kolejna</a:t>
            </a:r>
            <a:r>
              <a:rPr lang="en-US" dirty="0"/>
              <a:t> </a:t>
            </a:r>
            <a:r>
              <a:rPr lang="en-US" dirty="0" err="1"/>
              <a:t>fala</a:t>
            </a:r>
            <a:r>
              <a:rPr lang="en-US" dirty="0"/>
              <a:t> to </a:t>
            </a:r>
            <a:r>
              <a:rPr lang="en-US" dirty="0" err="1"/>
              <a:t>bedzie</a:t>
            </a:r>
            <a:r>
              <a:rPr lang="en-US" dirty="0"/>
              <a:t> </a:t>
            </a:r>
            <a:r>
              <a:rPr lang="en-US" dirty="0" err="1"/>
              <a:t>wiecej</a:t>
            </a:r>
            <a:r>
              <a:rPr lang="en-US" dirty="0"/>
              <a:t> API </a:t>
            </a:r>
            <a:r>
              <a:rPr lang="en-US" dirty="0" err="1"/>
              <a:t>rozmawiajacych</a:t>
            </a:r>
            <a:r>
              <a:rPr lang="en-US" dirty="0"/>
              <a:t> </a:t>
            </a:r>
            <a:r>
              <a:rPr lang="en-US" dirty="0" err="1"/>
              <a:t>ze</a:t>
            </a:r>
            <a:r>
              <a:rPr lang="en-US" dirty="0"/>
              <a:t> soba (</a:t>
            </a:r>
            <a:r>
              <a:rPr lang="en-US" dirty="0" err="1"/>
              <a:t>stad</a:t>
            </a:r>
            <a:r>
              <a:rPr lang="en-US" dirty="0"/>
              <a:t> </a:t>
            </a:r>
            <a:r>
              <a:rPr lang="en-US" dirty="0" err="1"/>
              <a:t>powrot</a:t>
            </a:r>
            <a:r>
              <a:rPr lang="en-US" dirty="0"/>
              <a:t> </a:t>
            </a:r>
            <a:r>
              <a:rPr lang="en-US" dirty="0" err="1"/>
              <a:t>grpc</a:t>
            </a:r>
            <a:r>
              <a:rPr lang="en-US" dirty="0"/>
              <a:t>) I </a:t>
            </a:r>
            <a:r>
              <a:rPr lang="en-US" dirty="0" err="1"/>
              <a:t>automatycznych</a:t>
            </a:r>
            <a:r>
              <a:rPr lang="en-US" dirty="0"/>
              <a:t> API</a:t>
            </a:r>
          </a:p>
        </p:txBody>
      </p:sp>
      <p:sp>
        <p:nvSpPr>
          <p:cNvPr id="4" name="Slide Number Placeholder 3"/>
          <p:cNvSpPr>
            <a:spLocks noGrp="1"/>
          </p:cNvSpPr>
          <p:nvPr>
            <p:ph type="sldNum" sz="quarter" idx="5"/>
          </p:nvPr>
        </p:nvSpPr>
        <p:spPr/>
        <p:txBody>
          <a:bodyPr/>
          <a:lstStyle/>
          <a:p>
            <a:fld id="{E0AE778D-2A57-4226-B72B-26EA3CA60131}" type="slidenum">
              <a:rPr lang="en-US" smtClean="0"/>
              <a:t>6</a:t>
            </a:fld>
            <a:endParaRPr lang="en-US"/>
          </a:p>
        </p:txBody>
      </p:sp>
    </p:spTree>
    <p:extLst>
      <p:ext uri="{BB962C8B-B14F-4D97-AF65-F5344CB8AC3E}">
        <p14:creationId xmlns:p14="http://schemas.microsoft.com/office/powerpoint/2010/main" val="95348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Mamy</a:t>
            </a:r>
            <a:r>
              <a:rPr lang="en-US" dirty="0"/>
              <a:t> </a:t>
            </a:r>
            <a:r>
              <a:rPr lang="en-US" dirty="0" err="1"/>
              <a:t>wiec</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Niebieski</a:t>
            </a:r>
            <a:r>
              <a:rPr lang="en-US" dirty="0"/>
              <a:t>  -&gt; RPC concept – </a:t>
            </a:r>
            <a:r>
              <a:rPr lang="en-US" dirty="0" err="1"/>
              <a:t>jeden</a:t>
            </a:r>
            <a:r>
              <a:rPr lang="en-US" dirty="0"/>
              <a:t> component </a:t>
            </a:r>
            <a:r>
              <a:rPr lang="en-US" dirty="0" err="1"/>
              <a:t>rozmawia</a:t>
            </a:r>
            <a:r>
              <a:rPr lang="en-US" dirty="0"/>
              <a:t> z </a:t>
            </a:r>
            <a:r>
              <a:rPr lang="en-US" dirty="0" err="1"/>
              <a:t>drugim</a:t>
            </a:r>
            <a:r>
              <a:rPr lang="en-US" dirty="0"/>
              <a:t> </a:t>
            </a:r>
            <a:r>
              <a:rPr lang="en-US" dirty="0" err="1"/>
              <a:t>componentem</a:t>
            </a:r>
            <a:r>
              <a:rPr lang="en-US" dirty="0"/>
              <a:t> </a:t>
            </a:r>
            <a:r>
              <a:rPr lang="en-US" dirty="0" err="1"/>
              <a:t>tak</a:t>
            </a:r>
            <a:r>
              <a:rPr lang="en-US" dirty="0"/>
              <a:t> </a:t>
            </a:r>
            <a:r>
              <a:rPr lang="en-US" dirty="0" err="1"/>
              <a:t>jakby</a:t>
            </a:r>
            <a:r>
              <a:rPr lang="en-US" dirty="0"/>
              <a:t> po </a:t>
            </a:r>
            <a:r>
              <a:rPr lang="en-US" dirty="0" err="1"/>
              <a:t>drodze</a:t>
            </a:r>
            <a:r>
              <a:rPr lang="en-US" dirty="0"/>
              <a:t> </a:t>
            </a:r>
            <a:r>
              <a:rPr lang="en-US" dirty="0" err="1"/>
              <a:t>nie</a:t>
            </a:r>
            <a:r>
              <a:rPr lang="en-US" dirty="0"/>
              <a:t> </a:t>
            </a:r>
            <a:r>
              <a:rPr lang="en-US" dirty="0" err="1"/>
              <a:t>bylo</a:t>
            </a:r>
            <a:r>
              <a:rPr lang="en-US" dirty="0"/>
              <a:t> </a:t>
            </a:r>
            <a:r>
              <a:rPr lang="en-US" dirty="0" err="1"/>
              <a:t>polaczenia</a:t>
            </a:r>
            <a:r>
              <a:rPr lang="en-US" dirty="0"/>
              <a:t> </a:t>
            </a:r>
            <a:r>
              <a:rPr lang="en-US" dirty="0" err="1"/>
              <a:t>internetowego</a:t>
            </a:r>
            <a:r>
              <a:rPr lang="en-US" dirty="0"/>
              <a:t>. </a:t>
            </a:r>
            <a:r>
              <a:rPr lang="en-US" dirty="0" err="1"/>
              <a:t>Udaja</a:t>
            </a:r>
            <a:r>
              <a:rPr lang="en-US" dirty="0"/>
              <a:t> </a:t>
            </a:r>
            <a:r>
              <a:rPr lang="en-US" dirty="0" err="1"/>
              <a:t>ze</a:t>
            </a:r>
            <a:r>
              <a:rPr lang="en-US" dirty="0"/>
              <a:t> </a:t>
            </a:r>
            <a:r>
              <a:rPr lang="en-US" dirty="0" err="1"/>
              <a:t>nie</a:t>
            </a:r>
            <a:r>
              <a:rPr lang="en-US" dirty="0"/>
              <a:t> ma (</a:t>
            </a:r>
            <a:r>
              <a:rPr lang="en-US" dirty="0" err="1"/>
              <a:t>wszytko</a:t>
            </a:r>
            <a:r>
              <a:rPr lang="en-US" dirty="0"/>
              <a:t> co </a:t>
            </a:r>
            <a:r>
              <a:rPr lang="en-US" dirty="0" err="1"/>
              <a:t>potrzebne</a:t>
            </a:r>
            <a:r>
              <a:rPr lang="en-US" dirty="0"/>
              <a:t> do </a:t>
            </a:r>
            <a:r>
              <a:rPr lang="en-US" dirty="0" err="1"/>
              <a:t>komunikacji</a:t>
            </a:r>
            <a:r>
              <a:rPr lang="en-US" dirty="0"/>
              <a:t> jest </a:t>
            </a:r>
            <a:r>
              <a:rPr lang="en-US" dirty="0" err="1"/>
              <a:t>zaszyte</a:t>
            </a:r>
            <a:r>
              <a:rPr lang="en-US" dirty="0"/>
              <a:t> pod </a:t>
            </a:r>
            <a:r>
              <a:rPr lang="en-US" dirty="0" err="1"/>
              <a:t>spodem</a:t>
            </a:r>
            <a:r>
              <a:rPr lang="en-US" dirty="0"/>
              <a:t> </a:t>
            </a:r>
            <a:r>
              <a:rPr lang="en-US" dirty="0" err="1"/>
              <a:t>protokolu</a:t>
            </a:r>
            <a:r>
              <a:rPr lang="en-US" dirty="0"/>
              <a:t>)</a:t>
            </a:r>
          </a:p>
          <a:p>
            <a:r>
              <a:rPr lang="en-US" dirty="0" err="1"/>
              <a:t>Czerwony</a:t>
            </a:r>
            <a:r>
              <a:rPr lang="en-US" dirty="0"/>
              <a:t> -&gt; query APIs, </a:t>
            </a:r>
            <a:r>
              <a:rPr lang="en-US" dirty="0" err="1"/>
              <a:t>skoncentrowane</a:t>
            </a:r>
            <a:r>
              <a:rPr lang="en-US" dirty="0"/>
              <a:t> </a:t>
            </a:r>
            <a:r>
              <a:rPr lang="en-US" dirty="0" err="1"/>
              <a:t>na</a:t>
            </a:r>
            <a:r>
              <a:rPr lang="en-US" dirty="0"/>
              <a:t> </a:t>
            </a:r>
            <a:r>
              <a:rPr lang="en-US" dirty="0" err="1"/>
              <a:t>danych</a:t>
            </a:r>
            <a:r>
              <a:rPr lang="en-US" dirty="0"/>
              <a:t> I </a:t>
            </a:r>
            <a:r>
              <a:rPr lang="en-US" dirty="0" err="1"/>
              <a:t>oddajace</a:t>
            </a:r>
            <a:r>
              <a:rPr lang="en-US" dirty="0"/>
              <a:t> </a:t>
            </a:r>
            <a:r>
              <a:rPr lang="en-US" dirty="0" err="1"/>
              <a:t>wladze</a:t>
            </a:r>
            <a:r>
              <a:rPr lang="en-US" dirty="0"/>
              <a:t> </a:t>
            </a:r>
            <a:r>
              <a:rPr lang="en-US" dirty="0" err="1"/>
              <a:t>klientom</a:t>
            </a:r>
            <a:endParaRPr lang="en-US" dirty="0"/>
          </a:p>
          <a:p>
            <a:r>
              <a:rPr lang="en-US" dirty="0" err="1"/>
              <a:t>Zielony</a:t>
            </a:r>
            <a:r>
              <a:rPr lang="en-US" dirty="0"/>
              <a:t> -&gt; Web APIs – </a:t>
            </a:r>
            <a:r>
              <a:rPr lang="en-US" dirty="0" err="1"/>
              <a:t>wykorzystujace</a:t>
            </a:r>
            <a:r>
              <a:rPr lang="en-US" dirty="0"/>
              <a:t> </a:t>
            </a:r>
            <a:r>
              <a:rPr lang="en-US" dirty="0" err="1"/>
              <a:t>bardzo</a:t>
            </a:r>
            <a:r>
              <a:rPr lang="en-US" dirty="0"/>
              <a:t> </a:t>
            </a:r>
            <a:r>
              <a:rPr lang="en-US" dirty="0" err="1"/>
              <a:t>mocno</a:t>
            </a:r>
            <a:r>
              <a:rPr lang="en-US" dirty="0"/>
              <a:t> protocol </a:t>
            </a:r>
            <a:r>
              <a:rPr lang="en-US" dirty="0" err="1"/>
              <a:t>sieciowy</a:t>
            </a:r>
            <a:r>
              <a:rPr lang="en-US" dirty="0"/>
              <a:t> </a:t>
            </a:r>
          </a:p>
          <a:p>
            <a:r>
              <a:rPr lang="en-US" dirty="0"/>
              <a:t>         a </a:t>
            </a:r>
            <a:r>
              <a:rPr lang="en-US" dirty="0" err="1"/>
              <a:t>przy</a:t>
            </a:r>
            <a:r>
              <a:rPr lang="en-US" dirty="0"/>
              <a:t> </a:t>
            </a:r>
            <a:r>
              <a:rPr lang="en-US" dirty="0" err="1"/>
              <a:t>okazji</a:t>
            </a:r>
            <a:r>
              <a:rPr lang="en-US" dirty="0"/>
              <a:t> </a:t>
            </a:r>
            <a:r>
              <a:rPr lang="en-US" dirty="0" err="1"/>
              <a:t>sa</a:t>
            </a:r>
            <a:r>
              <a:rPr lang="en-US" dirty="0"/>
              <a:t> one </a:t>
            </a:r>
            <a:r>
              <a:rPr lang="en-US" dirty="0" err="1"/>
              <a:t>obiektowe</a:t>
            </a:r>
            <a:r>
              <a:rPr lang="en-US" dirty="0"/>
              <a:t> – </a:t>
            </a:r>
            <a:r>
              <a:rPr lang="en-US" dirty="0" err="1"/>
              <a:t>resourcowe</a:t>
            </a:r>
            <a:r>
              <a:rPr lang="en-US" dirty="0"/>
              <a:t>, </a:t>
            </a:r>
            <a:r>
              <a:rPr lang="en-US" dirty="0" err="1"/>
              <a:t>opieraja</a:t>
            </a:r>
            <a:r>
              <a:rPr lang="en-US" dirty="0"/>
              <a:t> </a:t>
            </a:r>
            <a:r>
              <a:rPr lang="en-US" dirty="0" err="1"/>
              <a:t>sie</a:t>
            </a:r>
            <a:r>
              <a:rPr lang="en-US" dirty="0"/>
              <a:t> </a:t>
            </a:r>
            <a:r>
              <a:rPr lang="en-US" dirty="0" err="1"/>
              <a:t>na</a:t>
            </a:r>
            <a:r>
              <a:rPr lang="en-US" dirty="0"/>
              <a:t> </a:t>
            </a:r>
            <a:r>
              <a:rPr lang="en-US" dirty="0" err="1"/>
              <a:t>transporcie</a:t>
            </a:r>
            <a:r>
              <a:rPr lang="en-US" dirty="0"/>
              <a:t> </a:t>
            </a:r>
            <a:r>
              <a:rPr lang="en-US" dirty="0" err="1"/>
              <a:t>obiektow</a:t>
            </a:r>
            <a:r>
              <a:rPr lang="en-US" dirty="0"/>
              <a:t> z </a:t>
            </a:r>
            <a:r>
              <a:rPr lang="en-US" dirty="0" err="1"/>
              <a:t>pelnym</a:t>
            </a:r>
            <a:r>
              <a:rPr lang="en-US" dirty="0"/>
              <a:t> </a:t>
            </a:r>
            <a:r>
              <a:rPr lang="en-US" dirty="0" err="1"/>
              <a:t>wykorzystaniem</a:t>
            </a:r>
            <a:r>
              <a:rPr lang="en-US" dirty="0"/>
              <a:t> </a:t>
            </a:r>
            <a:r>
              <a:rPr lang="en-US" dirty="0" err="1"/>
              <a:t>protokolu</a:t>
            </a:r>
            <a:r>
              <a:rPr lang="en-US" dirty="0"/>
              <a:t> </a:t>
            </a:r>
            <a:r>
              <a:rPr lang="en-US" dirty="0" err="1"/>
              <a:t>sieciowego</a:t>
            </a:r>
            <a:r>
              <a:rPr lang="en-US" dirty="0"/>
              <a:t>.</a:t>
            </a:r>
          </a:p>
          <a:p>
            <a:endParaRPr lang="en-US" dirty="0"/>
          </a:p>
          <a:p>
            <a:r>
              <a:rPr lang="en-US" dirty="0"/>
              <a:t>Do </a:t>
            </a:r>
            <a:r>
              <a:rPr lang="en-US" dirty="0" err="1"/>
              <a:t>tego</a:t>
            </a:r>
            <a:r>
              <a:rPr lang="en-US" dirty="0"/>
              <a:t> </a:t>
            </a:r>
            <a:r>
              <a:rPr lang="en-US" dirty="0" err="1"/>
              <a:t>mamy</a:t>
            </a:r>
            <a:r>
              <a:rPr lang="en-US" dirty="0"/>
              <a:t> </a:t>
            </a:r>
            <a:r>
              <a:rPr lang="en-US" dirty="0" err="1"/>
              <a:t>jeszcze</a:t>
            </a:r>
            <a:endParaRPr lang="en-US" dirty="0"/>
          </a:p>
          <a:p>
            <a:r>
              <a:rPr lang="en-US" dirty="0"/>
              <a:t>Flat File System – </a:t>
            </a:r>
            <a:r>
              <a:rPr lang="en-US" dirty="0" err="1"/>
              <a:t>przesylanie</a:t>
            </a:r>
            <a:r>
              <a:rPr lang="en-US" dirty="0"/>
              <a:t> </a:t>
            </a:r>
            <a:r>
              <a:rPr lang="en-US" dirty="0" err="1"/>
              <a:t>plikow</a:t>
            </a:r>
            <a:r>
              <a:rPr lang="en-US" dirty="0"/>
              <a:t>, </a:t>
            </a:r>
            <a:r>
              <a:rPr lang="en-US" dirty="0" err="1"/>
              <a:t>nadal</a:t>
            </a:r>
            <a:r>
              <a:rPr lang="en-US" dirty="0"/>
              <a:t> </a:t>
            </a:r>
            <a:r>
              <a:rPr lang="en-US" dirty="0" err="1"/>
              <a:t>wykorzystywane</a:t>
            </a:r>
            <a:r>
              <a:rPr lang="en-US" dirty="0"/>
              <a:t>.</a:t>
            </a:r>
          </a:p>
          <a:p>
            <a:r>
              <a:rPr lang="en-US" dirty="0" err="1"/>
              <a:t>Fiolet</a:t>
            </a:r>
            <a:r>
              <a:rPr lang="en-US" dirty="0"/>
              <a:t> Streaming – </a:t>
            </a:r>
            <a:r>
              <a:rPr lang="en-US" dirty="0" err="1"/>
              <a:t>tutaj</a:t>
            </a:r>
            <a:r>
              <a:rPr lang="en-US" dirty="0"/>
              <a:t> </a:t>
            </a:r>
            <a:r>
              <a:rPr lang="en-US" dirty="0" err="1"/>
              <a:t>gRPC</a:t>
            </a:r>
            <a:r>
              <a:rPr lang="en-US" dirty="0"/>
              <a:t> </a:t>
            </a:r>
            <a:r>
              <a:rPr lang="en-US" dirty="0" err="1"/>
              <a:t>implementuje</a:t>
            </a:r>
            <a:r>
              <a:rPr lang="en-US" dirty="0"/>
              <a:t> </a:t>
            </a:r>
            <a:r>
              <a:rPr lang="en-US" dirty="0" err="1"/>
              <a:t>obecnie</a:t>
            </a:r>
            <a:r>
              <a:rPr lang="en-US" dirty="0"/>
              <a:t>, a </a:t>
            </a:r>
            <a:r>
              <a:rPr lang="en-US" dirty="0" err="1"/>
              <a:t>wczesniej</a:t>
            </a:r>
            <a:r>
              <a:rPr lang="en-US" dirty="0"/>
              <a:t> </a:t>
            </a:r>
            <a:r>
              <a:rPr lang="en-US" dirty="0" err="1"/>
              <a:t>wiem</a:t>
            </a:r>
            <a:r>
              <a:rPr lang="en-US" dirty="0"/>
              <a:t> </a:t>
            </a:r>
            <a:r>
              <a:rPr lang="en-US" dirty="0" err="1"/>
              <a:t>ze</a:t>
            </a:r>
            <a:r>
              <a:rPr lang="en-US" dirty="0"/>
              <a:t> </a:t>
            </a:r>
            <a:r>
              <a:rPr lang="en-US" dirty="0" err="1"/>
              <a:t>byla</a:t>
            </a:r>
            <a:r>
              <a:rPr lang="en-US" dirty="0"/>
              <a:t> taka </a:t>
            </a:r>
            <a:r>
              <a:rPr lang="en-US" dirty="0" err="1"/>
              <a:t>opcja</a:t>
            </a:r>
            <a:r>
              <a:rPr lang="en-US" dirty="0"/>
              <a:t> w soap. I </a:t>
            </a:r>
            <a:r>
              <a:rPr lang="en-US" dirty="0" err="1"/>
              <a:t>wszystko</a:t>
            </a:r>
            <a:r>
              <a:rPr lang="en-US" dirty="0"/>
              <a:t> co </a:t>
            </a:r>
            <a:r>
              <a:rPr lang="en-US" dirty="0" err="1"/>
              <a:t>oparte</a:t>
            </a:r>
            <a:r>
              <a:rPr lang="en-US" dirty="0"/>
              <a:t> o </a:t>
            </a:r>
            <a:r>
              <a:rPr lang="en-US" dirty="0" err="1"/>
              <a:t>WebSockety</a:t>
            </a:r>
            <a:r>
              <a:rPr lang="en-US" dirty="0"/>
              <a:t> – </a:t>
            </a:r>
            <a:r>
              <a:rPr lang="en-US" dirty="0" err="1"/>
              <a:t>czyli</a:t>
            </a:r>
            <a:r>
              <a:rPr lang="en-US" dirty="0"/>
              <a:t> np </a:t>
            </a:r>
            <a:r>
              <a:rPr lang="en-US" dirty="0" err="1"/>
              <a:t>SignalR</a:t>
            </a:r>
            <a:r>
              <a:rPr lang="en-US" dirty="0"/>
              <a:t>         </a:t>
            </a:r>
          </a:p>
        </p:txBody>
      </p:sp>
      <p:sp>
        <p:nvSpPr>
          <p:cNvPr id="4" name="Slide Number Placeholder 3"/>
          <p:cNvSpPr>
            <a:spLocks noGrp="1"/>
          </p:cNvSpPr>
          <p:nvPr>
            <p:ph type="sldNum" sz="quarter" idx="5"/>
          </p:nvPr>
        </p:nvSpPr>
        <p:spPr/>
        <p:txBody>
          <a:bodyPr/>
          <a:lstStyle/>
          <a:p>
            <a:fld id="{E0AE778D-2A57-4226-B72B-26EA3CA60131}" type="slidenum">
              <a:rPr lang="en-US" smtClean="0"/>
              <a:t>7</a:t>
            </a:fld>
            <a:endParaRPr lang="en-US"/>
          </a:p>
        </p:txBody>
      </p:sp>
    </p:spTree>
    <p:extLst>
      <p:ext uri="{BB962C8B-B14F-4D97-AF65-F5344CB8AC3E}">
        <p14:creationId xmlns:p14="http://schemas.microsoft.com/office/powerpoint/2010/main" val="3030550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 community is small</a:t>
            </a:r>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8</a:t>
            </a:fld>
            <a:endParaRPr lang="en-US"/>
          </a:p>
        </p:txBody>
      </p:sp>
    </p:spTree>
    <p:extLst>
      <p:ext uri="{BB962C8B-B14F-4D97-AF65-F5344CB8AC3E}">
        <p14:creationId xmlns:p14="http://schemas.microsoft.com/office/powerpoint/2010/main" val="1996000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.NET?</a:t>
            </a:r>
          </a:p>
        </p:txBody>
      </p:sp>
      <p:sp>
        <p:nvSpPr>
          <p:cNvPr id="4" name="Slide Number Placeholder 3"/>
          <p:cNvSpPr>
            <a:spLocks noGrp="1"/>
          </p:cNvSpPr>
          <p:nvPr>
            <p:ph type="sldNum" sz="quarter" idx="10"/>
          </p:nvPr>
        </p:nvSpPr>
        <p:spPr/>
        <p:txBody>
          <a:bodyPr/>
          <a:lstStyle/>
          <a:p>
            <a:fld id="{E0AE778D-2A57-4226-B72B-26EA3CA60131}" type="slidenum">
              <a:rPr lang="en-US" smtClean="0"/>
              <a:t>9</a:t>
            </a:fld>
            <a:endParaRPr lang="en-US"/>
          </a:p>
        </p:txBody>
      </p:sp>
      <p:sp>
        <p:nvSpPr>
          <p:cNvPr id="5" name="Header Placeholder 10">
            <a:extLst>
              <a:ext uri="{FF2B5EF4-FFF2-40B4-BE49-F238E27FC236}">
                <a16:creationId xmlns:a16="http://schemas.microsoft.com/office/drawing/2014/main" id="{FF939A78-2FF4-470E-8E9D-B65CE1E86397}"/>
              </a:ext>
            </a:extLst>
          </p:cNvPr>
          <p:cNvSpPr>
            <a:spLocks noGrp="1"/>
          </p:cNvSpPr>
          <p:nvPr>
            <p:ph type="hdr" sz="quarter"/>
          </p:nvPr>
        </p:nvSpPr>
        <p:spPr>
          <a:xfrm>
            <a:off x="0" y="1"/>
            <a:ext cx="3170238" cy="481013"/>
          </a:xfrm>
          <a:prstGeom prst="rect">
            <a:avLst/>
          </a:prstGeom>
        </p:spPr>
        <p:txBody>
          <a:bodyPr vert="horz" lIns="91429" tIns="45715" rIns="91429" bIns="45715" rtlCol="0"/>
          <a:lstStyle>
            <a:lvl1pPr algn="l">
              <a:defRPr sz="1200"/>
            </a:lvl1pPr>
          </a:lstStyle>
          <a:p>
            <a:r>
              <a:rPr lang="en-US" dirty="0"/>
              <a:t>https://github.com/dotnet-presentations/home</a:t>
            </a:r>
          </a:p>
          <a:p>
            <a:endParaRPr lang="en-US" dirty="0"/>
          </a:p>
        </p:txBody>
      </p:sp>
    </p:spTree>
    <p:extLst>
      <p:ext uri="{BB962C8B-B14F-4D97-AF65-F5344CB8AC3E}">
        <p14:creationId xmlns:p14="http://schemas.microsoft.com/office/powerpoint/2010/main" val="3450629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like guidelines </a:t>
            </a:r>
          </a:p>
          <a:p>
            <a:r>
              <a:rPr lang="en-US" dirty="0" err="1"/>
              <a:t>parle</a:t>
            </a:r>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10</a:t>
            </a:fld>
            <a:endParaRPr lang="en-US"/>
          </a:p>
        </p:txBody>
      </p:sp>
    </p:spTree>
    <p:extLst>
      <p:ext uri="{BB962C8B-B14F-4D97-AF65-F5344CB8AC3E}">
        <p14:creationId xmlns:p14="http://schemas.microsoft.com/office/powerpoint/2010/main" val="33913237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5" name="TextBox 4">
            <a:extLst>
              <a:ext uri="{FF2B5EF4-FFF2-40B4-BE49-F238E27FC236}">
                <a16:creationId xmlns:a16="http://schemas.microsoft.com/office/drawing/2014/main" id="{72D58D4C-8C36-4E83-A6D0-5CCDE628C6A1}"/>
              </a:ext>
            </a:extLst>
          </p:cNvPr>
          <p:cNvSpPr txBox="1"/>
          <p:nvPr userDrawn="1"/>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6" name="TextBox 5">
            <a:extLst>
              <a:ext uri="{FF2B5EF4-FFF2-40B4-BE49-F238E27FC236}">
                <a16:creationId xmlns:a16="http://schemas.microsoft.com/office/drawing/2014/main" id="{59D84138-C5D8-434E-B158-149140D533BE}"/>
              </a:ext>
            </a:extLst>
          </p:cNvPr>
          <p:cNvSpPr txBox="1"/>
          <p:nvPr userDrawn="1"/>
        </p:nvSpPr>
        <p:spPr>
          <a:xfrm>
            <a:off x="0" y="4142676"/>
            <a:ext cx="12191999" cy="1966692"/>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solidFill>
                  <a:schemeClr val="bg1"/>
                </a:solidFill>
              </a:rPr>
              <a:t>Free. Cross-platform. </a:t>
            </a:r>
            <a:r>
              <a:rPr lang="en-US" sz="2400" i="1" dirty="0">
                <a:solidFill>
                  <a:schemeClr val="bg2"/>
                </a:solidFill>
              </a:rPr>
              <a:t>Open source. </a:t>
            </a:r>
          </a:p>
          <a:p>
            <a:pPr algn="ctr">
              <a:lnSpc>
                <a:spcPct val="90000"/>
              </a:lnSpc>
              <a:spcAft>
                <a:spcPts val="600"/>
              </a:spcAft>
            </a:pPr>
            <a:r>
              <a:rPr lang="en-US" sz="2400" i="1" dirty="0">
                <a:solidFill>
                  <a:schemeClr val="bg1"/>
                </a:solidFill>
              </a:rPr>
              <a:t>A developer platform for building all your apps. </a:t>
            </a:r>
          </a:p>
          <a:p>
            <a:pPr algn="ctr">
              <a:lnSpc>
                <a:spcPct val="90000"/>
              </a:lnSpc>
              <a:spcAft>
                <a:spcPts val="600"/>
              </a:spcAft>
            </a:pPr>
            <a:endParaRPr lang="en-US" sz="2400" i="1" dirty="0">
              <a:solidFill>
                <a:schemeClr val="bg1"/>
              </a:solidFill>
            </a:endParaRPr>
          </a:p>
          <a:p>
            <a:pPr algn="ctr">
              <a:lnSpc>
                <a:spcPct val="90000"/>
              </a:lnSpc>
              <a:spcAft>
                <a:spcPts val="600"/>
              </a:spcAft>
            </a:pPr>
            <a:r>
              <a:rPr lang="en-US" sz="3200" i="0" dirty="0">
                <a:solidFill>
                  <a:schemeClr val="bg1"/>
                </a:solidFill>
              </a:rPr>
              <a:t>www.dot.net</a:t>
            </a:r>
          </a:p>
        </p:txBody>
      </p:sp>
    </p:spTree>
    <p:extLst>
      <p:ext uri="{BB962C8B-B14F-4D97-AF65-F5344CB8AC3E}">
        <p14:creationId xmlns:p14="http://schemas.microsoft.com/office/powerpoint/2010/main" val="36128183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20208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178135" y="2082614"/>
            <a:ext cx="3927804"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158259" y="2082614"/>
            <a:ext cx="3927804"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138382" y="2082614"/>
            <a:ext cx="3875483"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888019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231ED1D-3304-42EE-8EF4-679A6BE4CBA5}"/>
              </a:ext>
            </a:extLst>
          </p:cNvPr>
          <p:cNvSpPr txBox="1"/>
          <p:nvPr userDrawn="1"/>
        </p:nvSpPr>
        <p:spPr>
          <a:xfrm>
            <a:off x="269240" y="1459523"/>
            <a:ext cx="1165584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Consolas" panose="020B0609020204030204" pitchFamily="49" charset="0"/>
              </a:rPr>
              <a:t>Code Sample</a:t>
            </a:r>
          </a:p>
        </p:txBody>
      </p:sp>
    </p:spTree>
    <p:extLst>
      <p:ext uri="{BB962C8B-B14F-4D97-AF65-F5344CB8AC3E}">
        <p14:creationId xmlns:p14="http://schemas.microsoft.com/office/powerpoint/2010/main" val="32259086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nnouncement">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alphaModFix amt="5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p:nvSpPr>
        <p:spPr bwMode="auto">
          <a:xfrm>
            <a:off x="1624135" y="0"/>
            <a:ext cx="8943730" cy="6858000"/>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716807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99697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459443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9D16-4B12-425A-891B-2395FBB184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A3AA66-7A29-4DA7-B63A-46F355563B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22EE10-7EAB-4EB9-912B-6DCAE602D7F0}"/>
              </a:ext>
            </a:extLst>
          </p:cNvPr>
          <p:cNvSpPr>
            <a:spLocks noGrp="1"/>
          </p:cNvSpPr>
          <p:nvPr>
            <p:ph type="dt" sz="half" idx="10"/>
          </p:nvPr>
        </p:nvSpPr>
        <p:spPr/>
        <p:txBody>
          <a:bodyPr/>
          <a:lstStyle/>
          <a:p>
            <a:fld id="{9184DA70-C731-4C70-880D-CCD4705E623C}" type="datetime1">
              <a:rPr lang="en-US" smtClean="0"/>
              <a:t>8/15/2020</a:t>
            </a:fld>
            <a:endParaRPr lang="en-US" dirty="0"/>
          </a:p>
        </p:txBody>
      </p:sp>
      <p:sp>
        <p:nvSpPr>
          <p:cNvPr id="5" name="Footer Placeholder 4">
            <a:extLst>
              <a:ext uri="{FF2B5EF4-FFF2-40B4-BE49-F238E27FC236}">
                <a16:creationId xmlns:a16="http://schemas.microsoft.com/office/drawing/2014/main" id="{EB3B9C77-1033-4383-8558-9E144B1A77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476A58-6FE3-4C56-8765-FB9D9F22D3A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2458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BB46-7EE7-493C-ABB6-1E278D4ECA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2CD0E-8EFD-418D-9056-05D328C9BA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DBAD75-9967-45FB-BCE5-8060A058278F}"/>
              </a:ext>
            </a:extLst>
          </p:cNvPr>
          <p:cNvSpPr>
            <a:spLocks noGrp="1"/>
          </p:cNvSpPr>
          <p:nvPr>
            <p:ph type="dt" sz="half" idx="10"/>
          </p:nvPr>
        </p:nvSpPr>
        <p:spPr/>
        <p:txBody>
          <a:bodyPr/>
          <a:lstStyle/>
          <a:p>
            <a:fld id="{4BE1D723-8F53-4F53-90B0-1982A396982E}" type="datetime1">
              <a:rPr lang="en-US" smtClean="0"/>
              <a:t>8/15/2020</a:t>
            </a:fld>
            <a:endParaRPr lang="en-US" dirty="0"/>
          </a:p>
        </p:txBody>
      </p:sp>
      <p:sp>
        <p:nvSpPr>
          <p:cNvPr id="5" name="Footer Placeholder 4">
            <a:extLst>
              <a:ext uri="{FF2B5EF4-FFF2-40B4-BE49-F238E27FC236}">
                <a16:creationId xmlns:a16="http://schemas.microsoft.com/office/drawing/2014/main" id="{6955DAD9-D0F6-4B16-A279-1DE9B04F8DB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35BF05-F3EE-4BD7-98CD-110F58DD154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77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3" name="Title 1"/>
          <p:cNvSpPr>
            <a:spLocks noGrp="1"/>
          </p:cNvSpPr>
          <p:nvPr>
            <p:ph type="title" hasCustomPrompt="1"/>
          </p:nvPr>
        </p:nvSpPr>
        <p:spPr>
          <a:xfrm>
            <a:off x="543147"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6"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3" name="Group 2">
            <a:extLst>
              <a:ext uri="{FF2B5EF4-FFF2-40B4-BE49-F238E27FC236}">
                <a16:creationId xmlns:a16="http://schemas.microsoft.com/office/drawing/2014/main" id="{3AAD6D8B-19E8-4D03-AF4A-2ECBD7219199}"/>
              </a:ext>
            </a:extLst>
          </p:cNvPr>
          <p:cNvGrpSpPr/>
          <p:nvPr userDrawn="1"/>
        </p:nvGrpSpPr>
        <p:grpSpPr>
          <a:xfrm>
            <a:off x="3019127" y="448578"/>
            <a:ext cx="9646191" cy="6621296"/>
            <a:chOff x="3019127" y="448578"/>
            <a:chExt cx="9646191" cy="6621296"/>
          </a:xfrm>
        </p:grpSpPr>
        <p:pic>
          <p:nvPicPr>
            <p:cNvPr id="5" name="Picture 4">
              <a:extLst>
                <a:ext uri="{FF2B5EF4-FFF2-40B4-BE49-F238E27FC236}">
                  <a16:creationId xmlns:a16="http://schemas.microsoft.com/office/drawing/2014/main" id="{ACCB7245-0950-4F4D-A2A6-29638419508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2" name="TextBox 1">
              <a:extLst>
                <a:ext uri="{FF2B5EF4-FFF2-40B4-BE49-F238E27FC236}">
                  <a16:creationId xmlns:a16="http://schemas.microsoft.com/office/drawing/2014/main" id="{ABA4263D-8DDB-49FB-AF7F-346C7DC7B3F9}"/>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8675006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9206901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79503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12047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grpSp>
        <p:nvGrpSpPr>
          <p:cNvPr id="5" name="Group 4">
            <a:extLst>
              <a:ext uri="{FF2B5EF4-FFF2-40B4-BE49-F238E27FC236}">
                <a16:creationId xmlns:a16="http://schemas.microsoft.com/office/drawing/2014/main" id="{90EF4A5C-345F-488C-AC5E-0AF3B8376036}"/>
              </a:ext>
            </a:extLst>
          </p:cNvPr>
          <p:cNvGrpSpPr/>
          <p:nvPr userDrawn="1"/>
        </p:nvGrpSpPr>
        <p:grpSpPr>
          <a:xfrm>
            <a:off x="3019127" y="448578"/>
            <a:ext cx="9646191" cy="6621296"/>
            <a:chOff x="3019127" y="448578"/>
            <a:chExt cx="9646191" cy="6621296"/>
          </a:xfrm>
        </p:grpSpPr>
        <p:pic>
          <p:nvPicPr>
            <p:cNvPr id="7" name="Picture 6">
              <a:extLst>
                <a:ext uri="{FF2B5EF4-FFF2-40B4-BE49-F238E27FC236}">
                  <a16:creationId xmlns:a16="http://schemas.microsoft.com/office/drawing/2014/main" id="{CC8E3C5F-48E2-412C-A5AF-F85384D5EE53}"/>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8" name="TextBox 7">
              <a:extLst>
                <a:ext uri="{FF2B5EF4-FFF2-40B4-BE49-F238E27FC236}">
                  <a16:creationId xmlns:a16="http://schemas.microsoft.com/office/drawing/2014/main" id="{0A9EAD12-9B65-48D0-91A3-85F3DD932746}"/>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287144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dirty="0"/>
              <a:t>Demo</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97550BA1-B17C-488A-B13B-EAE642576B33}"/>
              </a:ext>
            </a:extLst>
          </p:cNvPr>
          <p:cNvGrpSpPr/>
          <p:nvPr userDrawn="1"/>
        </p:nvGrpSpPr>
        <p:grpSpPr>
          <a:xfrm>
            <a:off x="2112911" y="118352"/>
            <a:ext cx="9646191" cy="6621296"/>
            <a:chOff x="3019127" y="448578"/>
            <a:chExt cx="9646191" cy="6621296"/>
          </a:xfrm>
        </p:grpSpPr>
        <p:pic>
          <p:nvPicPr>
            <p:cNvPr id="8" name="Picture 7">
              <a:extLst>
                <a:ext uri="{FF2B5EF4-FFF2-40B4-BE49-F238E27FC236}">
                  <a16:creationId xmlns:a16="http://schemas.microsoft.com/office/drawing/2014/main" id="{26C5F131-CDD3-4833-8C45-E235D5E9F73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a16="http://schemas.microsoft.com/office/drawing/2014/main" id="{9DBC19F9-263B-4FF9-BEAE-41F5BF5689F3}"/>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9443561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dirty="0">
                <a:ln>
                  <a:noFill/>
                </a:ln>
                <a:solidFill>
                  <a:srgbClr val="F2F2F2">
                    <a:alpha val="49000"/>
                  </a:srgbClr>
                </a:solidFill>
                <a:effectLst/>
                <a:uLnTx/>
                <a:uFillTx/>
              </a:rPr>
              <a:t>.NET</a:t>
            </a:r>
          </a:p>
        </p:txBody>
      </p:sp>
    </p:spTree>
    <p:extLst>
      <p:ext uri="{BB962C8B-B14F-4D97-AF65-F5344CB8AC3E}">
        <p14:creationId xmlns:p14="http://schemas.microsoft.com/office/powerpoint/2010/main" val="13827421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04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6038654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n-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Gill Sans MT" panose="020B0502020104020203" pitchFamily="34" charset="0"/>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Gill Sans MT" panose="020B0502020104020203" pitchFamily="34" charset="0"/>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Gill Sans MT" panose="020B0502020104020203" pitchFamily="34" charset="0"/>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Gill Sans MT" panose="020B0502020104020203" pitchFamily="34" charset="0"/>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Gill Sans MT" panose="020B0502020104020203" pitchFamily="34" charset="0"/>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restfulapi.net/"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hyperlink" Target="https://http.cat/"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4.jpeg"/><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5.jpeg"/><Relationship Id="rId7" Type="http://schemas.openxmlformats.org/officeDocument/2006/relationships/image" Target="../media/image29.jpe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spnet/core/tutorials/grpc/grpc-start?view=aspnetcore-3.1&amp;tabs=visual-studio"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en-us/aspnet/core/tutorials/grpc/grpc-start?view=aspnetcore-3.1&amp;tabs=visual-studio" TargetMode="External"/><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hyperlink" Target="https://sensedia.com/en/api/apis-rest-graphql-or-grpc-who-wins-this-game/" TargetMode="Externa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3.png"/><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39.png"/><Relationship Id="rId4" Type="http://schemas.openxmlformats.org/officeDocument/2006/relationships/image" Target="../media/image51.png"/></Relationships>
</file>

<file path=ppt/slides/_rels/slide64.xml.rels><?xml version="1.0" encoding="UTF-8" standalone="yes"?>
<Relationships xmlns="http://schemas.openxmlformats.org/package/2006/relationships"><Relationship Id="rId8" Type="http://schemas.openxmlformats.org/officeDocument/2006/relationships/hyperlink" Target="https://developer.github.com/v3/" TargetMode="External"/><Relationship Id="rId3" Type="http://schemas.openxmlformats.org/officeDocument/2006/relationships/hyperlink" Target="https://ionwg.org/" TargetMode="External"/><Relationship Id="rId7" Type="http://schemas.openxmlformats.org/officeDocument/2006/relationships/hyperlink" Target="https://dev.twitter.com/rest/public" TargetMode="External"/><Relationship Id="rId2" Type="http://schemas.openxmlformats.org/officeDocument/2006/relationships/hyperlink" Target="https://github.com/microsoft/api-guidelines" TargetMode="External"/><Relationship Id="rId1" Type="http://schemas.openxmlformats.org/officeDocument/2006/relationships/slideLayout" Target="../slideLayouts/slideLayout3.xml"/><Relationship Id="rId6" Type="http://schemas.openxmlformats.org/officeDocument/2006/relationships/hyperlink" Target="http://graphql.org/" TargetMode="External"/><Relationship Id="rId5" Type="http://schemas.openxmlformats.org/officeDocument/2006/relationships/hyperlink" Target="http://json-schema.org/" TargetMode="External"/><Relationship Id="rId10" Type="http://schemas.openxmlformats.org/officeDocument/2006/relationships/hyperlink" Target="https://www.twilio.com/docs/api/rest" TargetMode="External"/><Relationship Id="rId4" Type="http://schemas.openxmlformats.org/officeDocument/2006/relationships/hyperlink" Target="http://jsonapi.org/" TargetMode="External"/><Relationship Id="rId9" Type="http://schemas.openxmlformats.org/officeDocument/2006/relationships/hyperlink" Target="https://stripe.com/docs/api"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6.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42F30-34BC-41DE-B030-5FE0F6E76AAB}"/>
              </a:ext>
            </a:extLst>
          </p:cNvPr>
          <p:cNvSpPr>
            <a:spLocks noGrp="1"/>
          </p:cNvSpPr>
          <p:nvPr>
            <p:ph type="title"/>
          </p:nvPr>
        </p:nvSpPr>
        <p:spPr/>
        <p:txBody>
          <a:bodyPr/>
          <a:lstStyle/>
          <a:p>
            <a:r>
              <a:rPr lang="en-US" dirty="0"/>
              <a:t>API Styles</a:t>
            </a:r>
          </a:p>
        </p:txBody>
      </p:sp>
      <p:sp>
        <p:nvSpPr>
          <p:cNvPr id="3" name="Text Placeholder 2">
            <a:extLst>
              <a:ext uri="{FF2B5EF4-FFF2-40B4-BE49-F238E27FC236}">
                <a16:creationId xmlns:a16="http://schemas.microsoft.com/office/drawing/2014/main" id="{066263A9-E3C3-41A3-BC9F-DA4743FCF2BA}"/>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60743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3221395"/>
          </a:xfrm>
        </p:spPr>
        <p:txBody>
          <a:bodyPr/>
          <a:lstStyle/>
          <a:p>
            <a:pPr marL="342900" indent="-342900">
              <a:lnSpc>
                <a:spcPct val="100000"/>
              </a:lnSpc>
              <a:spcBef>
                <a:spcPts val="1001"/>
              </a:spcBef>
            </a:pPr>
            <a:r>
              <a:rPr lang="en-US" sz="3600" spc="-1" dirty="0">
                <a:solidFill>
                  <a:schemeClr val="bg2">
                    <a:lumMod val="25000"/>
                  </a:schemeClr>
                </a:solidFill>
              </a:rPr>
              <a:t>REST</a:t>
            </a:r>
          </a:p>
          <a:p>
            <a:pPr marL="579446" lvl="1" indent="-342900">
              <a:lnSpc>
                <a:spcPct val="100000"/>
              </a:lnSpc>
              <a:spcBef>
                <a:spcPts val="1001"/>
              </a:spcBef>
            </a:pPr>
            <a:r>
              <a:rPr lang="en-US" sz="2800" spc="-1" dirty="0">
                <a:solidFill>
                  <a:schemeClr val="bg2">
                    <a:lumMod val="25000"/>
                  </a:schemeClr>
                </a:solidFill>
                <a:latin typeface="+mj-lt"/>
              </a:rPr>
              <a:t>architecture type that’s using the existing web infrastructure</a:t>
            </a:r>
          </a:p>
          <a:p>
            <a:pPr marL="342900" indent="-342900">
              <a:lnSpc>
                <a:spcPct val="100000"/>
              </a:lnSpc>
              <a:spcBef>
                <a:spcPts val="1001"/>
              </a:spcBef>
            </a:pPr>
            <a:r>
              <a:rPr lang="en-US" sz="3600" spc="-1" dirty="0">
                <a:solidFill>
                  <a:schemeClr val="bg2">
                    <a:lumMod val="25000"/>
                  </a:schemeClr>
                </a:solidFill>
              </a:rPr>
              <a:t>RESTful</a:t>
            </a:r>
          </a:p>
          <a:p>
            <a:pPr marL="579446" lvl="1" indent="-342900">
              <a:lnSpc>
                <a:spcPct val="100000"/>
              </a:lnSpc>
              <a:spcBef>
                <a:spcPts val="1001"/>
              </a:spcBef>
            </a:pPr>
            <a:r>
              <a:rPr lang="en-US" sz="2800" spc="-1" dirty="0">
                <a:solidFill>
                  <a:schemeClr val="bg2">
                    <a:lumMod val="25000"/>
                  </a:schemeClr>
                </a:solidFill>
                <a:latin typeface="+mj-lt"/>
              </a:rPr>
              <a:t>services that implement REST architecture</a:t>
            </a:r>
            <a:endParaRPr lang="en-US" sz="2032" spc="-1" dirty="0">
              <a:solidFill>
                <a:schemeClr val="bg2">
                  <a:lumMod val="25000"/>
                </a:schemeClr>
              </a:solidFill>
              <a:latin typeface="+mj-lt"/>
            </a:endParaRPr>
          </a:p>
          <a:p>
            <a:pPr marL="342900" indent="-342900">
              <a:lnSpc>
                <a:spcPct val="100000"/>
              </a:lnSpc>
              <a:spcBef>
                <a:spcPts val="1001"/>
              </a:spcBef>
            </a:pPr>
            <a:r>
              <a:rPr lang="en-US" sz="3600" spc="-1" dirty="0">
                <a:solidFill>
                  <a:schemeClr val="bg2">
                    <a:lumMod val="25000"/>
                  </a:schemeClr>
                </a:solidFill>
              </a:rPr>
              <a:t>Strict and pragmatic approach</a:t>
            </a:r>
          </a:p>
        </p:txBody>
      </p:sp>
      <p:sp>
        <p:nvSpPr>
          <p:cNvPr id="3" name="Title 2"/>
          <p:cNvSpPr>
            <a:spLocks noGrp="1"/>
          </p:cNvSpPr>
          <p:nvPr>
            <p:ph type="title"/>
          </p:nvPr>
        </p:nvSpPr>
        <p:spPr/>
        <p:txBody>
          <a:bodyPr/>
          <a:lstStyle/>
          <a:p>
            <a:r>
              <a:rPr lang="en-US" dirty="0">
                <a:solidFill>
                  <a:schemeClr val="bg2">
                    <a:lumMod val="25000"/>
                  </a:schemeClr>
                </a:solidFill>
              </a:rPr>
              <a:t>REST(</a:t>
            </a:r>
            <a:r>
              <a:rPr lang="en-US" dirty="0" err="1">
                <a:solidFill>
                  <a:schemeClr val="bg2">
                    <a:lumMod val="25000"/>
                  </a:schemeClr>
                </a:solidFill>
              </a:rPr>
              <a:t>ful</a:t>
            </a:r>
            <a:r>
              <a:rPr lang="en-US" dirty="0">
                <a:solidFill>
                  <a:schemeClr val="bg2">
                    <a:lumMod val="25000"/>
                  </a:schemeClr>
                </a:solidFill>
              </a:rPr>
              <a:t>)</a:t>
            </a:r>
          </a:p>
        </p:txBody>
      </p:sp>
      <p:pic>
        <p:nvPicPr>
          <p:cNvPr id="2" name="Picture 2" descr="How To Add Swagger-UI to PHP Server Code | by Tatiana Ensslin | Medium">
            <a:extLst>
              <a:ext uri="{FF2B5EF4-FFF2-40B4-BE49-F238E27FC236}">
                <a16:creationId xmlns:a16="http://schemas.microsoft.com/office/drawing/2014/main" id="{53639F6E-3A62-45F1-8572-4579EC33C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6402" y="63803"/>
            <a:ext cx="1355598" cy="1351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85485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033D79-3E4A-44CC-AA61-6F10B5227B09}"/>
              </a:ext>
            </a:extLst>
          </p:cNvPr>
          <p:cNvSpPr>
            <a:spLocks noGrp="1"/>
          </p:cNvSpPr>
          <p:nvPr>
            <p:ph type="body" sz="quarter" idx="10"/>
          </p:nvPr>
        </p:nvSpPr>
        <p:spPr>
          <a:xfrm>
            <a:off x="269239" y="1189177"/>
            <a:ext cx="11653523" cy="5422125"/>
          </a:xfrm>
        </p:spPr>
        <p:txBody>
          <a:bodyPr/>
          <a:lstStyle/>
          <a:p>
            <a:pPr>
              <a:lnSpc>
                <a:spcPct val="100000"/>
              </a:lnSpc>
            </a:pPr>
            <a:r>
              <a:rPr lang="en-US" dirty="0">
                <a:solidFill>
                  <a:schemeClr val="bg2">
                    <a:lumMod val="25000"/>
                  </a:schemeClr>
                </a:solidFill>
              </a:rPr>
              <a:t>Stateless</a:t>
            </a:r>
          </a:p>
          <a:p>
            <a:pPr>
              <a:lnSpc>
                <a:spcPct val="100000"/>
              </a:lnSpc>
            </a:pPr>
            <a:r>
              <a:rPr lang="en-US" dirty="0">
                <a:solidFill>
                  <a:schemeClr val="bg2">
                    <a:lumMod val="25000"/>
                  </a:schemeClr>
                </a:solidFill>
              </a:rPr>
              <a:t>Cacheable</a:t>
            </a:r>
          </a:p>
          <a:p>
            <a:pPr>
              <a:lnSpc>
                <a:spcPct val="100000"/>
              </a:lnSpc>
            </a:pPr>
            <a:r>
              <a:rPr lang="en-US" dirty="0">
                <a:solidFill>
                  <a:schemeClr val="bg2">
                    <a:lumMod val="25000"/>
                  </a:schemeClr>
                </a:solidFill>
              </a:rPr>
              <a:t>Uniform interface</a:t>
            </a:r>
          </a:p>
          <a:p>
            <a:pPr lvl="1">
              <a:lnSpc>
                <a:spcPct val="100000"/>
              </a:lnSpc>
            </a:pPr>
            <a:r>
              <a:rPr lang="en-US" dirty="0">
                <a:solidFill>
                  <a:schemeClr val="bg2">
                    <a:lumMod val="25000"/>
                  </a:schemeClr>
                </a:solidFill>
              </a:rPr>
              <a:t>Identification of resources</a:t>
            </a:r>
          </a:p>
          <a:p>
            <a:pPr lvl="1">
              <a:lnSpc>
                <a:spcPct val="100000"/>
              </a:lnSpc>
            </a:pPr>
            <a:r>
              <a:rPr lang="en-US" dirty="0">
                <a:solidFill>
                  <a:schemeClr val="bg2">
                    <a:lumMod val="25000"/>
                  </a:schemeClr>
                </a:solidFill>
              </a:rPr>
              <a:t>Manipulation of resources through representations</a:t>
            </a:r>
          </a:p>
          <a:p>
            <a:pPr lvl="1">
              <a:lnSpc>
                <a:spcPct val="100000"/>
              </a:lnSpc>
            </a:pPr>
            <a:r>
              <a:rPr lang="en-US" dirty="0">
                <a:solidFill>
                  <a:schemeClr val="bg2">
                    <a:lumMod val="25000"/>
                  </a:schemeClr>
                </a:solidFill>
              </a:rPr>
              <a:t>Self-descriptive messages</a:t>
            </a:r>
          </a:p>
          <a:p>
            <a:pPr lvl="1">
              <a:lnSpc>
                <a:spcPct val="100000"/>
              </a:lnSpc>
            </a:pPr>
            <a:r>
              <a:rPr lang="en-US" dirty="0">
                <a:solidFill>
                  <a:schemeClr val="bg2">
                    <a:lumMod val="25000"/>
                  </a:schemeClr>
                </a:solidFill>
              </a:rPr>
              <a:t>Hypermedia and the engine of application state (HATEOAS)</a:t>
            </a:r>
          </a:p>
          <a:p>
            <a:pPr>
              <a:lnSpc>
                <a:spcPct val="100000"/>
              </a:lnSpc>
            </a:pPr>
            <a:r>
              <a:rPr lang="en-US" dirty="0">
                <a:solidFill>
                  <a:schemeClr val="bg2">
                    <a:lumMod val="25000"/>
                  </a:schemeClr>
                </a:solidFill>
              </a:rPr>
              <a:t>Layered system</a:t>
            </a:r>
          </a:p>
          <a:p>
            <a:pPr>
              <a:lnSpc>
                <a:spcPct val="100000"/>
              </a:lnSpc>
            </a:pPr>
            <a:r>
              <a:rPr lang="en-US" dirty="0">
                <a:solidFill>
                  <a:schemeClr val="bg2">
                    <a:lumMod val="25000"/>
                  </a:schemeClr>
                </a:solidFill>
              </a:rPr>
              <a:t>Client-server separation </a:t>
            </a:r>
          </a:p>
        </p:txBody>
      </p:sp>
      <p:sp>
        <p:nvSpPr>
          <p:cNvPr id="3" name="Title 2">
            <a:extLst>
              <a:ext uri="{FF2B5EF4-FFF2-40B4-BE49-F238E27FC236}">
                <a16:creationId xmlns:a16="http://schemas.microsoft.com/office/drawing/2014/main" id="{B4D8E0DC-E290-49B1-AC3A-E8427344CBCD}"/>
              </a:ext>
            </a:extLst>
          </p:cNvPr>
          <p:cNvSpPr>
            <a:spLocks noGrp="1"/>
          </p:cNvSpPr>
          <p:nvPr>
            <p:ph type="title"/>
          </p:nvPr>
        </p:nvSpPr>
        <p:spPr/>
        <p:txBody>
          <a:bodyPr/>
          <a:lstStyle/>
          <a:p>
            <a:r>
              <a:rPr lang="en-US" dirty="0">
                <a:solidFill>
                  <a:schemeClr val="bg2">
                    <a:lumMod val="25000"/>
                  </a:schemeClr>
                </a:solidFill>
              </a:rPr>
              <a:t>REST</a:t>
            </a:r>
          </a:p>
        </p:txBody>
      </p:sp>
      <p:sp>
        <p:nvSpPr>
          <p:cNvPr id="5" name="TextBox 4">
            <a:extLst>
              <a:ext uri="{FF2B5EF4-FFF2-40B4-BE49-F238E27FC236}">
                <a16:creationId xmlns:a16="http://schemas.microsoft.com/office/drawing/2014/main" id="{D07E9821-89D7-48BA-BE2C-EA344A1B2EAE}"/>
              </a:ext>
            </a:extLst>
          </p:cNvPr>
          <p:cNvSpPr txBox="1"/>
          <p:nvPr/>
        </p:nvSpPr>
        <p:spPr>
          <a:xfrm>
            <a:off x="7511715" y="6184052"/>
            <a:ext cx="6649452" cy="646331"/>
          </a:xfrm>
          <a:prstGeom prst="rect">
            <a:avLst/>
          </a:prstGeom>
          <a:noFill/>
        </p:spPr>
        <p:txBody>
          <a:bodyPr wrap="square">
            <a:spAutoFit/>
          </a:bodyPr>
          <a:lstStyle/>
          <a:p>
            <a:r>
              <a:rPr lang="en-US" sz="3600" dirty="0">
                <a:hlinkClick r:id="rId3"/>
              </a:rPr>
              <a:t>https://restfulapi.net/</a:t>
            </a:r>
            <a:endParaRPr lang="en-US" sz="3600" dirty="0"/>
          </a:p>
        </p:txBody>
      </p:sp>
    </p:spTree>
    <p:extLst>
      <p:ext uri="{BB962C8B-B14F-4D97-AF65-F5344CB8AC3E}">
        <p14:creationId xmlns:p14="http://schemas.microsoft.com/office/powerpoint/2010/main" val="10520812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000461"/>
            <a:ext cx="11653523" cy="5231432"/>
          </a:xfrm>
        </p:spPr>
        <p:txBody>
          <a:bodyPr/>
          <a:lstStyle/>
          <a:p>
            <a:pPr marL="342900" indent="-342900">
              <a:lnSpc>
                <a:spcPct val="100000"/>
              </a:lnSpc>
              <a:spcBef>
                <a:spcPts val="1001"/>
              </a:spcBef>
            </a:pPr>
            <a:r>
              <a:rPr lang="en-US" sz="3600" spc="-1" dirty="0">
                <a:solidFill>
                  <a:schemeClr val="bg2">
                    <a:lumMod val="25000"/>
                  </a:schemeClr>
                </a:solidFill>
              </a:rPr>
              <a:t>REST</a:t>
            </a:r>
          </a:p>
          <a:p>
            <a:pPr marL="579446" lvl="1" indent="-342900">
              <a:lnSpc>
                <a:spcPct val="100000"/>
              </a:lnSpc>
              <a:spcBef>
                <a:spcPts val="1001"/>
              </a:spcBef>
            </a:pPr>
            <a:r>
              <a:rPr lang="en-US" sz="2032" spc="-1" dirty="0">
                <a:solidFill>
                  <a:schemeClr val="bg2">
                    <a:lumMod val="25000"/>
                  </a:schemeClr>
                </a:solidFill>
              </a:rPr>
              <a:t>architecture type that’s using the existing web infrastructure</a:t>
            </a:r>
          </a:p>
          <a:p>
            <a:pPr marL="342900" indent="-342900">
              <a:lnSpc>
                <a:spcPct val="100000"/>
              </a:lnSpc>
              <a:spcBef>
                <a:spcPts val="1001"/>
              </a:spcBef>
            </a:pPr>
            <a:r>
              <a:rPr lang="en-US" sz="3600" spc="-1" dirty="0">
                <a:solidFill>
                  <a:schemeClr val="bg2">
                    <a:lumMod val="25000"/>
                  </a:schemeClr>
                </a:solidFill>
              </a:rPr>
              <a:t>RESTful</a:t>
            </a:r>
          </a:p>
          <a:p>
            <a:pPr marL="579446" lvl="1" indent="-342900">
              <a:lnSpc>
                <a:spcPct val="100000"/>
              </a:lnSpc>
              <a:spcBef>
                <a:spcPts val="1001"/>
              </a:spcBef>
            </a:pPr>
            <a:r>
              <a:rPr lang="en-US" sz="2032" spc="-1" dirty="0">
                <a:solidFill>
                  <a:schemeClr val="bg2">
                    <a:lumMod val="25000"/>
                  </a:schemeClr>
                </a:solidFill>
              </a:rPr>
              <a:t>services that implement REST architecture</a:t>
            </a:r>
          </a:p>
          <a:p>
            <a:pPr marL="342900" indent="-342900">
              <a:lnSpc>
                <a:spcPct val="100000"/>
              </a:lnSpc>
              <a:spcBef>
                <a:spcPts val="1001"/>
              </a:spcBef>
            </a:pPr>
            <a:r>
              <a:rPr lang="en-US" sz="3600" spc="-1" dirty="0">
                <a:solidFill>
                  <a:schemeClr val="bg2">
                    <a:lumMod val="25000"/>
                  </a:schemeClr>
                </a:solidFill>
              </a:rPr>
              <a:t>Web resources – identified with URL address</a:t>
            </a:r>
            <a:endParaRPr lang="pl-PL" sz="3600" spc="-1" dirty="0">
              <a:solidFill>
                <a:schemeClr val="bg2">
                  <a:lumMod val="25000"/>
                </a:schemeClr>
              </a:solidFill>
            </a:endParaRPr>
          </a:p>
          <a:p>
            <a:pPr marL="579446" lvl="1" indent="-342900">
              <a:lnSpc>
                <a:spcPct val="100000"/>
              </a:lnSpc>
              <a:spcBef>
                <a:spcPts val="1001"/>
              </a:spcBef>
            </a:pPr>
            <a:r>
              <a:rPr lang="pl-PL" sz="2032" spc="-1" dirty="0">
                <a:solidFill>
                  <a:schemeClr val="bg2">
                    <a:lumMod val="25000"/>
                  </a:schemeClr>
                </a:solidFill>
              </a:rPr>
              <a:t>Resource A – </a:t>
            </a:r>
            <a:r>
              <a:rPr lang="pl-PL" sz="2032" spc="-1" dirty="0" err="1">
                <a:solidFill>
                  <a:schemeClr val="bg2">
                    <a:lumMod val="25000"/>
                  </a:schemeClr>
                </a:solidFill>
              </a:rPr>
              <a:t>create</a:t>
            </a:r>
            <a:r>
              <a:rPr lang="pl-PL" sz="2032" spc="-1" dirty="0">
                <a:solidFill>
                  <a:schemeClr val="bg2">
                    <a:lumMod val="25000"/>
                  </a:schemeClr>
                </a:solidFill>
              </a:rPr>
              <a:t> not </a:t>
            </a:r>
            <a:r>
              <a:rPr lang="pl-PL" sz="2032" spc="-1" dirty="0" err="1">
                <a:solidFill>
                  <a:schemeClr val="bg2">
                    <a:lumMod val="25000"/>
                  </a:schemeClr>
                </a:solidFill>
              </a:rPr>
              <a:t>CreateResource</a:t>
            </a:r>
            <a:r>
              <a:rPr lang="pl-PL" sz="2032" spc="-1" dirty="0">
                <a:solidFill>
                  <a:schemeClr val="bg2">
                    <a:lumMod val="25000"/>
                  </a:schemeClr>
                </a:solidFill>
              </a:rPr>
              <a:t>(A)	</a:t>
            </a:r>
            <a:endParaRPr lang="en-US" sz="2032" spc="-1" dirty="0">
              <a:solidFill>
                <a:schemeClr val="bg2">
                  <a:lumMod val="25000"/>
                </a:schemeClr>
              </a:solidFill>
            </a:endParaRPr>
          </a:p>
          <a:p>
            <a:pPr marL="342900" indent="-342900">
              <a:lnSpc>
                <a:spcPct val="100000"/>
              </a:lnSpc>
              <a:spcBef>
                <a:spcPts val="1001"/>
              </a:spcBef>
            </a:pPr>
            <a:r>
              <a:rPr lang="en-US" sz="3600" spc="-1" dirty="0">
                <a:solidFill>
                  <a:schemeClr val="bg2">
                    <a:lumMod val="25000"/>
                  </a:schemeClr>
                </a:solidFill>
              </a:rPr>
              <a:t>HTTP verbs</a:t>
            </a:r>
          </a:p>
          <a:p>
            <a:pPr marL="579446" lvl="1" indent="-342900">
              <a:lnSpc>
                <a:spcPct val="100000"/>
              </a:lnSpc>
              <a:spcBef>
                <a:spcPts val="1001"/>
              </a:spcBef>
            </a:pPr>
            <a:r>
              <a:rPr lang="en-US" sz="2032" spc="-1" dirty="0">
                <a:solidFill>
                  <a:schemeClr val="bg2">
                    <a:lumMod val="25000"/>
                  </a:schemeClr>
                </a:solidFill>
              </a:rPr>
              <a:t>GET, POST, PUT, DELETE, PATCH…</a:t>
            </a:r>
          </a:p>
          <a:p>
            <a:pPr marL="342900" indent="-342900">
              <a:lnSpc>
                <a:spcPct val="100000"/>
              </a:lnSpc>
              <a:spcBef>
                <a:spcPts val="1001"/>
              </a:spcBef>
            </a:pPr>
            <a:r>
              <a:rPr lang="en-US" sz="3600" spc="-1" dirty="0">
                <a:solidFill>
                  <a:schemeClr val="bg2">
                    <a:lumMod val="25000"/>
                  </a:schemeClr>
                </a:solidFill>
              </a:rPr>
              <a:t>JSON or XML</a:t>
            </a:r>
          </a:p>
        </p:txBody>
      </p:sp>
      <p:sp>
        <p:nvSpPr>
          <p:cNvPr id="3" name="Title 2"/>
          <p:cNvSpPr>
            <a:spLocks noGrp="1"/>
          </p:cNvSpPr>
          <p:nvPr>
            <p:ph type="title"/>
          </p:nvPr>
        </p:nvSpPr>
        <p:spPr/>
        <p:txBody>
          <a:bodyPr/>
          <a:lstStyle/>
          <a:p>
            <a:r>
              <a:rPr lang="en-US" dirty="0">
                <a:solidFill>
                  <a:schemeClr val="bg2">
                    <a:lumMod val="25000"/>
                  </a:schemeClr>
                </a:solidFill>
              </a:rPr>
              <a:t>REST(</a:t>
            </a:r>
            <a:r>
              <a:rPr lang="en-US" dirty="0" err="1">
                <a:solidFill>
                  <a:schemeClr val="bg2">
                    <a:lumMod val="25000"/>
                  </a:schemeClr>
                </a:solidFill>
              </a:rPr>
              <a:t>ful</a:t>
            </a:r>
            <a:r>
              <a:rPr lang="en-US" dirty="0">
                <a:solidFill>
                  <a:schemeClr val="bg2">
                    <a:lumMod val="25000"/>
                  </a:schemeClr>
                </a:solidFill>
              </a:rPr>
              <a:t>)</a:t>
            </a:r>
          </a:p>
        </p:txBody>
      </p:sp>
    </p:spTree>
    <p:extLst>
      <p:ext uri="{BB962C8B-B14F-4D97-AF65-F5344CB8AC3E}">
        <p14:creationId xmlns:p14="http://schemas.microsoft.com/office/powerpoint/2010/main" val="413015856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495F66-4CEE-4397-8328-A7EAFDE4932F}"/>
              </a:ext>
            </a:extLst>
          </p:cNvPr>
          <p:cNvSpPr>
            <a:spLocks noGrp="1"/>
          </p:cNvSpPr>
          <p:nvPr>
            <p:ph type="body" sz="quarter" idx="10"/>
          </p:nvPr>
        </p:nvSpPr>
        <p:spPr>
          <a:xfrm>
            <a:off x="269239" y="1189177"/>
            <a:ext cx="11653523" cy="727700"/>
          </a:xfrm>
        </p:spPr>
        <p:txBody>
          <a:bodyPr/>
          <a:lstStyle/>
          <a:p>
            <a:endParaRPr lang="en-US" dirty="0"/>
          </a:p>
        </p:txBody>
      </p:sp>
      <p:sp>
        <p:nvSpPr>
          <p:cNvPr id="3" name="Title 2">
            <a:extLst>
              <a:ext uri="{FF2B5EF4-FFF2-40B4-BE49-F238E27FC236}">
                <a16:creationId xmlns:a16="http://schemas.microsoft.com/office/drawing/2014/main" id="{2CFB6319-9AAD-47B8-A1BA-4D33974901BA}"/>
              </a:ext>
            </a:extLst>
          </p:cNvPr>
          <p:cNvSpPr>
            <a:spLocks noGrp="1"/>
          </p:cNvSpPr>
          <p:nvPr>
            <p:ph type="title"/>
          </p:nvPr>
        </p:nvSpPr>
        <p:spPr/>
        <p:txBody>
          <a:bodyPr/>
          <a:lstStyle/>
          <a:p>
            <a:endParaRPr lang="en-US"/>
          </a:p>
        </p:txBody>
      </p:sp>
      <p:sp>
        <p:nvSpPr>
          <p:cNvPr id="5" name="Text Placeholder 4">
            <a:extLst>
              <a:ext uri="{FF2B5EF4-FFF2-40B4-BE49-F238E27FC236}">
                <a16:creationId xmlns:a16="http://schemas.microsoft.com/office/drawing/2014/main" id="{B8123D49-6254-4D53-B7FB-F5ABE5E9B1E2}"/>
              </a:ext>
            </a:extLst>
          </p:cNvPr>
          <p:cNvSpPr txBox="1">
            <a:spLocks/>
          </p:cNvSpPr>
          <p:nvPr/>
        </p:nvSpPr>
        <p:spPr>
          <a:xfrm>
            <a:off x="269239" y="2829262"/>
            <a:ext cx="11653523" cy="1846659"/>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US" sz="5400" b="1" dirty="0">
                <a:solidFill>
                  <a:schemeClr val="bg2">
                    <a:lumMod val="25000"/>
                  </a:schemeClr>
                </a:solidFill>
              </a:rPr>
              <a:t>REST </a:t>
            </a:r>
            <a:r>
              <a:rPr lang="en-US" sz="5400" b="1" dirty="0">
                <a:solidFill>
                  <a:schemeClr val="tx2">
                    <a:lumMod val="75000"/>
                  </a:schemeClr>
                </a:solidFill>
              </a:rPr>
              <a:t>=&gt; </a:t>
            </a:r>
            <a:r>
              <a:rPr lang="en-US" sz="5400" b="1" dirty="0">
                <a:solidFill>
                  <a:schemeClr val="bg2">
                    <a:lumMod val="25000"/>
                  </a:schemeClr>
                </a:solidFill>
              </a:rPr>
              <a:t>Longevity </a:t>
            </a:r>
            <a:r>
              <a:rPr lang="en-US" sz="5400" b="1" dirty="0">
                <a:solidFill>
                  <a:schemeClr val="tx2">
                    <a:lumMod val="75000"/>
                  </a:schemeClr>
                </a:solidFill>
              </a:rPr>
              <a:t>&amp;</a:t>
            </a:r>
            <a:r>
              <a:rPr lang="en-US" sz="5400" b="1" dirty="0">
                <a:solidFill>
                  <a:schemeClr val="bg2">
                    <a:lumMod val="25000"/>
                  </a:schemeClr>
                </a:solidFill>
              </a:rPr>
              <a:t> </a:t>
            </a:r>
          </a:p>
          <a:p>
            <a:pPr marL="0" indent="0" algn="ctr">
              <a:buFont typeface="Arial" pitchFamily="34" charset="0"/>
              <a:buNone/>
            </a:pPr>
            <a:r>
              <a:rPr lang="en-US" sz="5400" b="1" dirty="0">
                <a:solidFill>
                  <a:schemeClr val="bg2">
                    <a:lumMod val="25000"/>
                  </a:schemeClr>
                </a:solidFill>
              </a:rPr>
              <a:t>Reduced Client-Coupling</a:t>
            </a:r>
          </a:p>
        </p:txBody>
      </p:sp>
    </p:spTree>
    <p:extLst>
      <p:ext uri="{BB962C8B-B14F-4D97-AF65-F5344CB8AC3E}">
        <p14:creationId xmlns:p14="http://schemas.microsoft.com/office/powerpoint/2010/main" val="395227174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877742-1C43-4015-88E4-324E3D1C492D}"/>
              </a:ext>
            </a:extLst>
          </p:cNvPr>
          <p:cNvSpPr>
            <a:spLocks noGrp="1"/>
          </p:cNvSpPr>
          <p:nvPr>
            <p:ph type="title"/>
          </p:nvPr>
        </p:nvSpPr>
        <p:spPr/>
        <p:txBody>
          <a:bodyPr/>
          <a:lstStyle/>
          <a:p>
            <a:r>
              <a:rPr lang="en-US" dirty="0"/>
              <a:t>Pros			vs		Cons</a:t>
            </a:r>
          </a:p>
        </p:txBody>
      </p:sp>
      <p:sp>
        <p:nvSpPr>
          <p:cNvPr id="5" name="Text Placeholder 4">
            <a:extLst>
              <a:ext uri="{FF2B5EF4-FFF2-40B4-BE49-F238E27FC236}">
                <a16:creationId xmlns:a16="http://schemas.microsoft.com/office/drawing/2014/main" id="{4E0EBB46-2308-4AC1-BD2E-90BEB98717B3}"/>
              </a:ext>
            </a:extLst>
          </p:cNvPr>
          <p:cNvSpPr>
            <a:spLocks noGrp="1"/>
          </p:cNvSpPr>
          <p:nvPr>
            <p:ph type="body" sz="quarter" idx="10"/>
          </p:nvPr>
        </p:nvSpPr>
        <p:spPr>
          <a:xfrm>
            <a:off x="269241" y="1189175"/>
            <a:ext cx="5378548" cy="5452775"/>
          </a:xfrm>
        </p:spPr>
        <p:txBody>
          <a:bodyPr/>
          <a:lstStyle/>
          <a:p>
            <a:pPr marL="457200" indent="-457200">
              <a:buFont typeface="Arial" panose="020B0604020202020204" pitchFamily="34" charset="0"/>
              <a:buChar char="•"/>
            </a:pPr>
            <a:r>
              <a:rPr lang="en-US" dirty="0"/>
              <a:t>Decoupled client and server</a:t>
            </a:r>
          </a:p>
          <a:p>
            <a:pPr marL="457200" indent="-457200">
              <a:buFont typeface="Arial" panose="020B0604020202020204" pitchFamily="34" charset="0"/>
              <a:buChar char="•"/>
            </a:pPr>
            <a:r>
              <a:rPr lang="en-US" dirty="0"/>
              <a:t>API can evolve over time</a:t>
            </a:r>
          </a:p>
          <a:p>
            <a:pPr marL="457200" indent="-457200">
              <a:buFont typeface="Arial" panose="020B0604020202020204" pitchFamily="34" charset="0"/>
              <a:buChar char="•"/>
            </a:pPr>
            <a:r>
              <a:rPr lang="en-US" dirty="0"/>
              <a:t>Reuses HTTP</a:t>
            </a:r>
          </a:p>
          <a:p>
            <a:pPr marL="457200" indent="-457200">
              <a:buFont typeface="Arial" panose="020B0604020202020204" pitchFamily="34" charset="0"/>
              <a:buChar char="•"/>
            </a:pPr>
            <a:r>
              <a:rPr lang="en-US" dirty="0"/>
              <a:t>Well known architecture</a:t>
            </a:r>
          </a:p>
          <a:p>
            <a:pPr marL="457200" indent="-457200">
              <a:buFont typeface="Arial" panose="020B0604020202020204" pitchFamily="34" charset="0"/>
              <a:buChar char="•"/>
            </a:pPr>
            <a:r>
              <a:rPr lang="en-US" dirty="0"/>
              <a:t>Self descriptive messages and metadata =&gt; </a:t>
            </a:r>
            <a:br>
              <a:rPr lang="en-US" dirty="0"/>
            </a:br>
            <a:r>
              <a:rPr lang="en-US" dirty="0"/>
              <a:t>great discoverability</a:t>
            </a:r>
          </a:p>
          <a:p>
            <a:pPr marL="457200" indent="-457200">
              <a:buFont typeface="Arial" panose="020B0604020202020204" pitchFamily="34" charset="0"/>
              <a:buChar char="•"/>
            </a:pPr>
            <a:r>
              <a:rPr lang="en-US" dirty="0"/>
              <a:t>Easy versioning</a:t>
            </a:r>
          </a:p>
          <a:p>
            <a:pPr marL="457200" indent="-457200">
              <a:buFont typeface="Arial" panose="020B0604020202020204" pitchFamily="34" charset="0"/>
              <a:buChar char="•"/>
            </a:pPr>
            <a:r>
              <a:rPr lang="en-US" dirty="0"/>
              <a:t>Evolvable</a:t>
            </a:r>
          </a:p>
        </p:txBody>
      </p:sp>
      <p:sp>
        <p:nvSpPr>
          <p:cNvPr id="6" name="Text Placeholder 5">
            <a:extLst>
              <a:ext uri="{FF2B5EF4-FFF2-40B4-BE49-F238E27FC236}">
                <a16:creationId xmlns:a16="http://schemas.microsoft.com/office/drawing/2014/main" id="{04BC0362-6814-4808-94FF-92213D87BD18}"/>
              </a:ext>
            </a:extLst>
          </p:cNvPr>
          <p:cNvSpPr>
            <a:spLocks noGrp="1"/>
          </p:cNvSpPr>
          <p:nvPr>
            <p:ph type="body" sz="quarter" idx="11"/>
          </p:nvPr>
        </p:nvSpPr>
        <p:spPr>
          <a:xfrm>
            <a:off x="6544214" y="1189175"/>
            <a:ext cx="5378548" cy="5452775"/>
          </a:xfrm>
        </p:spPr>
        <p:txBody>
          <a:bodyPr/>
          <a:lstStyle/>
          <a:p>
            <a:pPr marL="457200" indent="-457200">
              <a:buFont typeface="Arial" panose="020B0604020202020204" pitchFamily="34" charset="0"/>
              <a:buChar char="•"/>
            </a:pPr>
            <a:r>
              <a:rPr lang="en-US" dirty="0"/>
              <a:t>No single specification, only architectural guides</a:t>
            </a:r>
          </a:p>
          <a:p>
            <a:pPr marL="457200" indent="-457200">
              <a:buFont typeface="Arial" panose="020B0604020202020204" pitchFamily="34" charset="0"/>
              <a:buChar char="•"/>
            </a:pPr>
            <a:r>
              <a:rPr lang="en-US" dirty="0"/>
              <a:t>Big payloads</a:t>
            </a:r>
          </a:p>
          <a:p>
            <a:pPr marL="457200" indent="-457200">
              <a:buFont typeface="Arial" panose="020B0604020202020204" pitchFamily="34" charset="0"/>
              <a:buChar char="•"/>
            </a:pPr>
            <a:r>
              <a:rPr lang="en-US" dirty="0"/>
              <a:t>Over-fetching</a:t>
            </a:r>
          </a:p>
          <a:p>
            <a:pPr marL="457200" indent="-457200">
              <a:buFont typeface="Arial" panose="020B0604020202020204" pitchFamily="34" charset="0"/>
              <a:buChar char="•"/>
            </a:pPr>
            <a:r>
              <a:rPr lang="en-US" dirty="0"/>
              <a:t>Under-fetching</a:t>
            </a:r>
          </a:p>
          <a:p>
            <a:pPr marL="457200" indent="-457200">
              <a:buFont typeface="Arial" panose="020B0604020202020204" pitchFamily="34" charset="0"/>
              <a:buChar char="•"/>
            </a:pPr>
            <a:r>
              <a:rPr lang="en-US" dirty="0"/>
              <a:t>N+1 requests problem</a:t>
            </a:r>
          </a:p>
          <a:p>
            <a:pPr marL="457200" indent="-457200">
              <a:buFont typeface="Arial" panose="020B0604020202020204" pitchFamily="34" charset="0"/>
              <a:buChar char="•"/>
            </a:pPr>
            <a:r>
              <a:rPr lang="en-US" dirty="0"/>
              <a:t>A lot of </a:t>
            </a:r>
            <a:r>
              <a:rPr lang="en-US" b="1" dirty="0"/>
              <a:t>REST-</a:t>
            </a:r>
            <a:r>
              <a:rPr lang="en-US" b="1" dirty="0" err="1"/>
              <a:t>ish</a:t>
            </a:r>
            <a:r>
              <a:rPr lang="en-US" dirty="0"/>
              <a:t> </a:t>
            </a:r>
            <a:r>
              <a:rPr lang="en-US" dirty="0" err="1"/>
              <a:t>impelemtations</a:t>
            </a:r>
            <a:endParaRPr lang="en-US" dirty="0"/>
          </a:p>
          <a:p>
            <a:pPr marL="457200" indent="-457200">
              <a:buFont typeface="Arial" panose="020B0604020202020204" pitchFamily="34" charset="0"/>
              <a:buChar char="•"/>
            </a:pPr>
            <a:r>
              <a:rPr lang="en-US" dirty="0"/>
              <a:t>No actions, </a:t>
            </a:r>
            <a:br>
              <a:rPr lang="en-US" dirty="0"/>
            </a:br>
            <a:r>
              <a:rPr lang="en-US" dirty="0"/>
              <a:t>no subscriptions</a:t>
            </a:r>
          </a:p>
        </p:txBody>
      </p:sp>
    </p:spTree>
    <p:extLst>
      <p:ext uri="{BB962C8B-B14F-4D97-AF65-F5344CB8AC3E}">
        <p14:creationId xmlns:p14="http://schemas.microsoft.com/office/powerpoint/2010/main" val="129728660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DBDFDCC-5BA3-4C5D-B702-F930D2B37D0E}"/>
              </a:ext>
            </a:extLst>
          </p:cNvPr>
          <p:cNvPicPr>
            <a:picLocks noChangeAspect="1"/>
          </p:cNvPicPr>
          <p:nvPr/>
        </p:nvPicPr>
        <p:blipFill rotWithShape="1">
          <a:blip r:embed="rId3">
            <a:extLst>
              <a:ext uri="{28A0092B-C50C-407E-A947-70E740481C1C}">
                <a14:useLocalDpi xmlns:a14="http://schemas.microsoft.com/office/drawing/2010/main" val="0"/>
              </a:ext>
            </a:extLst>
          </a:blip>
          <a:srcRect l="9162" t="9571"/>
          <a:stretch/>
        </p:blipFill>
        <p:spPr>
          <a:xfrm>
            <a:off x="9938393" y="2255520"/>
            <a:ext cx="2253607" cy="3422497"/>
          </a:xfrm>
          <a:prstGeom prst="rect">
            <a:avLst/>
          </a:prstGeom>
        </p:spPr>
      </p:pic>
      <p:pic>
        <p:nvPicPr>
          <p:cNvPr id="13" name="Picture 12">
            <a:extLst>
              <a:ext uri="{FF2B5EF4-FFF2-40B4-BE49-F238E27FC236}">
                <a16:creationId xmlns:a16="http://schemas.microsoft.com/office/drawing/2014/main" id="{07D1036F-4A2D-4FA6-AF49-EA2051BD83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442" y="1749965"/>
            <a:ext cx="2317907" cy="3250503"/>
          </a:xfrm>
          <a:prstGeom prst="rect">
            <a:avLst/>
          </a:prstGeom>
        </p:spPr>
      </p:pic>
      <p:cxnSp>
        <p:nvCxnSpPr>
          <p:cNvPr id="16" name="Straight Connector 15">
            <a:extLst>
              <a:ext uri="{FF2B5EF4-FFF2-40B4-BE49-F238E27FC236}">
                <a16:creationId xmlns:a16="http://schemas.microsoft.com/office/drawing/2014/main" id="{71DEDD09-60CB-4408-8D9F-08234C78BB03}"/>
              </a:ext>
            </a:extLst>
          </p:cNvPr>
          <p:cNvCxnSpPr/>
          <p:nvPr/>
        </p:nvCxnSpPr>
        <p:spPr>
          <a:xfrm>
            <a:off x="2847703" y="1514669"/>
            <a:ext cx="6635931" cy="0"/>
          </a:xfrm>
          <a:prstGeom prst="line">
            <a:avLst/>
          </a:prstGeom>
          <a:ln w="5715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0CC263BA-93BB-416B-9CD4-57D7761CA137}"/>
              </a:ext>
            </a:extLst>
          </p:cNvPr>
          <p:cNvCxnSpPr/>
          <p:nvPr/>
        </p:nvCxnSpPr>
        <p:spPr>
          <a:xfrm>
            <a:off x="2847703" y="2002971"/>
            <a:ext cx="6635931" cy="0"/>
          </a:xfrm>
          <a:prstGeom prst="line">
            <a:avLst/>
          </a:prstGeom>
          <a:ln w="57150" cap="flat" cmpd="sng" algn="ctr">
            <a:solidFill>
              <a:srgbClr val="00B05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50E3F48F-C7FF-4633-B760-6C4A7024A16D}"/>
              </a:ext>
            </a:extLst>
          </p:cNvPr>
          <p:cNvSpPr txBox="1"/>
          <p:nvPr/>
        </p:nvSpPr>
        <p:spPr>
          <a:xfrm>
            <a:off x="4238897" y="1251479"/>
            <a:ext cx="3853542" cy="461665"/>
          </a:xfrm>
          <a:prstGeom prst="rect">
            <a:avLst/>
          </a:prstGeom>
          <a:solidFill>
            <a:schemeClr val="bg1">
              <a:alpha val="83000"/>
            </a:schemeClr>
          </a:solidFill>
        </p:spPr>
        <p:txBody>
          <a:bodyPr wrap="square" rtlCol="0">
            <a:spAutoFit/>
          </a:bodyPr>
          <a:lstStyle/>
          <a:p>
            <a:pPr algn="ctr"/>
            <a:r>
              <a:rPr lang="en-US" sz="2400" dirty="0"/>
              <a:t>Http POST  routing + payload</a:t>
            </a:r>
          </a:p>
        </p:txBody>
      </p:sp>
      <p:sp>
        <p:nvSpPr>
          <p:cNvPr id="30" name="TextBox 29">
            <a:extLst>
              <a:ext uri="{FF2B5EF4-FFF2-40B4-BE49-F238E27FC236}">
                <a16:creationId xmlns:a16="http://schemas.microsoft.com/office/drawing/2014/main" id="{152AEF4B-9CF3-4367-88D0-41D9A06F18E5}"/>
              </a:ext>
            </a:extLst>
          </p:cNvPr>
          <p:cNvSpPr txBox="1"/>
          <p:nvPr/>
        </p:nvSpPr>
        <p:spPr>
          <a:xfrm>
            <a:off x="4223346" y="1745501"/>
            <a:ext cx="3853542" cy="461665"/>
          </a:xfrm>
          <a:prstGeom prst="rect">
            <a:avLst/>
          </a:prstGeom>
          <a:solidFill>
            <a:schemeClr val="bg1">
              <a:alpha val="83000"/>
            </a:schemeClr>
          </a:solidFill>
        </p:spPr>
        <p:txBody>
          <a:bodyPr wrap="square" rtlCol="0">
            <a:spAutoFit/>
          </a:bodyPr>
          <a:lstStyle/>
          <a:p>
            <a:pPr algn="ctr"/>
            <a:r>
              <a:rPr lang="en-US" sz="2400" b="1" dirty="0"/>
              <a:t>201 + location</a:t>
            </a:r>
          </a:p>
        </p:txBody>
      </p:sp>
      <p:cxnSp>
        <p:nvCxnSpPr>
          <p:cNvPr id="31" name="Straight Connector 30">
            <a:extLst>
              <a:ext uri="{FF2B5EF4-FFF2-40B4-BE49-F238E27FC236}">
                <a16:creationId xmlns:a16="http://schemas.microsoft.com/office/drawing/2014/main" id="{180129C3-01B7-4245-997E-E47F30D05FF7}"/>
              </a:ext>
            </a:extLst>
          </p:cNvPr>
          <p:cNvCxnSpPr/>
          <p:nvPr/>
        </p:nvCxnSpPr>
        <p:spPr>
          <a:xfrm>
            <a:off x="2793586" y="2623834"/>
            <a:ext cx="6635931" cy="0"/>
          </a:xfrm>
          <a:prstGeom prst="line">
            <a:avLst/>
          </a:prstGeom>
          <a:ln w="5715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Connector 31">
            <a:extLst>
              <a:ext uri="{FF2B5EF4-FFF2-40B4-BE49-F238E27FC236}">
                <a16:creationId xmlns:a16="http://schemas.microsoft.com/office/drawing/2014/main" id="{913DB62B-942A-45E8-B2D1-6C7AFEADDA2E}"/>
              </a:ext>
            </a:extLst>
          </p:cNvPr>
          <p:cNvCxnSpPr/>
          <p:nvPr/>
        </p:nvCxnSpPr>
        <p:spPr>
          <a:xfrm>
            <a:off x="2793586" y="3112136"/>
            <a:ext cx="6635931" cy="0"/>
          </a:xfrm>
          <a:prstGeom prst="line">
            <a:avLst/>
          </a:prstGeom>
          <a:ln w="57150" cap="flat" cmpd="sng" algn="ctr">
            <a:solidFill>
              <a:schemeClr val="accent1">
                <a:lumMod val="60000"/>
                <a:lumOff val="40000"/>
              </a:scheme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33" name="TextBox 32">
            <a:extLst>
              <a:ext uri="{FF2B5EF4-FFF2-40B4-BE49-F238E27FC236}">
                <a16:creationId xmlns:a16="http://schemas.microsoft.com/office/drawing/2014/main" id="{3CE46232-F72D-4561-80B7-8746152D28BF}"/>
              </a:ext>
            </a:extLst>
          </p:cNvPr>
          <p:cNvSpPr txBox="1"/>
          <p:nvPr/>
        </p:nvSpPr>
        <p:spPr>
          <a:xfrm>
            <a:off x="4184780" y="2360644"/>
            <a:ext cx="3853542" cy="461665"/>
          </a:xfrm>
          <a:prstGeom prst="rect">
            <a:avLst/>
          </a:prstGeom>
          <a:solidFill>
            <a:schemeClr val="bg1">
              <a:alpha val="83000"/>
            </a:schemeClr>
          </a:solidFill>
        </p:spPr>
        <p:txBody>
          <a:bodyPr wrap="square" rtlCol="0">
            <a:spAutoFit/>
          </a:bodyPr>
          <a:lstStyle/>
          <a:p>
            <a:pPr algn="ctr"/>
            <a:r>
              <a:rPr lang="en-US" sz="2400" dirty="0"/>
              <a:t>Http GET  routing</a:t>
            </a:r>
          </a:p>
        </p:txBody>
      </p:sp>
      <p:sp>
        <p:nvSpPr>
          <p:cNvPr id="34" name="TextBox 33">
            <a:extLst>
              <a:ext uri="{FF2B5EF4-FFF2-40B4-BE49-F238E27FC236}">
                <a16:creationId xmlns:a16="http://schemas.microsoft.com/office/drawing/2014/main" id="{007CA244-B7CE-4598-9ECA-8F0826DF6E86}"/>
              </a:ext>
            </a:extLst>
          </p:cNvPr>
          <p:cNvSpPr txBox="1"/>
          <p:nvPr/>
        </p:nvSpPr>
        <p:spPr>
          <a:xfrm>
            <a:off x="4169229" y="2854666"/>
            <a:ext cx="3853542" cy="461665"/>
          </a:xfrm>
          <a:prstGeom prst="rect">
            <a:avLst/>
          </a:prstGeom>
          <a:solidFill>
            <a:schemeClr val="bg1">
              <a:alpha val="83000"/>
            </a:schemeClr>
          </a:solidFill>
        </p:spPr>
        <p:txBody>
          <a:bodyPr wrap="square" rtlCol="0">
            <a:spAutoFit/>
          </a:bodyPr>
          <a:lstStyle/>
          <a:p>
            <a:pPr algn="ctr"/>
            <a:r>
              <a:rPr lang="en-US" sz="2400" b="1" dirty="0"/>
              <a:t>200 + payload list</a:t>
            </a:r>
          </a:p>
        </p:txBody>
      </p:sp>
      <p:cxnSp>
        <p:nvCxnSpPr>
          <p:cNvPr id="35" name="Straight Connector 34">
            <a:extLst>
              <a:ext uri="{FF2B5EF4-FFF2-40B4-BE49-F238E27FC236}">
                <a16:creationId xmlns:a16="http://schemas.microsoft.com/office/drawing/2014/main" id="{40196B1F-EEEE-4899-9A4F-FBD7B176E62D}"/>
              </a:ext>
            </a:extLst>
          </p:cNvPr>
          <p:cNvCxnSpPr/>
          <p:nvPr/>
        </p:nvCxnSpPr>
        <p:spPr>
          <a:xfrm>
            <a:off x="2832152" y="3700641"/>
            <a:ext cx="6635931" cy="0"/>
          </a:xfrm>
          <a:prstGeom prst="line">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7231FF31-A8E6-45C5-A9C3-C00C86095C2C}"/>
              </a:ext>
            </a:extLst>
          </p:cNvPr>
          <p:cNvCxnSpPr/>
          <p:nvPr/>
        </p:nvCxnSpPr>
        <p:spPr>
          <a:xfrm>
            <a:off x="2832152" y="4188943"/>
            <a:ext cx="6635931" cy="0"/>
          </a:xfrm>
          <a:prstGeom prst="line">
            <a:avLst/>
          </a:prstGeom>
          <a:ln w="57150" cap="flat" cmpd="sng" algn="ctr">
            <a:solidFill>
              <a:schemeClr val="accent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37" name="TextBox 36">
            <a:extLst>
              <a:ext uri="{FF2B5EF4-FFF2-40B4-BE49-F238E27FC236}">
                <a16:creationId xmlns:a16="http://schemas.microsoft.com/office/drawing/2014/main" id="{4DFE3344-0011-45B6-A3AA-B6C1248B5CA1}"/>
              </a:ext>
            </a:extLst>
          </p:cNvPr>
          <p:cNvSpPr txBox="1"/>
          <p:nvPr/>
        </p:nvSpPr>
        <p:spPr>
          <a:xfrm>
            <a:off x="4223346" y="3437451"/>
            <a:ext cx="3853542" cy="461665"/>
          </a:xfrm>
          <a:prstGeom prst="rect">
            <a:avLst/>
          </a:prstGeom>
          <a:solidFill>
            <a:schemeClr val="bg1">
              <a:alpha val="83000"/>
            </a:schemeClr>
          </a:solidFill>
        </p:spPr>
        <p:txBody>
          <a:bodyPr wrap="square" rtlCol="0">
            <a:spAutoFit/>
          </a:bodyPr>
          <a:lstStyle/>
          <a:p>
            <a:pPr algn="ctr"/>
            <a:r>
              <a:rPr lang="en-US" sz="2400" dirty="0"/>
              <a:t>Http GET  routing/{id}</a:t>
            </a:r>
          </a:p>
        </p:txBody>
      </p:sp>
      <p:sp>
        <p:nvSpPr>
          <p:cNvPr id="38" name="TextBox 37">
            <a:extLst>
              <a:ext uri="{FF2B5EF4-FFF2-40B4-BE49-F238E27FC236}">
                <a16:creationId xmlns:a16="http://schemas.microsoft.com/office/drawing/2014/main" id="{CB5E537D-27E0-4046-A84C-C969F229A878}"/>
              </a:ext>
            </a:extLst>
          </p:cNvPr>
          <p:cNvSpPr txBox="1"/>
          <p:nvPr/>
        </p:nvSpPr>
        <p:spPr>
          <a:xfrm>
            <a:off x="4207795" y="3931473"/>
            <a:ext cx="3853542" cy="461665"/>
          </a:xfrm>
          <a:prstGeom prst="rect">
            <a:avLst/>
          </a:prstGeom>
          <a:solidFill>
            <a:schemeClr val="bg1">
              <a:alpha val="83000"/>
            </a:schemeClr>
          </a:solidFill>
        </p:spPr>
        <p:txBody>
          <a:bodyPr wrap="square" rtlCol="0">
            <a:spAutoFit/>
          </a:bodyPr>
          <a:lstStyle/>
          <a:p>
            <a:pPr algn="ctr"/>
            <a:r>
              <a:rPr lang="en-US" sz="2400" b="1" dirty="0"/>
              <a:t>200 + payload</a:t>
            </a:r>
          </a:p>
        </p:txBody>
      </p:sp>
      <p:cxnSp>
        <p:nvCxnSpPr>
          <p:cNvPr id="39" name="Straight Connector 38">
            <a:extLst>
              <a:ext uri="{FF2B5EF4-FFF2-40B4-BE49-F238E27FC236}">
                <a16:creationId xmlns:a16="http://schemas.microsoft.com/office/drawing/2014/main" id="{33221104-A1B5-4536-9907-2F1E83A670B7}"/>
              </a:ext>
            </a:extLst>
          </p:cNvPr>
          <p:cNvCxnSpPr/>
          <p:nvPr/>
        </p:nvCxnSpPr>
        <p:spPr>
          <a:xfrm>
            <a:off x="2863254" y="4832569"/>
            <a:ext cx="6635931" cy="0"/>
          </a:xfrm>
          <a:prstGeom prst="line">
            <a:avLst/>
          </a:prstGeom>
          <a:ln w="5715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Connector 39">
            <a:extLst>
              <a:ext uri="{FF2B5EF4-FFF2-40B4-BE49-F238E27FC236}">
                <a16:creationId xmlns:a16="http://schemas.microsoft.com/office/drawing/2014/main" id="{AB84548C-C8B8-420D-A005-8169B90674DB}"/>
              </a:ext>
            </a:extLst>
          </p:cNvPr>
          <p:cNvCxnSpPr/>
          <p:nvPr/>
        </p:nvCxnSpPr>
        <p:spPr>
          <a:xfrm>
            <a:off x="2863254" y="5320871"/>
            <a:ext cx="6635931" cy="0"/>
          </a:xfrm>
          <a:prstGeom prst="line">
            <a:avLst/>
          </a:prstGeom>
          <a:ln w="57150" cap="flat" cmpd="sng" algn="ctr">
            <a:solidFill>
              <a:srgbClr val="FFC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41" name="TextBox 40">
            <a:extLst>
              <a:ext uri="{FF2B5EF4-FFF2-40B4-BE49-F238E27FC236}">
                <a16:creationId xmlns:a16="http://schemas.microsoft.com/office/drawing/2014/main" id="{4A3D69CE-7C17-46CD-AB1A-D293F845052E}"/>
              </a:ext>
            </a:extLst>
          </p:cNvPr>
          <p:cNvSpPr txBox="1"/>
          <p:nvPr/>
        </p:nvSpPr>
        <p:spPr>
          <a:xfrm>
            <a:off x="4254448" y="4569379"/>
            <a:ext cx="3853542" cy="461665"/>
          </a:xfrm>
          <a:prstGeom prst="rect">
            <a:avLst/>
          </a:prstGeom>
          <a:solidFill>
            <a:schemeClr val="bg1">
              <a:alpha val="83000"/>
            </a:schemeClr>
          </a:solidFill>
        </p:spPr>
        <p:txBody>
          <a:bodyPr wrap="square" rtlCol="0">
            <a:spAutoFit/>
          </a:bodyPr>
          <a:lstStyle/>
          <a:p>
            <a:pPr algn="ctr"/>
            <a:r>
              <a:rPr lang="en-US" sz="2400" dirty="0"/>
              <a:t>Http PUT  routing/{id}</a:t>
            </a:r>
          </a:p>
        </p:txBody>
      </p:sp>
      <p:sp>
        <p:nvSpPr>
          <p:cNvPr id="42" name="TextBox 41">
            <a:extLst>
              <a:ext uri="{FF2B5EF4-FFF2-40B4-BE49-F238E27FC236}">
                <a16:creationId xmlns:a16="http://schemas.microsoft.com/office/drawing/2014/main" id="{CCD91E4D-F15E-4BED-886F-B6CD95F5FE1D}"/>
              </a:ext>
            </a:extLst>
          </p:cNvPr>
          <p:cNvSpPr txBox="1"/>
          <p:nvPr/>
        </p:nvSpPr>
        <p:spPr>
          <a:xfrm>
            <a:off x="4238897" y="5063401"/>
            <a:ext cx="3853542" cy="461665"/>
          </a:xfrm>
          <a:prstGeom prst="rect">
            <a:avLst/>
          </a:prstGeom>
          <a:solidFill>
            <a:schemeClr val="bg1">
              <a:alpha val="83000"/>
            </a:schemeClr>
          </a:solidFill>
        </p:spPr>
        <p:txBody>
          <a:bodyPr wrap="square" rtlCol="0">
            <a:spAutoFit/>
          </a:bodyPr>
          <a:lstStyle/>
          <a:p>
            <a:pPr algn="ctr"/>
            <a:r>
              <a:rPr lang="en-US" sz="2400" b="1" dirty="0"/>
              <a:t>200</a:t>
            </a:r>
          </a:p>
        </p:txBody>
      </p:sp>
      <p:cxnSp>
        <p:nvCxnSpPr>
          <p:cNvPr id="43" name="Straight Connector 42">
            <a:extLst>
              <a:ext uri="{FF2B5EF4-FFF2-40B4-BE49-F238E27FC236}">
                <a16:creationId xmlns:a16="http://schemas.microsoft.com/office/drawing/2014/main" id="{3922693E-2EE4-462D-9F02-45DD862EEB58}"/>
              </a:ext>
            </a:extLst>
          </p:cNvPr>
          <p:cNvCxnSpPr/>
          <p:nvPr/>
        </p:nvCxnSpPr>
        <p:spPr>
          <a:xfrm>
            <a:off x="2847703" y="5968371"/>
            <a:ext cx="6635931" cy="0"/>
          </a:xfrm>
          <a:prstGeom prst="line">
            <a:avLst/>
          </a:prstGeom>
          <a:ln w="571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0E01B86A-5005-43AB-A12F-604A6FD3551A}"/>
              </a:ext>
            </a:extLst>
          </p:cNvPr>
          <p:cNvCxnSpPr/>
          <p:nvPr/>
        </p:nvCxnSpPr>
        <p:spPr>
          <a:xfrm>
            <a:off x="2847703" y="6456673"/>
            <a:ext cx="6635931" cy="0"/>
          </a:xfrm>
          <a:prstGeom prst="line">
            <a:avLst/>
          </a:prstGeom>
          <a:ln w="57150" cap="flat" cmpd="sng" algn="ctr">
            <a:solidFill>
              <a:srgbClr val="C0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45" name="TextBox 44">
            <a:extLst>
              <a:ext uri="{FF2B5EF4-FFF2-40B4-BE49-F238E27FC236}">
                <a16:creationId xmlns:a16="http://schemas.microsoft.com/office/drawing/2014/main" id="{43868783-5EC4-446A-80FA-37C96446F48B}"/>
              </a:ext>
            </a:extLst>
          </p:cNvPr>
          <p:cNvSpPr txBox="1"/>
          <p:nvPr/>
        </p:nvSpPr>
        <p:spPr>
          <a:xfrm>
            <a:off x="4238897" y="5705181"/>
            <a:ext cx="3853542" cy="461665"/>
          </a:xfrm>
          <a:prstGeom prst="rect">
            <a:avLst/>
          </a:prstGeom>
          <a:solidFill>
            <a:schemeClr val="bg1">
              <a:alpha val="83000"/>
            </a:schemeClr>
          </a:solidFill>
        </p:spPr>
        <p:txBody>
          <a:bodyPr wrap="square" rtlCol="0">
            <a:spAutoFit/>
          </a:bodyPr>
          <a:lstStyle/>
          <a:p>
            <a:pPr algn="ctr"/>
            <a:r>
              <a:rPr lang="en-US" sz="2400" dirty="0"/>
              <a:t>Http DELETE routing/{id}</a:t>
            </a:r>
          </a:p>
        </p:txBody>
      </p:sp>
      <p:sp>
        <p:nvSpPr>
          <p:cNvPr id="46" name="TextBox 45">
            <a:extLst>
              <a:ext uri="{FF2B5EF4-FFF2-40B4-BE49-F238E27FC236}">
                <a16:creationId xmlns:a16="http://schemas.microsoft.com/office/drawing/2014/main" id="{059F4524-57E0-4698-941E-7E4228444C06}"/>
              </a:ext>
            </a:extLst>
          </p:cNvPr>
          <p:cNvSpPr txBox="1"/>
          <p:nvPr/>
        </p:nvSpPr>
        <p:spPr>
          <a:xfrm>
            <a:off x="4223346" y="6199203"/>
            <a:ext cx="3853542" cy="461665"/>
          </a:xfrm>
          <a:prstGeom prst="rect">
            <a:avLst/>
          </a:prstGeom>
          <a:solidFill>
            <a:schemeClr val="bg1">
              <a:alpha val="83000"/>
            </a:schemeClr>
          </a:solidFill>
        </p:spPr>
        <p:txBody>
          <a:bodyPr wrap="square" rtlCol="0">
            <a:spAutoFit/>
          </a:bodyPr>
          <a:lstStyle/>
          <a:p>
            <a:pPr algn="ctr"/>
            <a:r>
              <a:rPr lang="en-US" sz="2400" b="1" dirty="0"/>
              <a:t>200</a:t>
            </a:r>
          </a:p>
        </p:txBody>
      </p:sp>
      <p:sp>
        <p:nvSpPr>
          <p:cNvPr id="19" name="TextBox 18">
            <a:extLst>
              <a:ext uri="{FF2B5EF4-FFF2-40B4-BE49-F238E27FC236}">
                <a16:creationId xmlns:a16="http://schemas.microsoft.com/office/drawing/2014/main" id="{96162208-CA55-48D0-A5EA-E6A9497EB477}"/>
              </a:ext>
            </a:extLst>
          </p:cNvPr>
          <p:cNvSpPr txBox="1"/>
          <p:nvPr/>
        </p:nvSpPr>
        <p:spPr>
          <a:xfrm>
            <a:off x="2127378" y="1169432"/>
            <a:ext cx="595914" cy="5693866"/>
          </a:xfrm>
          <a:prstGeom prst="rect">
            <a:avLst/>
          </a:prstGeom>
          <a:noFill/>
        </p:spPr>
        <p:txBody>
          <a:bodyPr wrap="square" rtlCol="0">
            <a:spAutoFit/>
          </a:bodyPr>
          <a:lstStyle/>
          <a:p>
            <a:r>
              <a:rPr lang="pl-PL" sz="7200" dirty="0"/>
              <a:t>C</a:t>
            </a:r>
          </a:p>
          <a:p>
            <a:endParaRPr lang="pl-PL" sz="3200" dirty="0"/>
          </a:p>
          <a:p>
            <a:r>
              <a:rPr lang="pl-PL" sz="7200" dirty="0"/>
              <a:t>R</a:t>
            </a:r>
          </a:p>
          <a:p>
            <a:endParaRPr lang="pl-PL" sz="4000" dirty="0"/>
          </a:p>
          <a:p>
            <a:r>
              <a:rPr lang="pl-PL" sz="7200" dirty="0"/>
              <a:t>U D</a:t>
            </a:r>
            <a:endParaRPr lang="en-US" sz="7200" dirty="0"/>
          </a:p>
        </p:txBody>
      </p:sp>
      <p:sp>
        <p:nvSpPr>
          <p:cNvPr id="6" name="Title 5">
            <a:extLst>
              <a:ext uri="{FF2B5EF4-FFF2-40B4-BE49-F238E27FC236}">
                <a16:creationId xmlns:a16="http://schemas.microsoft.com/office/drawing/2014/main" id="{44ECB2F7-0E7E-4354-9C9E-39FCFFC419FE}"/>
              </a:ext>
            </a:extLst>
          </p:cNvPr>
          <p:cNvSpPr>
            <a:spLocks noGrp="1"/>
          </p:cNvSpPr>
          <p:nvPr>
            <p:ph type="title"/>
          </p:nvPr>
        </p:nvSpPr>
        <p:spPr/>
        <p:txBody>
          <a:bodyPr/>
          <a:lstStyle/>
          <a:p>
            <a:r>
              <a:rPr lang="en-US" dirty="0">
                <a:solidFill>
                  <a:schemeClr val="bg2">
                    <a:lumMod val="25000"/>
                  </a:schemeClr>
                </a:solidFill>
              </a:rPr>
              <a:t>HTTP REST Verbs</a:t>
            </a:r>
            <a:endParaRPr lang="en-US" dirty="0"/>
          </a:p>
        </p:txBody>
      </p:sp>
    </p:spTree>
    <p:extLst>
      <p:ext uri="{BB962C8B-B14F-4D97-AF65-F5344CB8AC3E}">
        <p14:creationId xmlns:p14="http://schemas.microsoft.com/office/powerpoint/2010/main" val="4902600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ADFD37-0699-4492-9B77-A74F0DAA5D46}"/>
              </a:ext>
            </a:extLst>
          </p:cNvPr>
          <p:cNvSpPr>
            <a:spLocks noGrp="1"/>
          </p:cNvSpPr>
          <p:nvPr>
            <p:ph type="body" sz="quarter" idx="10"/>
          </p:nvPr>
        </p:nvSpPr>
        <p:spPr>
          <a:xfrm>
            <a:off x="269239" y="1189177"/>
            <a:ext cx="11653523" cy="5034135"/>
          </a:xfrm>
        </p:spPr>
        <p:txBody>
          <a:bodyPr/>
          <a:lstStyle/>
          <a:p>
            <a:pPr marL="0" indent="0">
              <a:lnSpc>
                <a:spcPct val="120000"/>
              </a:lnSpc>
              <a:buNone/>
            </a:pPr>
            <a:r>
              <a:rPr lang="pl-PL" sz="4000" dirty="0">
                <a:solidFill>
                  <a:schemeClr val="bg2">
                    <a:lumMod val="25000"/>
                  </a:schemeClr>
                </a:solidFill>
                <a:latin typeface="+mn-lt"/>
                <a:cs typeface="Segoe UI" panose="020B0502040204020203" pitchFamily="34" charset="0"/>
              </a:rPr>
              <a:t>1xx:	</a:t>
            </a:r>
            <a:r>
              <a:rPr lang="en-US" sz="4000" dirty="0">
                <a:solidFill>
                  <a:schemeClr val="bg2">
                    <a:lumMod val="25000"/>
                  </a:schemeClr>
                </a:solidFill>
                <a:latin typeface="+mn-lt"/>
                <a:cs typeface="Segoe UI" panose="020B0502040204020203" pitchFamily="34" charset="0"/>
              </a:rPr>
              <a:t>	Information</a:t>
            </a:r>
            <a:endParaRPr lang="pl-PL" sz="4000" dirty="0">
              <a:solidFill>
                <a:schemeClr val="bg2">
                  <a:lumMod val="25000"/>
                </a:schemeClr>
              </a:solidFill>
              <a:latin typeface="+mn-lt"/>
              <a:cs typeface="Segoe UI" panose="020B0502040204020203" pitchFamily="34" charset="0"/>
            </a:endParaRPr>
          </a:p>
          <a:p>
            <a:pPr marL="0" indent="0">
              <a:lnSpc>
                <a:spcPct val="120000"/>
              </a:lnSpc>
              <a:buNone/>
            </a:pPr>
            <a:r>
              <a:rPr lang="pl-PL" sz="4000" dirty="0">
                <a:solidFill>
                  <a:schemeClr val="bg2">
                    <a:lumMod val="25000"/>
                  </a:schemeClr>
                </a:solidFill>
                <a:latin typeface="+mn-lt"/>
                <a:cs typeface="Segoe UI" panose="020B0502040204020203" pitchFamily="34" charset="0"/>
              </a:rPr>
              <a:t>2xx: 	</a:t>
            </a:r>
            <a:r>
              <a:rPr lang="en-US" sz="4000" dirty="0">
                <a:solidFill>
                  <a:schemeClr val="bg2">
                    <a:lumMod val="25000"/>
                  </a:schemeClr>
                </a:solidFill>
                <a:latin typeface="+mn-lt"/>
                <a:cs typeface="Segoe UI" panose="020B0502040204020203" pitchFamily="34" charset="0"/>
              </a:rPr>
              <a:t>Success</a:t>
            </a:r>
            <a:endParaRPr lang="pl-PL" sz="4000" dirty="0">
              <a:solidFill>
                <a:schemeClr val="bg2">
                  <a:lumMod val="25000"/>
                </a:schemeClr>
              </a:solidFill>
              <a:latin typeface="+mn-lt"/>
              <a:cs typeface="Segoe UI" panose="020B0502040204020203" pitchFamily="34" charset="0"/>
            </a:endParaRPr>
          </a:p>
          <a:p>
            <a:pPr marL="0" indent="0">
              <a:lnSpc>
                <a:spcPct val="120000"/>
              </a:lnSpc>
              <a:buNone/>
            </a:pPr>
            <a:r>
              <a:rPr lang="pl-PL" sz="4000" dirty="0">
                <a:solidFill>
                  <a:schemeClr val="bg2">
                    <a:lumMod val="25000"/>
                  </a:schemeClr>
                </a:solidFill>
                <a:latin typeface="+mn-lt"/>
                <a:cs typeface="Segoe UI" panose="020B0502040204020203" pitchFamily="34" charset="0"/>
              </a:rPr>
              <a:t>3xx: 	</a:t>
            </a:r>
            <a:r>
              <a:rPr lang="pl-PL" sz="4000" dirty="0" err="1">
                <a:solidFill>
                  <a:schemeClr val="bg2">
                    <a:lumMod val="25000"/>
                  </a:schemeClr>
                </a:solidFill>
                <a:latin typeface="+mn-lt"/>
                <a:cs typeface="Segoe UI" panose="020B0502040204020203" pitchFamily="34" charset="0"/>
              </a:rPr>
              <a:t>Redirection</a:t>
            </a:r>
            <a:endParaRPr lang="pl-PL" sz="4000" dirty="0">
              <a:solidFill>
                <a:schemeClr val="bg2">
                  <a:lumMod val="25000"/>
                </a:schemeClr>
              </a:solidFill>
              <a:latin typeface="+mn-lt"/>
              <a:cs typeface="Segoe UI" panose="020B0502040204020203" pitchFamily="34" charset="0"/>
            </a:endParaRPr>
          </a:p>
          <a:p>
            <a:pPr marL="0" indent="0">
              <a:lnSpc>
                <a:spcPct val="120000"/>
              </a:lnSpc>
              <a:buNone/>
            </a:pPr>
            <a:r>
              <a:rPr lang="pl-PL" sz="4000" dirty="0">
                <a:solidFill>
                  <a:schemeClr val="bg2">
                    <a:lumMod val="25000"/>
                  </a:schemeClr>
                </a:solidFill>
                <a:latin typeface="+mn-lt"/>
                <a:cs typeface="Segoe UI" panose="020B0502040204020203" pitchFamily="34" charset="0"/>
              </a:rPr>
              <a:t>4xx:	</a:t>
            </a:r>
            <a:r>
              <a:rPr lang="en-US" sz="4000" dirty="0">
                <a:solidFill>
                  <a:schemeClr val="bg2">
                    <a:lumMod val="25000"/>
                  </a:schemeClr>
                </a:solidFill>
                <a:latin typeface="+mn-lt"/>
                <a:cs typeface="Segoe UI" panose="020B0502040204020203" pitchFamily="34" charset="0"/>
              </a:rPr>
              <a:t>	</a:t>
            </a:r>
            <a:r>
              <a:rPr lang="pl-PL" sz="4000" dirty="0">
                <a:solidFill>
                  <a:schemeClr val="bg2">
                    <a:lumMod val="25000"/>
                  </a:schemeClr>
                </a:solidFill>
                <a:latin typeface="+mn-lt"/>
                <a:cs typeface="Segoe UI" panose="020B0502040204020203" pitchFamily="34" charset="0"/>
              </a:rPr>
              <a:t>Client Error – </a:t>
            </a:r>
            <a:r>
              <a:rPr lang="en-US" sz="4000" dirty="0">
                <a:solidFill>
                  <a:schemeClr val="bg2">
                    <a:lumMod val="25000"/>
                  </a:schemeClr>
                </a:solidFill>
                <a:latin typeface="+mn-lt"/>
                <a:cs typeface="Segoe UI" panose="020B0502040204020203" pitchFamily="34" charset="0"/>
              </a:rPr>
              <a:t>You did screw up</a:t>
            </a:r>
            <a:endParaRPr lang="pl-PL" sz="4000" dirty="0">
              <a:solidFill>
                <a:schemeClr val="bg2">
                  <a:lumMod val="25000"/>
                </a:schemeClr>
              </a:solidFill>
              <a:latin typeface="+mn-lt"/>
              <a:cs typeface="Segoe UI" panose="020B0502040204020203" pitchFamily="34" charset="0"/>
            </a:endParaRPr>
          </a:p>
          <a:p>
            <a:pPr marL="0" indent="0">
              <a:lnSpc>
                <a:spcPct val="120000"/>
              </a:lnSpc>
              <a:buNone/>
            </a:pPr>
            <a:r>
              <a:rPr lang="pl-PL" sz="4000" dirty="0">
                <a:solidFill>
                  <a:schemeClr val="bg2">
                    <a:lumMod val="25000"/>
                  </a:schemeClr>
                </a:solidFill>
                <a:latin typeface="+mn-lt"/>
                <a:cs typeface="Segoe UI" panose="020B0502040204020203" pitchFamily="34" charset="0"/>
              </a:rPr>
              <a:t>5xx:	</a:t>
            </a:r>
            <a:r>
              <a:rPr lang="en-US" sz="4000" dirty="0">
                <a:solidFill>
                  <a:schemeClr val="bg2">
                    <a:lumMod val="25000"/>
                  </a:schemeClr>
                </a:solidFill>
                <a:latin typeface="+mn-lt"/>
                <a:cs typeface="Segoe UI" panose="020B0502040204020203" pitchFamily="34" charset="0"/>
              </a:rPr>
              <a:t>	</a:t>
            </a:r>
            <a:r>
              <a:rPr lang="pl-PL" sz="4000" dirty="0">
                <a:solidFill>
                  <a:schemeClr val="bg2">
                    <a:lumMod val="25000"/>
                  </a:schemeClr>
                </a:solidFill>
                <a:latin typeface="+mn-lt"/>
                <a:cs typeface="Segoe UI" panose="020B0502040204020203" pitchFamily="34" charset="0"/>
              </a:rPr>
              <a:t>Server Error – I </a:t>
            </a:r>
            <a:r>
              <a:rPr lang="pl-PL" sz="4000" dirty="0" err="1">
                <a:solidFill>
                  <a:schemeClr val="bg2">
                    <a:lumMod val="25000"/>
                  </a:schemeClr>
                </a:solidFill>
                <a:latin typeface="+mn-lt"/>
                <a:cs typeface="Segoe UI" panose="020B0502040204020203" pitchFamily="34" charset="0"/>
              </a:rPr>
              <a:t>did</a:t>
            </a:r>
            <a:r>
              <a:rPr lang="pl-PL" sz="4000" dirty="0">
                <a:solidFill>
                  <a:schemeClr val="bg2">
                    <a:lumMod val="25000"/>
                  </a:schemeClr>
                </a:solidFill>
                <a:latin typeface="+mn-lt"/>
                <a:cs typeface="Segoe UI" panose="020B0502040204020203" pitchFamily="34" charset="0"/>
              </a:rPr>
              <a:t> </a:t>
            </a:r>
            <a:r>
              <a:rPr lang="pl-PL" sz="4000" dirty="0" err="1">
                <a:solidFill>
                  <a:schemeClr val="bg2">
                    <a:lumMod val="25000"/>
                  </a:schemeClr>
                </a:solidFill>
                <a:latin typeface="+mn-lt"/>
                <a:cs typeface="Segoe UI" panose="020B0502040204020203" pitchFamily="34" charset="0"/>
              </a:rPr>
              <a:t>screw</a:t>
            </a:r>
            <a:r>
              <a:rPr lang="pl-PL" sz="4000" dirty="0">
                <a:solidFill>
                  <a:schemeClr val="bg2">
                    <a:lumMod val="25000"/>
                  </a:schemeClr>
                </a:solidFill>
                <a:latin typeface="+mn-lt"/>
                <a:cs typeface="Segoe UI" panose="020B0502040204020203" pitchFamily="34" charset="0"/>
              </a:rPr>
              <a:t> </a:t>
            </a:r>
            <a:r>
              <a:rPr lang="pl-PL" sz="4000" dirty="0" err="1">
                <a:solidFill>
                  <a:schemeClr val="bg2">
                    <a:lumMod val="25000"/>
                  </a:schemeClr>
                </a:solidFill>
                <a:latin typeface="+mn-lt"/>
                <a:cs typeface="Segoe UI" panose="020B0502040204020203" pitchFamily="34" charset="0"/>
              </a:rPr>
              <a:t>up</a:t>
            </a:r>
            <a:endParaRPr lang="en-US" sz="4000" dirty="0">
              <a:solidFill>
                <a:schemeClr val="bg2">
                  <a:lumMod val="25000"/>
                </a:schemeClr>
              </a:solidFill>
              <a:latin typeface="+mn-lt"/>
              <a:cs typeface="Segoe UI" panose="020B0502040204020203" pitchFamily="34" charset="0"/>
            </a:endParaRPr>
          </a:p>
          <a:p>
            <a:pPr marL="0" indent="0">
              <a:buNone/>
            </a:pPr>
            <a:endParaRPr lang="en-US" dirty="0">
              <a:latin typeface="+mn-lt"/>
            </a:endParaRPr>
          </a:p>
        </p:txBody>
      </p:sp>
      <p:sp>
        <p:nvSpPr>
          <p:cNvPr id="4" name="Title 2">
            <a:extLst>
              <a:ext uri="{FF2B5EF4-FFF2-40B4-BE49-F238E27FC236}">
                <a16:creationId xmlns:a16="http://schemas.microsoft.com/office/drawing/2014/main" id="{BCDD8F50-7AEF-4948-8127-EF106151F0E7}"/>
              </a:ext>
            </a:extLst>
          </p:cNvPr>
          <p:cNvSpPr>
            <a:spLocks noGrp="1"/>
          </p:cNvSpPr>
          <p:nvPr>
            <p:ph type="title"/>
          </p:nvPr>
        </p:nvSpPr>
        <p:spPr/>
        <p:txBody>
          <a:bodyPr/>
          <a:lstStyle/>
          <a:p>
            <a:r>
              <a:rPr lang="en-US" dirty="0">
                <a:solidFill>
                  <a:schemeClr val="bg2">
                    <a:lumMod val="25000"/>
                  </a:schemeClr>
                </a:solidFill>
              </a:rPr>
              <a:t>HTTP Status Codes</a:t>
            </a:r>
          </a:p>
        </p:txBody>
      </p:sp>
      <p:sp>
        <p:nvSpPr>
          <p:cNvPr id="8" name="Title 2">
            <a:extLst>
              <a:ext uri="{FF2B5EF4-FFF2-40B4-BE49-F238E27FC236}">
                <a16:creationId xmlns:a16="http://schemas.microsoft.com/office/drawing/2014/main" id="{A4926617-4DD7-499E-9B19-13452B5CE851}"/>
              </a:ext>
            </a:extLst>
          </p:cNvPr>
          <p:cNvSpPr txBox="1">
            <a:spLocks/>
          </p:cNvSpPr>
          <p:nvPr/>
        </p:nvSpPr>
        <p:spPr>
          <a:xfrm>
            <a:off x="266921" y="5773479"/>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fr-FR"/>
              <a:t>HTTP Status Codes: </a:t>
            </a:r>
            <a:r>
              <a:rPr lang="fr-FR">
                <a:hlinkClick r:id="rId3"/>
              </a:rPr>
              <a:t>https://http.cat/</a:t>
            </a:r>
            <a:endParaRPr lang="fr-FR"/>
          </a:p>
        </p:txBody>
      </p:sp>
    </p:spTree>
    <p:extLst>
      <p:ext uri="{BB962C8B-B14F-4D97-AF65-F5344CB8AC3E}">
        <p14:creationId xmlns:p14="http://schemas.microsoft.com/office/powerpoint/2010/main" val="69707165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2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925F07-F03F-4E51-AD4B-C12A8DFEFAAF}"/>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EC8F8CC2-AD1B-4AA0-B68E-42257D949700}"/>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DF19EB96-7A27-45F5-848E-84CDB152E0AC}"/>
              </a:ext>
            </a:extLst>
          </p:cNvPr>
          <p:cNvPicPr>
            <a:picLocks noChangeAspect="1"/>
          </p:cNvPicPr>
          <p:nvPr/>
        </p:nvPicPr>
        <p:blipFill>
          <a:blip r:embed="rId3"/>
          <a:stretch>
            <a:fillRect/>
          </a:stretch>
        </p:blipFill>
        <p:spPr>
          <a:xfrm>
            <a:off x="517569" y="1065252"/>
            <a:ext cx="5439886" cy="4351909"/>
          </a:xfrm>
          <a:prstGeom prst="rect">
            <a:avLst/>
          </a:prstGeom>
        </p:spPr>
      </p:pic>
      <p:pic>
        <p:nvPicPr>
          <p:cNvPr id="7" name="Picture 2">
            <a:extLst>
              <a:ext uri="{FF2B5EF4-FFF2-40B4-BE49-F238E27FC236}">
                <a16:creationId xmlns:a16="http://schemas.microsoft.com/office/drawing/2014/main" id="{0131128F-BE13-4AD7-AD50-0D72B4E1E6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8880" y="1065252"/>
            <a:ext cx="5439886" cy="4351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46060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25000"/>
          </a:schemeClr>
        </a:solidFill>
        <a:effectLst/>
      </p:bgPr>
    </p:bg>
    <p:spTree>
      <p:nvGrpSpPr>
        <p:cNvPr id="1" name=""/>
        <p:cNvGrpSpPr/>
        <p:nvPr/>
      </p:nvGrpSpPr>
      <p:grpSpPr>
        <a:xfrm>
          <a:off x="0" y="0"/>
          <a:ext cx="0" cy="0"/>
          <a:chOff x="0" y="0"/>
          <a:chExt cx="0" cy="0"/>
        </a:xfrm>
      </p:grpSpPr>
      <p:pic>
        <p:nvPicPr>
          <p:cNvPr id="9220" name="Picture 4">
            <a:extLst>
              <a:ext uri="{FF2B5EF4-FFF2-40B4-BE49-F238E27FC236}">
                <a16:creationId xmlns:a16="http://schemas.microsoft.com/office/drawing/2014/main" id="{8AF9B061-8509-4E56-AA0E-6C493D22E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86" y="571500"/>
            <a:ext cx="35718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53939D45-7E34-4F8F-887B-EBA489555E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0061" y="571500"/>
            <a:ext cx="35718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811783CF-9D72-400B-A12C-87D28FEC1C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8036" y="571500"/>
            <a:ext cx="35718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09547C4A-15E9-4AA9-BE05-6FEC2DC312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0060" y="3648940"/>
            <a:ext cx="35718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08146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2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CFFAB1-6A99-4307-8305-A15B65CCDD3D}"/>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9D2D05EF-7FF2-45DF-BE1B-0447C64B2D99}"/>
              </a:ext>
            </a:extLst>
          </p:cNvPr>
          <p:cNvSpPr>
            <a:spLocks noGrp="1"/>
          </p:cNvSpPr>
          <p:nvPr>
            <p:ph type="title"/>
          </p:nvPr>
        </p:nvSpPr>
        <p:spPr/>
        <p:txBody>
          <a:bodyPr/>
          <a:lstStyle/>
          <a:p>
            <a:endParaRPr lang="en-US"/>
          </a:p>
        </p:txBody>
      </p:sp>
      <p:pic>
        <p:nvPicPr>
          <p:cNvPr id="12290" name="Picture 2">
            <a:extLst>
              <a:ext uri="{FF2B5EF4-FFF2-40B4-BE49-F238E27FC236}">
                <a16:creationId xmlns:a16="http://schemas.microsoft.com/office/drawing/2014/main" id="{4E125C7E-7382-4600-8909-D628C2F8C4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245"/>
            <a:ext cx="4255944" cy="340475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96BDD4D8-ECC1-450F-89CA-8C1DBDB454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7072" y="22710"/>
            <a:ext cx="4255944" cy="340475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D45F7FFA-2631-44DB-97B8-ED0B3EA38E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6056" y="0"/>
            <a:ext cx="4255944" cy="3404755"/>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684CB611-7D35-4448-A639-41017D84A1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56" y="3429000"/>
            <a:ext cx="4255944" cy="3404755"/>
          </a:xfrm>
          <a:prstGeom prst="rect">
            <a:avLst/>
          </a:prstGeom>
          <a:noFill/>
          <a:extLst>
            <a:ext uri="{909E8E84-426E-40DD-AFC4-6F175D3DCCD1}">
              <a14:hiddenFill xmlns:a14="http://schemas.microsoft.com/office/drawing/2010/main">
                <a:solidFill>
                  <a:srgbClr val="FFFFFF"/>
                </a:solidFill>
              </a14:hiddenFill>
            </a:ext>
          </a:extLst>
        </p:spPr>
      </p:pic>
      <p:pic>
        <p:nvPicPr>
          <p:cNvPr id="12300" name="Picture 12">
            <a:extLst>
              <a:ext uri="{FF2B5EF4-FFF2-40B4-BE49-F238E27FC236}">
                <a16:creationId xmlns:a16="http://schemas.microsoft.com/office/drawing/2014/main" id="{8BAFE77B-7603-4148-AD63-1A8E0AC08F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7014" y="3408468"/>
            <a:ext cx="4255944" cy="3404755"/>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a:extLst>
              <a:ext uri="{FF2B5EF4-FFF2-40B4-BE49-F238E27FC236}">
                <a16:creationId xmlns:a16="http://schemas.microsoft.com/office/drawing/2014/main" id="{C4B0AB98-91E1-4D54-AAB3-28E742ACDE9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1018" y="3426035"/>
            <a:ext cx="4255944" cy="340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62742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C3C3-A1D8-4767-B4E5-1EC5AB035843}"/>
              </a:ext>
            </a:extLst>
          </p:cNvPr>
          <p:cNvSpPr>
            <a:spLocks noGrp="1"/>
          </p:cNvSpPr>
          <p:nvPr>
            <p:ph type="title"/>
          </p:nvPr>
        </p:nvSpPr>
        <p:spPr/>
        <p:txBody>
          <a:bodyPr/>
          <a:lstStyle/>
          <a:p>
            <a:r>
              <a:rPr lang="en-US" dirty="0"/>
              <a:t>The History of Distributed APIs:</a:t>
            </a:r>
          </a:p>
        </p:txBody>
      </p:sp>
      <p:graphicFrame>
        <p:nvGraphicFramePr>
          <p:cNvPr id="19" name="Diagram 18" descr="Placeholder Timeline&#10;">
            <a:extLst>
              <a:ext uri="{FF2B5EF4-FFF2-40B4-BE49-F238E27FC236}">
                <a16:creationId xmlns:a16="http://schemas.microsoft.com/office/drawing/2014/main" id="{B9310027-D57A-4223-9595-CB5386BB312D}"/>
              </a:ext>
            </a:extLst>
          </p:cNvPr>
          <p:cNvGraphicFramePr/>
          <p:nvPr>
            <p:extLst>
              <p:ext uri="{D42A27DB-BD31-4B8C-83A1-F6EECF244321}">
                <p14:modId xmlns:p14="http://schemas.microsoft.com/office/powerpoint/2010/main" val="3203448845"/>
              </p:ext>
            </p:extLst>
          </p:nvPr>
        </p:nvGraphicFramePr>
        <p:xfrm>
          <a:off x="559522" y="2129883"/>
          <a:ext cx="11365558" cy="4499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itle 1">
            <a:extLst>
              <a:ext uri="{FF2B5EF4-FFF2-40B4-BE49-F238E27FC236}">
                <a16:creationId xmlns:a16="http://schemas.microsoft.com/office/drawing/2014/main" id="{9975769F-879A-4869-8216-6775907633B8}"/>
              </a:ext>
            </a:extLst>
          </p:cNvPr>
          <p:cNvSpPr txBox="1">
            <a:spLocks/>
          </p:cNvSpPr>
          <p:nvPr/>
        </p:nvSpPr>
        <p:spPr>
          <a:xfrm>
            <a:off x="265526" y="932558"/>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Dawn of distributed computing</a:t>
            </a:r>
          </a:p>
        </p:txBody>
      </p:sp>
    </p:spTree>
    <p:extLst>
      <p:ext uri="{BB962C8B-B14F-4D97-AF65-F5344CB8AC3E}">
        <p14:creationId xmlns:p14="http://schemas.microsoft.com/office/powerpoint/2010/main" val="20268749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2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70176E-06F7-469B-B1E7-D1BD9AD2EA87}"/>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740A67DB-98D2-429E-A4F0-88768BBC3446}"/>
              </a:ext>
            </a:extLst>
          </p:cNvPr>
          <p:cNvSpPr>
            <a:spLocks noGrp="1"/>
          </p:cNvSpPr>
          <p:nvPr>
            <p:ph type="title"/>
          </p:nvPr>
        </p:nvSpPr>
        <p:spPr/>
        <p:txBody>
          <a:bodyPr/>
          <a:lstStyle/>
          <a:p>
            <a:endParaRPr lang="en-US"/>
          </a:p>
        </p:txBody>
      </p:sp>
      <p:pic>
        <p:nvPicPr>
          <p:cNvPr id="13314" name="Picture 2">
            <a:extLst>
              <a:ext uri="{FF2B5EF4-FFF2-40B4-BE49-F238E27FC236}">
                <a16:creationId xmlns:a16="http://schemas.microsoft.com/office/drawing/2014/main" id="{43142B04-B162-4572-83E5-509FF3A59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5427" y="14219"/>
            <a:ext cx="4793673" cy="3834939"/>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902AD3E7-73FB-4F94-A5A9-7D550C04F7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9" y="3031923"/>
            <a:ext cx="4793673" cy="3834939"/>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89138959-88AB-4EB8-914F-5AF8E59479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9100" y="739343"/>
            <a:ext cx="4089862" cy="5112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55406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accent4">
            <a:lumMod val="2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8C0217-8C8B-49DB-8BB3-150794334712}"/>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89A5AEC4-F7AC-4056-B7CD-7300B762C96D}"/>
              </a:ext>
            </a:extLst>
          </p:cNvPr>
          <p:cNvSpPr>
            <a:spLocks noGrp="1"/>
          </p:cNvSpPr>
          <p:nvPr>
            <p:ph type="title"/>
          </p:nvPr>
        </p:nvSpPr>
        <p:spPr/>
        <p:txBody>
          <a:bodyPr/>
          <a:lstStyle/>
          <a:p>
            <a:endParaRPr lang="en-US"/>
          </a:p>
        </p:txBody>
      </p:sp>
      <p:pic>
        <p:nvPicPr>
          <p:cNvPr id="10242" name="Picture 2">
            <a:extLst>
              <a:ext uri="{FF2B5EF4-FFF2-40B4-BE49-F238E27FC236}">
                <a16:creationId xmlns:a16="http://schemas.microsoft.com/office/drawing/2014/main" id="{5951C25B-B99A-43C7-9245-6D5DC3973D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240" y="-24924"/>
            <a:ext cx="3144982" cy="393122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84967F17-98C0-40C0-AB75-A7CE4EF89D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0062" y="571499"/>
            <a:ext cx="3571876" cy="2857501"/>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52202205-3151-440B-A01D-CC13F06889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50884" y="-24924"/>
            <a:ext cx="3144982" cy="3931228"/>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a:extLst>
              <a:ext uri="{FF2B5EF4-FFF2-40B4-BE49-F238E27FC236}">
                <a16:creationId xmlns:a16="http://schemas.microsoft.com/office/drawing/2014/main" id="{5C4CD3D4-F391-445E-9629-82B0E141F6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026" y="3906304"/>
            <a:ext cx="35718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a:extLst>
              <a:ext uri="{FF2B5EF4-FFF2-40B4-BE49-F238E27FC236}">
                <a16:creationId xmlns:a16="http://schemas.microsoft.com/office/drawing/2014/main" id="{67BF5434-E212-42B6-9D80-94EF47BEE5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0115" y="3906304"/>
            <a:ext cx="3571877" cy="2857502"/>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a:extLst>
              <a:ext uri="{FF2B5EF4-FFF2-40B4-BE49-F238E27FC236}">
                <a16:creationId xmlns:a16="http://schemas.microsoft.com/office/drawing/2014/main" id="{903731E3-4D69-4EC8-9877-6CE29F1CD41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50884" y="3906304"/>
            <a:ext cx="3571877" cy="2857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06880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err="1"/>
              <a:t>gRPC</a:t>
            </a:r>
            <a:endParaRPr lang="en-US" dirty="0"/>
          </a:p>
        </p:txBody>
      </p:sp>
      <p:sp>
        <p:nvSpPr>
          <p:cNvPr id="5" name="Text Placeholder 4"/>
          <p:cNvSpPr>
            <a:spLocks noGrp="1"/>
          </p:cNvSpPr>
          <p:nvPr>
            <p:ph type="body" sz="quarter" idx="12"/>
          </p:nvPr>
        </p:nvSpPr>
        <p:spPr/>
        <p:txBody>
          <a:bodyPr/>
          <a:lstStyle/>
          <a:p>
            <a:endParaRPr lang="en-US"/>
          </a:p>
        </p:txBody>
      </p:sp>
      <p:pic>
        <p:nvPicPr>
          <p:cNvPr id="3076" name="Picture 4" descr="gRPC Decal – CNCF Store | Get stickers, t-shirts, hoodies, and more">
            <a:extLst>
              <a:ext uri="{FF2B5EF4-FFF2-40B4-BE49-F238E27FC236}">
                <a16:creationId xmlns:a16="http://schemas.microsoft.com/office/drawing/2014/main" id="{5F0A23EA-EA2F-40B3-89F7-C767C16099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187100"/>
            <a:ext cx="4752023" cy="2322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98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D34D71-B496-44C2-BC69-0978F6A6C248}"/>
              </a:ext>
            </a:extLst>
          </p:cNvPr>
          <p:cNvSpPr>
            <a:spLocks noGrp="1"/>
          </p:cNvSpPr>
          <p:nvPr>
            <p:ph type="title"/>
          </p:nvPr>
        </p:nvSpPr>
        <p:spPr/>
        <p:txBody>
          <a:bodyPr/>
          <a:lstStyle/>
          <a:p>
            <a:r>
              <a:rPr lang="pl-PL" dirty="0" err="1">
                <a:solidFill>
                  <a:schemeClr val="bg2">
                    <a:lumMod val="25000"/>
                  </a:schemeClr>
                </a:solidFill>
              </a:rPr>
              <a:t>What</a:t>
            </a:r>
            <a:r>
              <a:rPr lang="pl-PL" dirty="0">
                <a:solidFill>
                  <a:schemeClr val="bg2">
                    <a:lumMod val="25000"/>
                  </a:schemeClr>
                </a:solidFill>
              </a:rPr>
              <a:t> </a:t>
            </a:r>
            <a:r>
              <a:rPr lang="pl-PL" dirty="0" err="1">
                <a:solidFill>
                  <a:schemeClr val="bg2">
                    <a:lumMod val="25000"/>
                  </a:schemeClr>
                </a:solidFill>
              </a:rPr>
              <a:t>is</a:t>
            </a:r>
            <a:r>
              <a:rPr lang="pl-PL" dirty="0">
                <a:solidFill>
                  <a:schemeClr val="bg2">
                    <a:lumMod val="25000"/>
                  </a:schemeClr>
                </a:solidFill>
              </a:rPr>
              <a:t> </a:t>
            </a:r>
            <a:r>
              <a:rPr lang="pl-PL" dirty="0" err="1">
                <a:solidFill>
                  <a:schemeClr val="bg2">
                    <a:lumMod val="25000"/>
                  </a:schemeClr>
                </a:solidFill>
              </a:rPr>
              <a:t>gRPC</a:t>
            </a:r>
            <a:r>
              <a:rPr lang="pl-PL" dirty="0">
                <a:solidFill>
                  <a:schemeClr val="bg2">
                    <a:lumMod val="25000"/>
                  </a:schemeClr>
                </a:solidFill>
              </a:rPr>
              <a:t>?</a:t>
            </a:r>
            <a:endParaRPr lang="en-US" dirty="0">
              <a:solidFill>
                <a:schemeClr val="bg2">
                  <a:lumMod val="25000"/>
                </a:schemeClr>
              </a:solidFill>
            </a:endParaRPr>
          </a:p>
        </p:txBody>
      </p:sp>
      <p:sp>
        <p:nvSpPr>
          <p:cNvPr id="20" name="TextBox 19">
            <a:extLst>
              <a:ext uri="{FF2B5EF4-FFF2-40B4-BE49-F238E27FC236}">
                <a16:creationId xmlns:a16="http://schemas.microsoft.com/office/drawing/2014/main" id="{F5C34537-2B19-4F25-AC80-2BE42086082F}"/>
              </a:ext>
            </a:extLst>
          </p:cNvPr>
          <p:cNvSpPr txBox="1"/>
          <p:nvPr/>
        </p:nvSpPr>
        <p:spPr>
          <a:xfrm>
            <a:off x="2764717" y="1420008"/>
            <a:ext cx="1868075"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Transport</a:t>
            </a:r>
          </a:p>
        </p:txBody>
      </p:sp>
      <p:sp>
        <p:nvSpPr>
          <p:cNvPr id="21" name="TextBox 20">
            <a:extLst>
              <a:ext uri="{FF2B5EF4-FFF2-40B4-BE49-F238E27FC236}">
                <a16:creationId xmlns:a16="http://schemas.microsoft.com/office/drawing/2014/main" id="{B51491E8-85EA-4CDD-9F89-C8B0E3E2A9B2}"/>
              </a:ext>
            </a:extLst>
          </p:cNvPr>
          <p:cNvSpPr txBox="1"/>
          <p:nvPr/>
        </p:nvSpPr>
        <p:spPr>
          <a:xfrm>
            <a:off x="4261821" y="4419002"/>
            <a:ext cx="7339317"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Interface definition language </a:t>
            </a:r>
            <a:r>
              <a:rPr lang="en-US" sz="2800" b="1" dirty="0">
                <a:solidFill>
                  <a:schemeClr val="tx2">
                    <a:lumMod val="75000"/>
                  </a:schemeClr>
                </a:solidFill>
              </a:rPr>
              <a:t>+</a:t>
            </a:r>
            <a:r>
              <a:rPr lang="en-US" sz="2800" dirty="0">
                <a:gradFill>
                  <a:gsLst>
                    <a:gs pos="2917">
                      <a:schemeClr val="tx1"/>
                    </a:gs>
                    <a:gs pos="30000">
                      <a:schemeClr val="tx1"/>
                    </a:gs>
                  </a:gsLst>
                  <a:lin ang="5400000" scaled="0"/>
                </a:gradFill>
              </a:rPr>
              <a:t> Data Format</a:t>
            </a:r>
          </a:p>
        </p:txBody>
      </p:sp>
      <p:cxnSp>
        <p:nvCxnSpPr>
          <p:cNvPr id="22" name="Straight Connector 21">
            <a:extLst>
              <a:ext uri="{FF2B5EF4-FFF2-40B4-BE49-F238E27FC236}">
                <a16:creationId xmlns:a16="http://schemas.microsoft.com/office/drawing/2014/main" id="{C48CAFFF-2EDD-4224-B227-0ABCE4A00F8F}"/>
              </a:ext>
            </a:extLst>
          </p:cNvPr>
          <p:cNvCxnSpPr>
            <a:cxnSpLocks/>
            <a:stCxn id="20" idx="2"/>
          </p:cNvCxnSpPr>
          <p:nvPr/>
        </p:nvCxnSpPr>
        <p:spPr>
          <a:xfrm flipH="1">
            <a:off x="3012141" y="2103272"/>
            <a:ext cx="686614" cy="725990"/>
          </a:xfrm>
          <a:prstGeom prst="line">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3F04E56E-7FD2-448A-B185-1DE2C4C3A143}"/>
              </a:ext>
            </a:extLst>
          </p:cNvPr>
          <p:cNvCxnSpPr>
            <a:cxnSpLocks/>
            <a:stCxn id="21" idx="0"/>
          </p:cNvCxnSpPr>
          <p:nvPr/>
        </p:nvCxnSpPr>
        <p:spPr>
          <a:xfrm flipH="1" flipV="1">
            <a:off x="7013986" y="3666683"/>
            <a:ext cx="917494" cy="752319"/>
          </a:xfrm>
          <a:prstGeom prst="line">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Text Placeholder 4">
            <a:extLst>
              <a:ext uri="{FF2B5EF4-FFF2-40B4-BE49-F238E27FC236}">
                <a16:creationId xmlns:a16="http://schemas.microsoft.com/office/drawing/2014/main" id="{D926F124-DB97-481C-AD75-D82F28520C45}"/>
              </a:ext>
            </a:extLst>
          </p:cNvPr>
          <p:cNvSpPr txBox="1">
            <a:spLocks/>
          </p:cNvSpPr>
          <p:nvPr/>
        </p:nvSpPr>
        <p:spPr>
          <a:xfrm>
            <a:off x="269239" y="2829262"/>
            <a:ext cx="11653523" cy="932563"/>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US" sz="5400" b="1" dirty="0">
                <a:solidFill>
                  <a:schemeClr val="bg2">
                    <a:lumMod val="25000"/>
                  </a:schemeClr>
                </a:solidFill>
              </a:rPr>
              <a:t>HTTP/2 </a:t>
            </a:r>
            <a:r>
              <a:rPr lang="en-US" sz="5400" b="1" dirty="0">
                <a:solidFill>
                  <a:schemeClr val="tx2">
                    <a:lumMod val="75000"/>
                  </a:schemeClr>
                </a:solidFill>
              </a:rPr>
              <a:t>+</a:t>
            </a:r>
            <a:r>
              <a:rPr lang="en-US" sz="5400" b="1" dirty="0">
                <a:solidFill>
                  <a:schemeClr val="bg2">
                    <a:lumMod val="25000"/>
                  </a:schemeClr>
                </a:solidFill>
              </a:rPr>
              <a:t> PROTOBUF </a:t>
            </a:r>
            <a:r>
              <a:rPr lang="en-US" sz="5400" b="1" dirty="0">
                <a:solidFill>
                  <a:schemeClr val="tx2">
                    <a:lumMod val="75000"/>
                  </a:schemeClr>
                </a:solidFill>
              </a:rPr>
              <a:t>= </a:t>
            </a:r>
            <a:r>
              <a:rPr lang="en-US" sz="5400" b="1" dirty="0" err="1">
                <a:solidFill>
                  <a:schemeClr val="bg2">
                    <a:lumMod val="25000"/>
                  </a:schemeClr>
                </a:solidFill>
              </a:rPr>
              <a:t>gRPC</a:t>
            </a:r>
            <a:endParaRPr lang="en-US" sz="5400" b="1" dirty="0">
              <a:solidFill>
                <a:schemeClr val="bg2">
                  <a:lumMod val="25000"/>
                </a:schemeClr>
              </a:solidFill>
            </a:endParaRPr>
          </a:p>
        </p:txBody>
      </p:sp>
      <p:pic>
        <p:nvPicPr>
          <p:cNvPr id="4098" name="Picture 2" descr="gRPC Decal – CNCF Store | Get stickers, t-shirts, hoodies, and more">
            <a:extLst>
              <a:ext uri="{FF2B5EF4-FFF2-40B4-BE49-F238E27FC236}">
                <a16:creationId xmlns:a16="http://schemas.microsoft.com/office/drawing/2014/main" id="{FAE0EBF1-0B9F-45AA-BCBC-322F708080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3247" y="2502843"/>
            <a:ext cx="3026935" cy="1479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94913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92A7D9E-D078-4DF0-A47C-E85B368EED21}"/>
              </a:ext>
            </a:extLst>
          </p:cNvPr>
          <p:cNvSpPr>
            <a:spLocks noGrp="1"/>
          </p:cNvSpPr>
          <p:nvPr>
            <p:ph type="body" sz="quarter" idx="10"/>
          </p:nvPr>
        </p:nvSpPr>
        <p:spPr>
          <a:xfrm>
            <a:off x="4561540" y="776532"/>
            <a:ext cx="7361219" cy="2382191"/>
          </a:xfrm>
        </p:spPr>
        <p:txBody>
          <a:bodyPr/>
          <a:lstStyle/>
          <a:p>
            <a:r>
              <a:rPr lang="pl-PL" sz="2800" dirty="0" err="1">
                <a:solidFill>
                  <a:schemeClr val="bg2">
                    <a:lumMod val="25000"/>
                  </a:schemeClr>
                </a:solidFill>
              </a:rPr>
              <a:t>Binary</a:t>
            </a:r>
            <a:r>
              <a:rPr lang="pl-PL" sz="2800" dirty="0">
                <a:solidFill>
                  <a:schemeClr val="bg2">
                    <a:lumMod val="25000"/>
                  </a:schemeClr>
                </a:solidFill>
              </a:rPr>
              <a:t> </a:t>
            </a:r>
            <a:r>
              <a:rPr lang="pl-PL" sz="2800" dirty="0" err="1">
                <a:solidFill>
                  <a:schemeClr val="bg2">
                    <a:lumMod val="25000"/>
                  </a:schemeClr>
                </a:solidFill>
              </a:rPr>
              <a:t>communication</a:t>
            </a:r>
            <a:endParaRPr lang="pl-PL" sz="2800" dirty="0">
              <a:solidFill>
                <a:schemeClr val="bg2">
                  <a:lumMod val="25000"/>
                </a:schemeClr>
              </a:solidFill>
            </a:endParaRPr>
          </a:p>
          <a:p>
            <a:r>
              <a:rPr lang="pl-PL" sz="2800" dirty="0" err="1">
                <a:solidFill>
                  <a:schemeClr val="bg2">
                    <a:lumMod val="25000"/>
                  </a:schemeClr>
                </a:solidFill>
              </a:rPr>
              <a:t>Secure</a:t>
            </a:r>
            <a:r>
              <a:rPr lang="pl-PL" sz="2800" dirty="0">
                <a:solidFill>
                  <a:schemeClr val="bg2">
                    <a:lumMod val="25000"/>
                  </a:schemeClr>
                </a:solidFill>
              </a:rPr>
              <a:t> by </a:t>
            </a:r>
            <a:r>
              <a:rPr lang="pl-PL" sz="2800" dirty="0" err="1">
                <a:solidFill>
                  <a:schemeClr val="bg2">
                    <a:lumMod val="25000"/>
                  </a:schemeClr>
                </a:solidFill>
              </a:rPr>
              <a:t>default</a:t>
            </a:r>
            <a:r>
              <a:rPr lang="pl-PL" sz="2800" dirty="0">
                <a:solidFill>
                  <a:schemeClr val="bg2">
                    <a:lumMod val="25000"/>
                  </a:schemeClr>
                </a:solidFill>
              </a:rPr>
              <a:t> (</a:t>
            </a:r>
            <a:r>
              <a:rPr lang="pl-PL" sz="2800" dirty="0" err="1">
                <a:solidFill>
                  <a:schemeClr val="bg2">
                    <a:lumMod val="25000"/>
                  </a:schemeClr>
                </a:solidFill>
              </a:rPr>
              <a:t>requires</a:t>
            </a:r>
            <a:r>
              <a:rPr lang="pl-PL" sz="2800" dirty="0">
                <a:solidFill>
                  <a:schemeClr val="bg2">
                    <a:lumMod val="25000"/>
                  </a:schemeClr>
                </a:solidFill>
              </a:rPr>
              <a:t> HTTP/2, TLS, SSL)</a:t>
            </a:r>
          </a:p>
          <a:p>
            <a:r>
              <a:rPr lang="pl-PL" sz="2800" dirty="0" err="1">
                <a:solidFill>
                  <a:schemeClr val="bg2">
                    <a:lumMod val="25000"/>
                  </a:schemeClr>
                </a:solidFill>
              </a:rPr>
              <a:t>Uni</a:t>
            </a:r>
            <a:r>
              <a:rPr lang="pl-PL" sz="2800" dirty="0">
                <a:solidFill>
                  <a:schemeClr val="bg2">
                    <a:lumMod val="25000"/>
                  </a:schemeClr>
                </a:solidFill>
              </a:rPr>
              <a:t> and Bi </a:t>
            </a:r>
            <a:r>
              <a:rPr lang="pl-PL" sz="2800" dirty="0" err="1">
                <a:solidFill>
                  <a:schemeClr val="bg2">
                    <a:lumMod val="25000"/>
                  </a:schemeClr>
                </a:solidFill>
              </a:rPr>
              <a:t>directional</a:t>
            </a:r>
            <a:r>
              <a:rPr lang="pl-PL" sz="2800" dirty="0">
                <a:solidFill>
                  <a:schemeClr val="bg2">
                    <a:lumMod val="25000"/>
                  </a:schemeClr>
                </a:solidFill>
              </a:rPr>
              <a:t> streaming</a:t>
            </a:r>
          </a:p>
          <a:p>
            <a:endParaRPr lang="en-US" sz="2800" dirty="0">
              <a:solidFill>
                <a:schemeClr val="bg2">
                  <a:lumMod val="25000"/>
                </a:schemeClr>
              </a:solidFill>
            </a:endParaRPr>
          </a:p>
        </p:txBody>
      </p:sp>
      <p:sp>
        <p:nvSpPr>
          <p:cNvPr id="4" name="Title 3">
            <a:extLst>
              <a:ext uri="{FF2B5EF4-FFF2-40B4-BE49-F238E27FC236}">
                <a16:creationId xmlns:a16="http://schemas.microsoft.com/office/drawing/2014/main" id="{10D34D71-B496-44C2-BC69-0978F6A6C248}"/>
              </a:ext>
            </a:extLst>
          </p:cNvPr>
          <p:cNvSpPr>
            <a:spLocks noGrp="1"/>
          </p:cNvSpPr>
          <p:nvPr>
            <p:ph type="title"/>
          </p:nvPr>
        </p:nvSpPr>
        <p:spPr/>
        <p:txBody>
          <a:bodyPr/>
          <a:lstStyle/>
          <a:p>
            <a:r>
              <a:rPr lang="pl-PL" dirty="0" err="1">
                <a:solidFill>
                  <a:schemeClr val="bg2">
                    <a:lumMod val="25000"/>
                  </a:schemeClr>
                </a:solidFill>
              </a:rPr>
              <a:t>What</a:t>
            </a:r>
            <a:r>
              <a:rPr lang="pl-PL" dirty="0">
                <a:solidFill>
                  <a:schemeClr val="bg2">
                    <a:lumMod val="25000"/>
                  </a:schemeClr>
                </a:solidFill>
              </a:rPr>
              <a:t> </a:t>
            </a:r>
            <a:r>
              <a:rPr lang="pl-PL" dirty="0" err="1">
                <a:solidFill>
                  <a:schemeClr val="bg2">
                    <a:lumMod val="25000"/>
                  </a:schemeClr>
                </a:solidFill>
              </a:rPr>
              <a:t>is</a:t>
            </a:r>
            <a:r>
              <a:rPr lang="pl-PL" dirty="0">
                <a:solidFill>
                  <a:schemeClr val="bg2">
                    <a:lumMod val="25000"/>
                  </a:schemeClr>
                </a:solidFill>
              </a:rPr>
              <a:t> </a:t>
            </a:r>
            <a:r>
              <a:rPr lang="pl-PL" dirty="0" err="1">
                <a:solidFill>
                  <a:schemeClr val="bg2">
                    <a:lumMod val="25000"/>
                  </a:schemeClr>
                </a:solidFill>
              </a:rPr>
              <a:t>gRPC</a:t>
            </a:r>
            <a:r>
              <a:rPr lang="pl-PL" dirty="0">
                <a:solidFill>
                  <a:schemeClr val="bg2">
                    <a:lumMod val="25000"/>
                  </a:schemeClr>
                </a:solidFill>
              </a:rPr>
              <a:t>?</a:t>
            </a:r>
            <a:endParaRPr lang="en-US" dirty="0">
              <a:solidFill>
                <a:schemeClr val="bg2">
                  <a:lumMod val="25000"/>
                </a:schemeClr>
              </a:solidFill>
            </a:endParaRPr>
          </a:p>
        </p:txBody>
      </p:sp>
      <p:sp>
        <p:nvSpPr>
          <p:cNvPr id="7" name="TextBox 6">
            <a:extLst>
              <a:ext uri="{FF2B5EF4-FFF2-40B4-BE49-F238E27FC236}">
                <a16:creationId xmlns:a16="http://schemas.microsoft.com/office/drawing/2014/main" id="{ED3F647F-4ED3-44D1-984E-E054C04715CB}"/>
              </a:ext>
            </a:extLst>
          </p:cNvPr>
          <p:cNvSpPr txBox="1"/>
          <p:nvPr/>
        </p:nvSpPr>
        <p:spPr>
          <a:xfrm>
            <a:off x="2764717" y="1420008"/>
            <a:ext cx="1868075"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Transport</a:t>
            </a:r>
          </a:p>
        </p:txBody>
      </p:sp>
      <p:sp>
        <p:nvSpPr>
          <p:cNvPr id="8" name="TextBox 7">
            <a:extLst>
              <a:ext uri="{FF2B5EF4-FFF2-40B4-BE49-F238E27FC236}">
                <a16:creationId xmlns:a16="http://schemas.microsoft.com/office/drawing/2014/main" id="{0A6DB7E6-EE20-42F9-9598-5B271B2B9B4A}"/>
              </a:ext>
            </a:extLst>
          </p:cNvPr>
          <p:cNvSpPr txBox="1"/>
          <p:nvPr/>
        </p:nvSpPr>
        <p:spPr>
          <a:xfrm>
            <a:off x="4261821" y="4419002"/>
            <a:ext cx="7339317"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Interface definition language </a:t>
            </a:r>
            <a:r>
              <a:rPr lang="en-US" sz="2800" b="1" dirty="0">
                <a:solidFill>
                  <a:schemeClr val="tx2">
                    <a:lumMod val="75000"/>
                  </a:schemeClr>
                </a:solidFill>
              </a:rPr>
              <a:t>+</a:t>
            </a:r>
            <a:r>
              <a:rPr lang="en-US" sz="2800" dirty="0">
                <a:gradFill>
                  <a:gsLst>
                    <a:gs pos="2917">
                      <a:schemeClr val="tx1"/>
                    </a:gs>
                    <a:gs pos="30000">
                      <a:schemeClr val="tx1"/>
                    </a:gs>
                  </a:gsLst>
                  <a:lin ang="5400000" scaled="0"/>
                </a:gradFill>
              </a:rPr>
              <a:t> Data Format</a:t>
            </a:r>
          </a:p>
        </p:txBody>
      </p:sp>
      <p:cxnSp>
        <p:nvCxnSpPr>
          <p:cNvPr id="9" name="Straight Connector 8">
            <a:extLst>
              <a:ext uri="{FF2B5EF4-FFF2-40B4-BE49-F238E27FC236}">
                <a16:creationId xmlns:a16="http://schemas.microsoft.com/office/drawing/2014/main" id="{FC2AF314-06B3-416D-9B21-9214FF45C899}"/>
              </a:ext>
            </a:extLst>
          </p:cNvPr>
          <p:cNvCxnSpPr>
            <a:cxnSpLocks/>
            <a:stCxn id="7" idx="2"/>
          </p:cNvCxnSpPr>
          <p:nvPr/>
        </p:nvCxnSpPr>
        <p:spPr>
          <a:xfrm flipH="1">
            <a:off x="3012141" y="2103272"/>
            <a:ext cx="686614" cy="725990"/>
          </a:xfrm>
          <a:prstGeom prst="line">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0B9E15A1-0066-462A-AB97-E480001B86A2}"/>
              </a:ext>
            </a:extLst>
          </p:cNvPr>
          <p:cNvCxnSpPr>
            <a:cxnSpLocks/>
            <a:stCxn id="8" idx="0"/>
          </p:cNvCxnSpPr>
          <p:nvPr/>
        </p:nvCxnSpPr>
        <p:spPr>
          <a:xfrm flipH="1" flipV="1">
            <a:off x="7013986" y="3666683"/>
            <a:ext cx="917494" cy="752319"/>
          </a:xfrm>
          <a:prstGeom prst="line">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Text Placeholder 4">
            <a:extLst>
              <a:ext uri="{FF2B5EF4-FFF2-40B4-BE49-F238E27FC236}">
                <a16:creationId xmlns:a16="http://schemas.microsoft.com/office/drawing/2014/main" id="{F1D33253-5D18-49E1-A371-A319563AE808}"/>
              </a:ext>
            </a:extLst>
          </p:cNvPr>
          <p:cNvSpPr txBox="1">
            <a:spLocks/>
          </p:cNvSpPr>
          <p:nvPr/>
        </p:nvSpPr>
        <p:spPr>
          <a:xfrm>
            <a:off x="269239" y="2829262"/>
            <a:ext cx="11653523" cy="932563"/>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US" sz="5400" b="1">
                <a:solidFill>
                  <a:schemeClr val="bg2">
                    <a:lumMod val="25000"/>
                  </a:schemeClr>
                </a:solidFill>
              </a:rPr>
              <a:t>HTTP/2 </a:t>
            </a:r>
            <a:r>
              <a:rPr lang="en-US" sz="5400" b="1">
                <a:solidFill>
                  <a:schemeClr val="tx2">
                    <a:lumMod val="75000"/>
                  </a:schemeClr>
                </a:solidFill>
              </a:rPr>
              <a:t>+</a:t>
            </a:r>
            <a:r>
              <a:rPr lang="en-US" sz="5400" b="1">
                <a:solidFill>
                  <a:schemeClr val="bg2">
                    <a:lumMod val="25000"/>
                  </a:schemeClr>
                </a:solidFill>
              </a:rPr>
              <a:t> PROTOBUF </a:t>
            </a:r>
            <a:r>
              <a:rPr lang="en-US" sz="5400" b="1">
                <a:solidFill>
                  <a:schemeClr val="tx2">
                    <a:lumMod val="75000"/>
                  </a:schemeClr>
                </a:solidFill>
              </a:rPr>
              <a:t>= </a:t>
            </a:r>
            <a:r>
              <a:rPr lang="en-US" sz="5400" b="1">
                <a:solidFill>
                  <a:schemeClr val="bg2">
                    <a:lumMod val="25000"/>
                  </a:schemeClr>
                </a:solidFill>
              </a:rPr>
              <a:t>gRPC</a:t>
            </a:r>
            <a:endParaRPr lang="en-US" sz="5400" b="1" dirty="0">
              <a:solidFill>
                <a:schemeClr val="bg2">
                  <a:lumMod val="25000"/>
                </a:schemeClr>
              </a:solidFill>
            </a:endParaRPr>
          </a:p>
        </p:txBody>
      </p:sp>
      <p:sp>
        <p:nvSpPr>
          <p:cNvPr id="12" name="Text Placeholder 4">
            <a:extLst>
              <a:ext uri="{FF2B5EF4-FFF2-40B4-BE49-F238E27FC236}">
                <a16:creationId xmlns:a16="http://schemas.microsoft.com/office/drawing/2014/main" id="{F3B7F742-2C15-40E0-9764-C656D3AA98AA}"/>
              </a:ext>
            </a:extLst>
          </p:cNvPr>
          <p:cNvSpPr txBox="1">
            <a:spLocks/>
          </p:cNvSpPr>
          <p:nvPr/>
        </p:nvSpPr>
        <p:spPr>
          <a:xfrm>
            <a:off x="5935189" y="5151480"/>
            <a:ext cx="6583382" cy="1520416"/>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pl-PL" sz="2800" dirty="0" err="1">
                <a:solidFill>
                  <a:schemeClr val="bg2">
                    <a:lumMod val="25000"/>
                  </a:schemeClr>
                </a:solidFill>
              </a:rPr>
              <a:t>Contract-based</a:t>
            </a:r>
            <a:endParaRPr lang="pl-PL" sz="2800" dirty="0">
              <a:solidFill>
                <a:schemeClr val="bg2">
                  <a:lumMod val="25000"/>
                </a:schemeClr>
              </a:solidFill>
            </a:endParaRPr>
          </a:p>
          <a:p>
            <a:r>
              <a:rPr lang="pl-PL" sz="2800" dirty="0" err="1">
                <a:solidFill>
                  <a:schemeClr val="bg2">
                    <a:lumMod val="25000"/>
                  </a:schemeClr>
                </a:solidFill>
              </a:rPr>
              <a:t>Available</a:t>
            </a:r>
            <a:r>
              <a:rPr lang="pl-PL" sz="2800" dirty="0">
                <a:solidFill>
                  <a:schemeClr val="bg2">
                    <a:lumMod val="25000"/>
                  </a:schemeClr>
                </a:solidFill>
              </a:rPr>
              <a:t> </a:t>
            </a:r>
            <a:r>
              <a:rPr lang="pl-PL" sz="2800" dirty="0" err="1">
                <a:solidFill>
                  <a:schemeClr val="bg2">
                    <a:lumMod val="25000"/>
                  </a:schemeClr>
                </a:solidFill>
              </a:rPr>
              <a:t>across</a:t>
            </a:r>
            <a:r>
              <a:rPr lang="pl-PL" sz="2800" dirty="0">
                <a:solidFill>
                  <a:schemeClr val="bg2">
                    <a:lumMod val="25000"/>
                  </a:schemeClr>
                </a:solidFill>
              </a:rPr>
              <a:t> </a:t>
            </a:r>
            <a:r>
              <a:rPr lang="pl-PL" sz="2800" dirty="0" err="1">
                <a:solidFill>
                  <a:schemeClr val="bg2">
                    <a:lumMod val="25000"/>
                  </a:schemeClr>
                </a:solidFill>
              </a:rPr>
              <a:t>ecosystems</a:t>
            </a:r>
            <a:endParaRPr lang="pl-PL" sz="2800" dirty="0">
              <a:solidFill>
                <a:schemeClr val="bg2">
                  <a:lumMod val="25000"/>
                </a:schemeClr>
              </a:solidFill>
            </a:endParaRPr>
          </a:p>
          <a:p>
            <a:endParaRPr lang="en-US" sz="2800" dirty="0">
              <a:solidFill>
                <a:schemeClr val="bg2">
                  <a:lumMod val="25000"/>
                </a:schemeClr>
              </a:solidFill>
            </a:endParaRPr>
          </a:p>
        </p:txBody>
      </p:sp>
      <p:pic>
        <p:nvPicPr>
          <p:cNvPr id="2" name="Picture 2" descr="gRPC Decal – CNCF Store | Get stickers, t-shirts, hoodies, and more">
            <a:extLst>
              <a:ext uri="{FF2B5EF4-FFF2-40B4-BE49-F238E27FC236}">
                <a16:creationId xmlns:a16="http://schemas.microsoft.com/office/drawing/2014/main" id="{0FDB3434-37FA-40E1-B721-603701D200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3247" y="2502843"/>
            <a:ext cx="3026935" cy="1479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282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97E41D-3500-4DFA-8AEE-D95336BDE727}"/>
              </a:ext>
            </a:extLst>
          </p:cNvPr>
          <p:cNvSpPr>
            <a:spLocks noGrp="1"/>
          </p:cNvSpPr>
          <p:nvPr>
            <p:ph type="body" sz="quarter" idx="10"/>
          </p:nvPr>
        </p:nvSpPr>
        <p:spPr/>
        <p:txBody>
          <a:bodyPr/>
          <a:lstStyle/>
          <a:p>
            <a:r>
              <a:rPr lang="pl-PL" dirty="0">
                <a:solidFill>
                  <a:schemeClr val="bg2">
                    <a:lumMod val="25000"/>
                  </a:schemeClr>
                </a:solidFill>
              </a:rPr>
              <a:t>HTTP/2 – most </a:t>
            </a:r>
            <a:r>
              <a:rPr lang="pl-PL" dirty="0" err="1">
                <a:solidFill>
                  <a:schemeClr val="bg2">
                    <a:lumMod val="25000"/>
                  </a:schemeClr>
                </a:solidFill>
              </a:rPr>
              <a:t>browsers</a:t>
            </a:r>
            <a:r>
              <a:rPr lang="pl-PL" dirty="0">
                <a:solidFill>
                  <a:schemeClr val="bg2">
                    <a:lumMod val="25000"/>
                  </a:schemeClr>
                </a:solidFill>
              </a:rPr>
              <a:t> </a:t>
            </a:r>
            <a:r>
              <a:rPr lang="pl-PL" dirty="0" err="1">
                <a:solidFill>
                  <a:schemeClr val="bg2">
                    <a:lumMod val="25000"/>
                  </a:schemeClr>
                </a:solidFill>
              </a:rPr>
              <a:t>don’t</a:t>
            </a:r>
            <a:r>
              <a:rPr lang="pl-PL" dirty="0">
                <a:solidFill>
                  <a:schemeClr val="bg2">
                    <a:lumMod val="25000"/>
                  </a:schemeClr>
                </a:solidFill>
              </a:rPr>
              <a:t> suport </a:t>
            </a:r>
            <a:r>
              <a:rPr lang="pl-PL" dirty="0" err="1">
                <a:solidFill>
                  <a:schemeClr val="bg2">
                    <a:lumMod val="25000"/>
                  </a:schemeClr>
                </a:solidFill>
              </a:rPr>
              <a:t>it</a:t>
            </a:r>
            <a:r>
              <a:rPr lang="pl-PL" dirty="0">
                <a:solidFill>
                  <a:schemeClr val="bg2">
                    <a:lumMod val="25000"/>
                  </a:schemeClr>
                </a:solidFill>
              </a:rPr>
              <a:t> </a:t>
            </a:r>
            <a:r>
              <a:rPr lang="pl-PL" dirty="0" err="1">
                <a:solidFill>
                  <a:schemeClr val="bg2">
                    <a:lumMod val="25000"/>
                  </a:schemeClr>
                </a:solidFill>
              </a:rPr>
              <a:t>yet</a:t>
            </a:r>
            <a:endParaRPr lang="pl-PL" dirty="0">
              <a:solidFill>
                <a:schemeClr val="bg2">
                  <a:lumMod val="25000"/>
                </a:schemeClr>
              </a:solidFill>
            </a:endParaRPr>
          </a:p>
          <a:p>
            <a:r>
              <a:rPr lang="pl-PL" dirty="0" err="1">
                <a:solidFill>
                  <a:schemeClr val="bg2">
                    <a:lumMod val="25000"/>
                  </a:schemeClr>
                </a:solidFill>
              </a:rPr>
              <a:t>Binary</a:t>
            </a:r>
            <a:r>
              <a:rPr lang="pl-PL" dirty="0">
                <a:solidFill>
                  <a:schemeClr val="bg2">
                    <a:lumMod val="25000"/>
                  </a:schemeClr>
                </a:solidFill>
              </a:rPr>
              <a:t> format – </a:t>
            </a:r>
            <a:r>
              <a:rPr lang="pl-PL" dirty="0" err="1">
                <a:solidFill>
                  <a:schemeClr val="bg2">
                    <a:lumMod val="25000"/>
                  </a:schemeClr>
                </a:solidFill>
              </a:rPr>
              <a:t>harder</a:t>
            </a:r>
            <a:r>
              <a:rPr lang="pl-PL" dirty="0">
                <a:solidFill>
                  <a:schemeClr val="bg2">
                    <a:lumMod val="25000"/>
                  </a:schemeClr>
                </a:solidFill>
              </a:rPr>
              <a:t> for JS to </a:t>
            </a:r>
            <a:r>
              <a:rPr lang="pl-PL" dirty="0" err="1">
                <a:solidFill>
                  <a:schemeClr val="bg2">
                    <a:lumMod val="25000"/>
                  </a:schemeClr>
                </a:solidFill>
              </a:rPr>
              <a:t>parse</a:t>
            </a:r>
            <a:endParaRPr lang="pl-PL" dirty="0">
              <a:solidFill>
                <a:schemeClr val="bg2">
                  <a:lumMod val="25000"/>
                </a:schemeClr>
              </a:solidFill>
            </a:endParaRPr>
          </a:p>
          <a:p>
            <a:r>
              <a:rPr lang="pl-PL" dirty="0" err="1">
                <a:solidFill>
                  <a:schemeClr val="bg2">
                    <a:lumMod val="25000"/>
                  </a:schemeClr>
                </a:solidFill>
              </a:rPr>
              <a:t>Required</a:t>
            </a:r>
            <a:r>
              <a:rPr lang="pl-PL" dirty="0">
                <a:solidFill>
                  <a:schemeClr val="bg2">
                    <a:lumMod val="25000"/>
                  </a:schemeClr>
                </a:solidFill>
              </a:rPr>
              <a:t> </a:t>
            </a:r>
            <a:r>
              <a:rPr lang="pl-PL" dirty="0" err="1">
                <a:solidFill>
                  <a:schemeClr val="bg2">
                    <a:lumMod val="25000"/>
                  </a:schemeClr>
                </a:solidFill>
              </a:rPr>
              <a:t>contracts</a:t>
            </a:r>
            <a:r>
              <a:rPr lang="pl-PL" dirty="0">
                <a:solidFill>
                  <a:schemeClr val="bg2">
                    <a:lumMod val="25000"/>
                  </a:schemeClr>
                </a:solidFill>
              </a:rPr>
              <a:t> – </a:t>
            </a:r>
            <a:r>
              <a:rPr lang="pl-PL" dirty="0" err="1">
                <a:solidFill>
                  <a:schemeClr val="bg2">
                    <a:lumMod val="25000"/>
                  </a:schemeClr>
                </a:solidFill>
              </a:rPr>
              <a:t>that’s</a:t>
            </a:r>
            <a:r>
              <a:rPr lang="pl-PL" dirty="0">
                <a:solidFill>
                  <a:schemeClr val="bg2">
                    <a:lumMod val="25000"/>
                  </a:schemeClr>
                </a:solidFill>
              </a:rPr>
              <a:t> not </a:t>
            </a:r>
            <a:r>
              <a:rPr lang="pl-PL" dirty="0" err="1">
                <a:solidFill>
                  <a:schemeClr val="bg2">
                    <a:lumMod val="25000"/>
                  </a:schemeClr>
                </a:solidFill>
              </a:rPr>
              <a:t>so</a:t>
            </a:r>
            <a:r>
              <a:rPr lang="pl-PL" dirty="0">
                <a:solidFill>
                  <a:schemeClr val="bg2">
                    <a:lumMod val="25000"/>
                  </a:schemeClr>
                </a:solidFill>
              </a:rPr>
              <a:t> </a:t>
            </a:r>
            <a:r>
              <a:rPr lang="pl-PL" dirty="0" err="1">
                <a:solidFill>
                  <a:schemeClr val="bg2">
                    <a:lumMod val="25000"/>
                  </a:schemeClr>
                </a:solidFill>
              </a:rPr>
              <a:t>great</a:t>
            </a:r>
            <a:r>
              <a:rPr lang="pl-PL" dirty="0">
                <a:solidFill>
                  <a:schemeClr val="bg2">
                    <a:lumMod val="25000"/>
                  </a:schemeClr>
                </a:solidFill>
              </a:rPr>
              <a:t> for Web </a:t>
            </a:r>
            <a:r>
              <a:rPr lang="pl-PL" dirty="0" err="1">
                <a:solidFill>
                  <a:schemeClr val="bg2">
                    <a:lumMod val="25000"/>
                  </a:schemeClr>
                </a:solidFill>
              </a:rPr>
              <a:t>apps</a:t>
            </a:r>
            <a:endParaRPr lang="en-US" dirty="0">
              <a:solidFill>
                <a:schemeClr val="bg2">
                  <a:lumMod val="25000"/>
                </a:schemeClr>
              </a:solidFill>
            </a:endParaRPr>
          </a:p>
        </p:txBody>
      </p:sp>
      <p:sp>
        <p:nvSpPr>
          <p:cNvPr id="3" name="Title 2">
            <a:extLst>
              <a:ext uri="{FF2B5EF4-FFF2-40B4-BE49-F238E27FC236}">
                <a16:creationId xmlns:a16="http://schemas.microsoft.com/office/drawing/2014/main" id="{B4D790DE-26C2-4810-B2B5-8913FEEF39C2}"/>
              </a:ext>
            </a:extLst>
          </p:cNvPr>
          <p:cNvSpPr>
            <a:spLocks noGrp="1"/>
          </p:cNvSpPr>
          <p:nvPr>
            <p:ph type="title"/>
          </p:nvPr>
        </p:nvSpPr>
        <p:spPr/>
        <p:txBody>
          <a:bodyPr/>
          <a:lstStyle/>
          <a:p>
            <a:r>
              <a:rPr lang="pl-PL" dirty="0" err="1">
                <a:solidFill>
                  <a:schemeClr val="bg2">
                    <a:lumMod val="25000"/>
                  </a:schemeClr>
                </a:solidFill>
              </a:rPr>
              <a:t>gRPC</a:t>
            </a:r>
            <a:r>
              <a:rPr lang="pl-PL" dirty="0">
                <a:solidFill>
                  <a:schemeClr val="bg2">
                    <a:lumMod val="25000"/>
                  </a:schemeClr>
                </a:solidFill>
              </a:rPr>
              <a:t> for the Web</a:t>
            </a:r>
            <a:endParaRPr lang="en-US" dirty="0">
              <a:solidFill>
                <a:schemeClr val="bg2">
                  <a:lumMod val="25000"/>
                </a:schemeClr>
              </a:solidFill>
            </a:endParaRPr>
          </a:p>
        </p:txBody>
      </p:sp>
    </p:spTree>
    <p:extLst>
      <p:ext uri="{BB962C8B-B14F-4D97-AF65-F5344CB8AC3E}">
        <p14:creationId xmlns:p14="http://schemas.microsoft.com/office/powerpoint/2010/main" val="124689541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734FEF-2A63-4ECA-89CB-DBB19457D809}"/>
              </a:ext>
            </a:extLst>
          </p:cNvPr>
          <p:cNvSpPr>
            <a:spLocks noGrp="1"/>
          </p:cNvSpPr>
          <p:nvPr>
            <p:ph type="title"/>
          </p:nvPr>
        </p:nvSpPr>
        <p:spPr/>
        <p:txBody>
          <a:bodyPr/>
          <a:lstStyle/>
          <a:p>
            <a:r>
              <a:rPr lang="en-US" dirty="0"/>
              <a:t>Pros 		vs			  Cons</a:t>
            </a:r>
          </a:p>
        </p:txBody>
      </p:sp>
      <p:sp>
        <p:nvSpPr>
          <p:cNvPr id="5" name="Text Placeholder 4">
            <a:extLst>
              <a:ext uri="{FF2B5EF4-FFF2-40B4-BE49-F238E27FC236}">
                <a16:creationId xmlns:a16="http://schemas.microsoft.com/office/drawing/2014/main" id="{2C45D45B-3BAD-4669-892C-EB7E6934C090}"/>
              </a:ext>
            </a:extLst>
          </p:cNvPr>
          <p:cNvSpPr>
            <a:spLocks noGrp="1"/>
          </p:cNvSpPr>
          <p:nvPr>
            <p:ph type="body" sz="quarter" idx="10"/>
          </p:nvPr>
        </p:nvSpPr>
        <p:spPr>
          <a:xfrm>
            <a:off x="269241" y="1189175"/>
            <a:ext cx="5378548" cy="3253198"/>
          </a:xfrm>
        </p:spPr>
        <p:txBody>
          <a:bodyPr/>
          <a:lstStyle/>
          <a:p>
            <a:pPr marL="457200" indent="-457200">
              <a:buFont typeface="Arial" panose="020B0604020202020204" pitchFamily="34" charset="0"/>
              <a:buChar char="•"/>
            </a:pPr>
            <a:r>
              <a:rPr lang="en-US" dirty="0"/>
              <a:t>Simple and easy to understand</a:t>
            </a:r>
          </a:p>
          <a:p>
            <a:pPr marL="457200" indent="-457200">
              <a:buFont typeface="Arial" panose="020B0604020202020204" pitchFamily="34" charset="0"/>
              <a:buChar char="•"/>
            </a:pPr>
            <a:r>
              <a:rPr lang="en-US" dirty="0"/>
              <a:t>Autogenerated from </a:t>
            </a:r>
            <a:r>
              <a:rPr lang="en-US" dirty="0" err="1"/>
              <a:t>protobuf</a:t>
            </a:r>
            <a:endParaRPr lang="en-US" dirty="0"/>
          </a:p>
          <a:p>
            <a:pPr marL="457200" indent="-457200">
              <a:buFont typeface="Arial" panose="020B0604020202020204" pitchFamily="34" charset="0"/>
              <a:buChar char="•"/>
            </a:pPr>
            <a:r>
              <a:rPr lang="en-US" dirty="0"/>
              <a:t>Lightweight payloads</a:t>
            </a:r>
          </a:p>
          <a:p>
            <a:pPr marL="457200" indent="-457200">
              <a:buFont typeface="Arial" panose="020B0604020202020204" pitchFamily="34" charset="0"/>
              <a:buChar char="•"/>
            </a:pPr>
            <a:r>
              <a:rPr lang="en-US" dirty="0"/>
              <a:t>High performance</a:t>
            </a:r>
          </a:p>
        </p:txBody>
      </p:sp>
      <p:sp>
        <p:nvSpPr>
          <p:cNvPr id="6" name="Text Placeholder 5">
            <a:extLst>
              <a:ext uri="{FF2B5EF4-FFF2-40B4-BE49-F238E27FC236}">
                <a16:creationId xmlns:a16="http://schemas.microsoft.com/office/drawing/2014/main" id="{17C06D60-3046-471F-A774-577ECE140ADE}"/>
              </a:ext>
            </a:extLst>
          </p:cNvPr>
          <p:cNvSpPr>
            <a:spLocks noGrp="1"/>
          </p:cNvSpPr>
          <p:nvPr>
            <p:ph type="body" sz="quarter" idx="11"/>
          </p:nvPr>
        </p:nvSpPr>
        <p:spPr>
          <a:xfrm>
            <a:off x="6544214" y="1189175"/>
            <a:ext cx="5378548" cy="3993401"/>
          </a:xfrm>
        </p:spPr>
        <p:txBody>
          <a:bodyPr/>
          <a:lstStyle/>
          <a:p>
            <a:pPr marL="457200" indent="-457200">
              <a:buFont typeface="Arial" panose="020B0604020202020204" pitchFamily="34" charset="0"/>
              <a:buChar char="•"/>
            </a:pPr>
            <a:r>
              <a:rPr lang="en-US" dirty="0"/>
              <a:t>Tight coupling</a:t>
            </a:r>
          </a:p>
          <a:p>
            <a:pPr marL="457200" indent="-457200">
              <a:buFont typeface="Arial" panose="020B0604020202020204" pitchFamily="34" charset="0"/>
              <a:buChar char="•"/>
            </a:pPr>
            <a:r>
              <a:rPr lang="en-US" dirty="0"/>
              <a:t>Low discoverability</a:t>
            </a:r>
          </a:p>
          <a:p>
            <a:pPr marL="457200" indent="-457200">
              <a:buFont typeface="Arial" panose="020B0604020202020204" pitchFamily="34" charset="0"/>
              <a:buChar char="•"/>
            </a:pPr>
            <a:r>
              <a:rPr lang="en-US" dirty="0"/>
              <a:t>Function explosion </a:t>
            </a:r>
          </a:p>
          <a:p>
            <a:pPr marL="684409" lvl="2" indent="-457200">
              <a:buFont typeface="Arial" panose="020B0604020202020204" pitchFamily="34" charset="0"/>
              <a:buChar char="•"/>
            </a:pPr>
            <a:r>
              <a:rPr lang="en-US" sz="2800" dirty="0"/>
              <a:t>Easy to add new function</a:t>
            </a:r>
          </a:p>
          <a:p>
            <a:pPr marL="684409" lvl="2" indent="-457200">
              <a:buFont typeface="Arial" panose="020B0604020202020204" pitchFamily="34" charset="0"/>
              <a:buChar char="•"/>
            </a:pPr>
            <a:r>
              <a:rPr lang="en-US" sz="2800" dirty="0"/>
              <a:t>Add new function for </a:t>
            </a:r>
            <a:r>
              <a:rPr lang="en-US" sz="2800" b="1" dirty="0"/>
              <a:t>everything</a:t>
            </a:r>
          </a:p>
          <a:p>
            <a:pPr marL="457200" lvl="1" indent="-457200">
              <a:buFont typeface="Arial" panose="020B0604020202020204" pitchFamily="34" charset="0"/>
              <a:buChar char="•"/>
            </a:pPr>
            <a:r>
              <a:rPr lang="en-US" sz="2800" dirty="0"/>
              <a:t>Not all types make sense in .NET</a:t>
            </a:r>
          </a:p>
        </p:txBody>
      </p:sp>
    </p:spTree>
    <p:extLst>
      <p:ext uri="{BB962C8B-B14F-4D97-AF65-F5344CB8AC3E}">
        <p14:creationId xmlns:p14="http://schemas.microsoft.com/office/powerpoint/2010/main" val="351717646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17AA02-7529-464C-9BB7-FD928DEE5903}"/>
              </a:ext>
            </a:extLst>
          </p:cNvPr>
          <p:cNvSpPr>
            <a:spLocks noGrp="1"/>
          </p:cNvSpPr>
          <p:nvPr>
            <p:ph type="body" sz="quarter" idx="10"/>
          </p:nvPr>
        </p:nvSpPr>
        <p:spPr>
          <a:xfrm>
            <a:off x="269239" y="1189177"/>
            <a:ext cx="11653523" cy="2055114"/>
          </a:xfrm>
        </p:spPr>
        <p:txBody>
          <a:bodyPr/>
          <a:lstStyle/>
          <a:p>
            <a:r>
              <a:rPr lang="pl-PL" dirty="0" err="1">
                <a:solidFill>
                  <a:schemeClr val="bg2">
                    <a:lumMod val="25000"/>
                  </a:schemeClr>
                </a:solidFill>
              </a:rPr>
              <a:t>IoT</a:t>
            </a:r>
            <a:endParaRPr lang="pl-PL" dirty="0">
              <a:solidFill>
                <a:schemeClr val="bg2">
                  <a:lumMod val="25000"/>
                </a:schemeClr>
              </a:solidFill>
            </a:endParaRPr>
          </a:p>
          <a:p>
            <a:r>
              <a:rPr lang="pl-PL" dirty="0" err="1">
                <a:solidFill>
                  <a:schemeClr val="bg2">
                    <a:lumMod val="25000"/>
                  </a:schemeClr>
                </a:solidFill>
              </a:rPr>
              <a:t>Containers</a:t>
            </a:r>
            <a:endParaRPr lang="pl-PL" dirty="0">
              <a:solidFill>
                <a:schemeClr val="bg2">
                  <a:lumMod val="25000"/>
                </a:schemeClr>
              </a:solidFill>
            </a:endParaRPr>
          </a:p>
          <a:p>
            <a:r>
              <a:rPr lang="pl-PL" dirty="0">
                <a:solidFill>
                  <a:schemeClr val="bg2">
                    <a:lumMod val="25000"/>
                  </a:schemeClr>
                </a:solidFill>
              </a:rPr>
              <a:t>Service to service </a:t>
            </a:r>
            <a:r>
              <a:rPr lang="pl-PL" dirty="0" err="1">
                <a:solidFill>
                  <a:schemeClr val="bg2">
                    <a:lumMod val="25000"/>
                  </a:schemeClr>
                </a:solidFill>
              </a:rPr>
              <a:t>communication</a:t>
            </a:r>
            <a:endParaRPr lang="en-US" dirty="0">
              <a:solidFill>
                <a:schemeClr val="bg2">
                  <a:lumMod val="25000"/>
                </a:schemeClr>
              </a:solidFill>
            </a:endParaRPr>
          </a:p>
        </p:txBody>
      </p:sp>
      <p:sp>
        <p:nvSpPr>
          <p:cNvPr id="3" name="Title 2">
            <a:extLst>
              <a:ext uri="{FF2B5EF4-FFF2-40B4-BE49-F238E27FC236}">
                <a16:creationId xmlns:a16="http://schemas.microsoft.com/office/drawing/2014/main" id="{AEAF69BB-2462-4066-B3C5-ABFEA402129A}"/>
              </a:ext>
            </a:extLst>
          </p:cNvPr>
          <p:cNvSpPr>
            <a:spLocks noGrp="1"/>
          </p:cNvSpPr>
          <p:nvPr>
            <p:ph type="title"/>
          </p:nvPr>
        </p:nvSpPr>
        <p:spPr/>
        <p:txBody>
          <a:bodyPr/>
          <a:lstStyle/>
          <a:p>
            <a:r>
              <a:rPr lang="pl-PL" dirty="0" err="1">
                <a:solidFill>
                  <a:schemeClr val="bg2">
                    <a:lumMod val="25000"/>
                  </a:schemeClr>
                </a:solidFill>
              </a:rPr>
              <a:t>gRPC</a:t>
            </a:r>
            <a:r>
              <a:rPr lang="pl-PL" dirty="0">
                <a:solidFill>
                  <a:schemeClr val="bg2">
                    <a:lumMod val="25000"/>
                  </a:schemeClr>
                </a:solidFill>
              </a:rPr>
              <a:t> </a:t>
            </a:r>
            <a:r>
              <a:rPr lang="pl-PL" dirty="0" err="1">
                <a:solidFill>
                  <a:schemeClr val="bg2">
                    <a:lumMod val="25000"/>
                  </a:schemeClr>
                </a:solidFill>
              </a:rPr>
              <a:t>so</a:t>
            </a:r>
            <a:r>
              <a:rPr lang="pl-PL" dirty="0">
                <a:solidFill>
                  <a:schemeClr val="bg2">
                    <a:lumMod val="25000"/>
                  </a:schemeClr>
                </a:solidFill>
              </a:rPr>
              <a:t>  </a:t>
            </a:r>
            <a:r>
              <a:rPr lang="pl-PL" dirty="0" err="1">
                <a:solidFill>
                  <a:schemeClr val="bg2">
                    <a:lumMod val="25000"/>
                  </a:schemeClr>
                </a:solidFill>
              </a:rPr>
              <a:t>where</a:t>
            </a:r>
            <a:r>
              <a:rPr lang="pl-PL" dirty="0">
                <a:solidFill>
                  <a:schemeClr val="bg2">
                    <a:lumMod val="25000"/>
                  </a:schemeClr>
                </a:solidFill>
              </a:rPr>
              <a:t>?</a:t>
            </a:r>
            <a:endParaRPr lang="en-US" dirty="0">
              <a:solidFill>
                <a:schemeClr val="bg2">
                  <a:lumMod val="25000"/>
                </a:schemeClr>
              </a:solidFill>
            </a:endParaRPr>
          </a:p>
        </p:txBody>
      </p:sp>
    </p:spTree>
    <p:extLst>
      <p:ext uri="{BB962C8B-B14F-4D97-AF65-F5344CB8AC3E}">
        <p14:creationId xmlns:p14="http://schemas.microsoft.com/office/powerpoint/2010/main" val="186216508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17AA02-7529-464C-9BB7-FD928DEE5903}"/>
              </a:ext>
            </a:extLst>
          </p:cNvPr>
          <p:cNvSpPr>
            <a:spLocks noGrp="1"/>
          </p:cNvSpPr>
          <p:nvPr>
            <p:ph type="body" sz="quarter" idx="10"/>
          </p:nvPr>
        </p:nvSpPr>
        <p:spPr>
          <a:xfrm>
            <a:off x="269239" y="1189177"/>
            <a:ext cx="11653523" cy="3261855"/>
          </a:xfrm>
        </p:spPr>
        <p:txBody>
          <a:bodyPr/>
          <a:lstStyle/>
          <a:p>
            <a:r>
              <a:rPr lang="pl-PL" dirty="0" err="1">
                <a:solidFill>
                  <a:schemeClr val="bg2">
                    <a:lumMod val="25000"/>
                  </a:schemeClr>
                </a:solidFill>
              </a:rPr>
              <a:t>IoT</a:t>
            </a:r>
            <a:endParaRPr lang="pl-PL" dirty="0">
              <a:solidFill>
                <a:schemeClr val="bg2">
                  <a:lumMod val="25000"/>
                </a:schemeClr>
              </a:solidFill>
            </a:endParaRPr>
          </a:p>
          <a:p>
            <a:r>
              <a:rPr lang="pl-PL" dirty="0" err="1">
                <a:solidFill>
                  <a:schemeClr val="bg2">
                    <a:lumMod val="25000"/>
                  </a:schemeClr>
                </a:solidFill>
              </a:rPr>
              <a:t>Containers</a:t>
            </a:r>
            <a:endParaRPr lang="pl-PL" dirty="0">
              <a:solidFill>
                <a:schemeClr val="bg2">
                  <a:lumMod val="25000"/>
                </a:schemeClr>
              </a:solidFill>
            </a:endParaRPr>
          </a:p>
          <a:p>
            <a:r>
              <a:rPr lang="pl-PL" dirty="0">
                <a:solidFill>
                  <a:schemeClr val="bg2">
                    <a:lumMod val="25000"/>
                  </a:schemeClr>
                </a:solidFill>
              </a:rPr>
              <a:t>Service to service</a:t>
            </a:r>
            <a:br>
              <a:rPr lang="en-US" dirty="0">
                <a:solidFill>
                  <a:schemeClr val="bg2">
                    <a:lumMod val="25000"/>
                  </a:schemeClr>
                </a:solidFill>
              </a:rPr>
            </a:br>
            <a:r>
              <a:rPr lang="pl-PL" dirty="0" err="1">
                <a:solidFill>
                  <a:schemeClr val="bg2">
                    <a:lumMod val="25000"/>
                  </a:schemeClr>
                </a:solidFill>
              </a:rPr>
              <a:t>communication</a:t>
            </a:r>
            <a:endParaRPr lang="en-US" dirty="0">
              <a:solidFill>
                <a:schemeClr val="bg2">
                  <a:lumMod val="25000"/>
                </a:schemeClr>
              </a:solidFill>
            </a:endParaRPr>
          </a:p>
          <a:p>
            <a:r>
              <a:rPr lang="en-US" dirty="0">
                <a:solidFill>
                  <a:schemeClr val="bg2">
                    <a:lumMod val="25000"/>
                  </a:schemeClr>
                </a:solidFill>
              </a:rPr>
              <a:t>Across ecosystems</a:t>
            </a:r>
          </a:p>
        </p:txBody>
      </p:sp>
      <p:sp>
        <p:nvSpPr>
          <p:cNvPr id="3" name="Title 2">
            <a:extLst>
              <a:ext uri="{FF2B5EF4-FFF2-40B4-BE49-F238E27FC236}">
                <a16:creationId xmlns:a16="http://schemas.microsoft.com/office/drawing/2014/main" id="{AEAF69BB-2462-4066-B3C5-ABFEA402129A}"/>
              </a:ext>
            </a:extLst>
          </p:cNvPr>
          <p:cNvSpPr>
            <a:spLocks noGrp="1"/>
          </p:cNvSpPr>
          <p:nvPr>
            <p:ph type="title"/>
          </p:nvPr>
        </p:nvSpPr>
        <p:spPr/>
        <p:txBody>
          <a:bodyPr/>
          <a:lstStyle/>
          <a:p>
            <a:r>
              <a:rPr lang="pl-PL" dirty="0" err="1">
                <a:solidFill>
                  <a:schemeClr val="bg2">
                    <a:lumMod val="25000"/>
                  </a:schemeClr>
                </a:solidFill>
              </a:rPr>
              <a:t>gRPC</a:t>
            </a:r>
            <a:r>
              <a:rPr lang="pl-PL" dirty="0">
                <a:solidFill>
                  <a:schemeClr val="bg2">
                    <a:lumMod val="25000"/>
                  </a:schemeClr>
                </a:solidFill>
              </a:rPr>
              <a:t> </a:t>
            </a:r>
            <a:r>
              <a:rPr lang="pl-PL" dirty="0" err="1">
                <a:solidFill>
                  <a:schemeClr val="bg2">
                    <a:lumMod val="25000"/>
                  </a:schemeClr>
                </a:solidFill>
              </a:rPr>
              <a:t>so</a:t>
            </a:r>
            <a:r>
              <a:rPr lang="pl-PL" dirty="0">
                <a:solidFill>
                  <a:schemeClr val="bg2">
                    <a:lumMod val="25000"/>
                  </a:schemeClr>
                </a:solidFill>
              </a:rPr>
              <a:t>  </a:t>
            </a:r>
            <a:r>
              <a:rPr lang="pl-PL" dirty="0" err="1">
                <a:solidFill>
                  <a:schemeClr val="bg2">
                    <a:lumMod val="25000"/>
                  </a:schemeClr>
                </a:solidFill>
              </a:rPr>
              <a:t>where</a:t>
            </a:r>
            <a:r>
              <a:rPr lang="pl-PL" dirty="0">
                <a:solidFill>
                  <a:schemeClr val="bg2">
                    <a:lumMod val="25000"/>
                  </a:schemeClr>
                </a:solidFill>
              </a:rPr>
              <a:t>?</a:t>
            </a:r>
            <a:endParaRPr lang="en-US" dirty="0">
              <a:solidFill>
                <a:schemeClr val="bg2">
                  <a:lumMod val="25000"/>
                </a:schemeClr>
              </a:solidFill>
            </a:endParaRPr>
          </a:p>
        </p:txBody>
      </p:sp>
      <p:pic>
        <p:nvPicPr>
          <p:cNvPr id="5" name="Picture 4">
            <a:extLst>
              <a:ext uri="{FF2B5EF4-FFF2-40B4-BE49-F238E27FC236}">
                <a16:creationId xmlns:a16="http://schemas.microsoft.com/office/drawing/2014/main" id="{6E219534-4D27-4086-AEB6-B7176FA3637D}"/>
              </a:ext>
            </a:extLst>
          </p:cNvPr>
          <p:cNvPicPr>
            <a:picLocks noChangeAspect="1"/>
          </p:cNvPicPr>
          <p:nvPr/>
        </p:nvPicPr>
        <p:blipFill>
          <a:blip r:embed="rId3"/>
          <a:stretch>
            <a:fillRect/>
          </a:stretch>
        </p:blipFill>
        <p:spPr>
          <a:xfrm>
            <a:off x="4882933" y="2118311"/>
            <a:ext cx="7605128" cy="4739689"/>
          </a:xfrm>
          <a:prstGeom prst="rect">
            <a:avLst/>
          </a:prstGeom>
        </p:spPr>
      </p:pic>
    </p:spTree>
    <p:extLst>
      <p:ext uri="{BB962C8B-B14F-4D97-AF65-F5344CB8AC3E}">
        <p14:creationId xmlns:p14="http://schemas.microsoft.com/office/powerpoint/2010/main" val="247957492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3DE490B-F088-41A7-AEAF-080AF5034446}"/>
              </a:ext>
            </a:extLst>
          </p:cNvPr>
          <p:cNvSpPr>
            <a:spLocks noGrp="1"/>
          </p:cNvSpPr>
          <p:nvPr>
            <p:ph type="body" sz="quarter" idx="10"/>
          </p:nvPr>
        </p:nvSpPr>
        <p:spPr>
          <a:xfrm>
            <a:off x="269239" y="1189177"/>
            <a:ext cx="11653523" cy="2598147"/>
          </a:xfrm>
        </p:spPr>
        <p:txBody>
          <a:bodyPr/>
          <a:lstStyle/>
          <a:p>
            <a:pPr marL="0" indent="0">
              <a:buNone/>
            </a:pPr>
            <a:r>
              <a:rPr lang="pl-PL" dirty="0" err="1">
                <a:solidFill>
                  <a:schemeClr val="bg2">
                    <a:lumMod val="25000"/>
                  </a:schemeClr>
                </a:solidFill>
              </a:rPr>
              <a:t>Generated</a:t>
            </a:r>
            <a:r>
              <a:rPr lang="pl-PL" dirty="0">
                <a:solidFill>
                  <a:schemeClr val="bg2">
                    <a:lumMod val="25000"/>
                  </a:schemeClr>
                </a:solidFill>
              </a:rPr>
              <a:t> </a:t>
            </a:r>
            <a:r>
              <a:rPr lang="pl-PL" dirty="0" err="1">
                <a:solidFill>
                  <a:schemeClr val="bg2">
                    <a:lumMod val="25000"/>
                  </a:schemeClr>
                </a:solidFill>
              </a:rPr>
              <a:t>clients</a:t>
            </a:r>
            <a:r>
              <a:rPr lang="pl-PL" dirty="0">
                <a:solidFill>
                  <a:schemeClr val="bg2">
                    <a:lumMod val="25000"/>
                  </a:schemeClr>
                </a:solidFill>
              </a:rPr>
              <a:t>/</a:t>
            </a:r>
            <a:r>
              <a:rPr lang="pl-PL" dirty="0" err="1">
                <a:solidFill>
                  <a:schemeClr val="bg2">
                    <a:lumMod val="25000"/>
                  </a:schemeClr>
                </a:solidFill>
              </a:rPr>
              <a:t>servers</a:t>
            </a:r>
            <a:endParaRPr lang="pl-PL" dirty="0">
              <a:solidFill>
                <a:schemeClr val="bg2">
                  <a:lumMod val="25000"/>
                </a:schemeClr>
              </a:solidFill>
            </a:endParaRPr>
          </a:p>
          <a:p>
            <a:r>
              <a:rPr lang="pl-PL" dirty="0" err="1">
                <a:solidFill>
                  <a:schemeClr val="bg2">
                    <a:lumMod val="25000"/>
                  </a:schemeClr>
                </a:solidFill>
              </a:rPr>
              <a:t>Uses</a:t>
            </a:r>
            <a:r>
              <a:rPr lang="pl-PL" dirty="0">
                <a:solidFill>
                  <a:schemeClr val="bg2">
                    <a:lumMod val="25000"/>
                  </a:schemeClr>
                </a:solidFill>
              </a:rPr>
              <a:t> </a:t>
            </a:r>
            <a:r>
              <a:rPr lang="pl-PL" dirty="0" err="1">
                <a:solidFill>
                  <a:schemeClr val="bg2">
                    <a:lumMod val="25000"/>
                  </a:schemeClr>
                </a:solidFill>
              </a:rPr>
              <a:t>interface</a:t>
            </a:r>
            <a:r>
              <a:rPr lang="pl-PL" dirty="0">
                <a:solidFill>
                  <a:schemeClr val="bg2">
                    <a:lumMod val="25000"/>
                  </a:schemeClr>
                </a:solidFill>
              </a:rPr>
              <a:t> definitione </a:t>
            </a:r>
            <a:r>
              <a:rPr lang="pl-PL" dirty="0" err="1">
                <a:solidFill>
                  <a:schemeClr val="bg2">
                    <a:lumMod val="25000"/>
                  </a:schemeClr>
                </a:solidFill>
              </a:rPr>
              <a:t>language</a:t>
            </a:r>
            <a:br>
              <a:rPr lang="pl-PL" dirty="0">
                <a:solidFill>
                  <a:schemeClr val="bg2">
                    <a:lumMod val="25000"/>
                  </a:schemeClr>
                </a:solidFill>
              </a:rPr>
            </a:br>
            <a:r>
              <a:rPr lang="pl-PL" dirty="0" err="1">
                <a:solidFill>
                  <a:schemeClr val="bg2">
                    <a:lumMod val="25000"/>
                  </a:schemeClr>
                </a:solidFill>
              </a:rPr>
              <a:t>Protocol</a:t>
            </a:r>
            <a:r>
              <a:rPr lang="pl-PL" dirty="0">
                <a:solidFill>
                  <a:schemeClr val="bg2">
                    <a:lumMod val="25000"/>
                  </a:schemeClr>
                </a:solidFill>
              </a:rPr>
              <a:t> </a:t>
            </a:r>
            <a:r>
              <a:rPr lang="pl-PL" dirty="0" err="1">
                <a:solidFill>
                  <a:schemeClr val="bg2">
                    <a:lumMod val="25000"/>
                  </a:schemeClr>
                </a:solidFill>
              </a:rPr>
              <a:t>Buffers</a:t>
            </a:r>
            <a:r>
              <a:rPr lang="pl-PL" dirty="0">
                <a:solidFill>
                  <a:schemeClr val="bg2">
                    <a:lumMod val="25000"/>
                  </a:schemeClr>
                </a:solidFill>
              </a:rPr>
              <a:t> (</a:t>
            </a:r>
            <a:r>
              <a:rPr lang="pl-PL" dirty="0" err="1">
                <a:solidFill>
                  <a:schemeClr val="bg2">
                    <a:lumMod val="25000"/>
                  </a:schemeClr>
                </a:solidFill>
              </a:rPr>
              <a:t>ProtoBuf</a:t>
            </a:r>
            <a:r>
              <a:rPr lang="pl-PL" dirty="0">
                <a:solidFill>
                  <a:schemeClr val="bg2">
                    <a:lumMod val="25000"/>
                  </a:schemeClr>
                </a:solidFill>
              </a:rPr>
              <a:t>)</a:t>
            </a:r>
          </a:p>
          <a:p>
            <a:r>
              <a:rPr lang="pl-PL" dirty="0">
                <a:solidFill>
                  <a:schemeClr val="bg2">
                    <a:lumMod val="25000"/>
                  </a:schemeClr>
                </a:solidFill>
              </a:rPr>
              <a:t>Language independent</a:t>
            </a:r>
            <a:endParaRPr lang="en-US" dirty="0">
              <a:solidFill>
                <a:schemeClr val="bg2">
                  <a:lumMod val="25000"/>
                </a:schemeClr>
              </a:solidFill>
            </a:endParaRPr>
          </a:p>
        </p:txBody>
      </p:sp>
      <p:sp>
        <p:nvSpPr>
          <p:cNvPr id="4" name="Title 3">
            <a:extLst>
              <a:ext uri="{FF2B5EF4-FFF2-40B4-BE49-F238E27FC236}">
                <a16:creationId xmlns:a16="http://schemas.microsoft.com/office/drawing/2014/main" id="{9B6DC891-2897-4F51-98C6-F6820BDA6B71}"/>
              </a:ext>
            </a:extLst>
          </p:cNvPr>
          <p:cNvSpPr>
            <a:spLocks noGrp="1"/>
          </p:cNvSpPr>
          <p:nvPr>
            <p:ph type="title"/>
          </p:nvPr>
        </p:nvSpPr>
        <p:spPr/>
        <p:txBody>
          <a:bodyPr/>
          <a:lstStyle/>
          <a:p>
            <a:r>
              <a:rPr lang="pl-PL" dirty="0" err="1">
                <a:solidFill>
                  <a:schemeClr val="bg2">
                    <a:lumMod val="25000"/>
                  </a:schemeClr>
                </a:solidFill>
              </a:rPr>
              <a:t>Contracts</a:t>
            </a:r>
            <a:endParaRPr lang="en-US" dirty="0">
              <a:solidFill>
                <a:schemeClr val="bg2">
                  <a:lumMod val="25000"/>
                </a:schemeClr>
              </a:solidFill>
            </a:endParaRPr>
          </a:p>
        </p:txBody>
      </p:sp>
      <p:sp>
        <p:nvSpPr>
          <p:cNvPr id="14" name="TextBox 13">
            <a:extLst>
              <a:ext uri="{FF2B5EF4-FFF2-40B4-BE49-F238E27FC236}">
                <a16:creationId xmlns:a16="http://schemas.microsoft.com/office/drawing/2014/main" id="{3234A106-382E-409A-BA24-420B6BBFF589}"/>
              </a:ext>
            </a:extLst>
          </p:cNvPr>
          <p:cNvSpPr txBox="1"/>
          <p:nvPr/>
        </p:nvSpPr>
        <p:spPr>
          <a:xfrm>
            <a:off x="0" y="6898325"/>
            <a:ext cx="6653604" cy="923330"/>
          </a:xfrm>
          <a:prstGeom prst="rect">
            <a:avLst/>
          </a:prstGeom>
          <a:noFill/>
        </p:spPr>
        <p:txBody>
          <a:bodyPr wrap="square">
            <a:spAutoFit/>
          </a:bodyPr>
          <a:lstStyle/>
          <a:p>
            <a:r>
              <a:rPr lang="en-US" dirty="0">
                <a:hlinkClick r:id="rId3"/>
              </a:rPr>
              <a:t>https://docs.microsoft.com/en-us/aspnet/core/tutorials/grpc/grpc-start?view=aspnetcore-3.1&amp;tabs=visual-studio</a:t>
            </a:r>
            <a:endParaRPr lang="en-US" dirty="0"/>
          </a:p>
        </p:txBody>
      </p:sp>
      <p:sp>
        <p:nvSpPr>
          <p:cNvPr id="15" name="Rectangle 9">
            <a:extLst>
              <a:ext uri="{FF2B5EF4-FFF2-40B4-BE49-F238E27FC236}">
                <a16:creationId xmlns:a16="http://schemas.microsoft.com/office/drawing/2014/main" id="{5A0944E0-B10B-490A-A7A1-66CCD42E8C00}"/>
              </a:ext>
            </a:extLst>
          </p:cNvPr>
          <p:cNvSpPr>
            <a:spLocks noChangeArrowheads="1"/>
          </p:cNvSpPr>
          <p:nvPr/>
        </p:nvSpPr>
        <p:spPr bwMode="auto">
          <a:xfrm>
            <a:off x="5668182" y="3865497"/>
            <a:ext cx="10687519" cy="2954655"/>
          </a:xfrm>
          <a:prstGeom prst="rect">
            <a:avLst/>
          </a:prstGeom>
          <a:solidFill>
            <a:srgbClr val="F0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6699"/>
                </a:solidFill>
                <a:effectLst/>
                <a:latin typeface="Courier New" panose="02070309020205020404" pitchFamily="49" charset="0"/>
              </a:rPr>
              <a:t>message</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1" i="0" u="none" strike="noStrike" cap="none" normalizeH="0" baseline="0" dirty="0">
                <a:ln>
                  <a:noFill/>
                </a:ln>
                <a:solidFill>
                  <a:srgbClr val="00AA88"/>
                </a:solidFill>
                <a:effectLst/>
                <a:latin typeface="Courier New" panose="02070309020205020404" pitchFamily="49" charset="0"/>
              </a:rPr>
              <a:t>Person</a:t>
            </a:r>
            <a:r>
              <a:rPr kumimoji="0" lang="en-US" altLang="en-US" sz="3200" b="0" i="0" u="none" strike="noStrike" cap="none" normalizeH="0" baseline="0" dirty="0">
                <a:ln>
                  <a:noFill/>
                </a:ln>
                <a:solidFill>
                  <a:srgbClr val="4A4A4A"/>
                </a:solidFill>
                <a:effectLst/>
                <a:latin typeface="Courier New" panose="02070309020205020404" pitchFamily="49" charset="0"/>
              </a:rPr>
              <a:t> </a:t>
            </a:r>
            <a:endParaRPr kumimoji="0" lang="pl-PL" altLang="en-US" sz="3200" b="0" i="0" u="none" strike="noStrike" cap="none" normalizeH="0" baseline="0" dirty="0">
              <a:ln>
                <a:noFill/>
              </a:ln>
              <a:solidFill>
                <a:srgbClr val="4A4A4A"/>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4A4A4A"/>
                </a:solidFill>
                <a:effectLst/>
                <a:latin typeface="Courier New" panose="02070309020205020404" pitchFamily="49" charset="0"/>
              </a:rPr>
              <a:t>{</a:t>
            </a:r>
            <a:endParaRPr kumimoji="0" lang="pl-PL" altLang="en-US" sz="3200" b="0" i="0" u="none" strike="noStrike" cap="none" normalizeH="0" baseline="0" dirty="0">
              <a:ln>
                <a:noFill/>
              </a:ln>
              <a:solidFill>
                <a:srgbClr val="4A4A4A"/>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AA0000"/>
                </a:solidFill>
                <a:effectLst/>
                <a:latin typeface="Courier New" panose="02070309020205020404" pitchFamily="49" charset="0"/>
              </a:rPr>
              <a:t> </a:t>
            </a:r>
            <a:r>
              <a:rPr kumimoji="0" lang="en-US" altLang="en-US" sz="3200" b="1" i="0" u="none" strike="noStrike" cap="none" normalizeH="0" baseline="0" dirty="0">
                <a:ln>
                  <a:noFill/>
                </a:ln>
                <a:solidFill>
                  <a:srgbClr val="007788"/>
                </a:solidFill>
                <a:effectLst/>
                <a:latin typeface="Courier New" panose="02070309020205020404" pitchFamily="49" charset="0"/>
              </a:rPr>
              <a:t>string</a:t>
            </a:r>
            <a:r>
              <a:rPr kumimoji="0" lang="en-US" altLang="en-US" sz="3200" b="0" i="0" u="none" strike="noStrike" cap="none" normalizeH="0" baseline="0" dirty="0">
                <a:ln>
                  <a:noFill/>
                </a:ln>
                <a:solidFill>
                  <a:srgbClr val="4A4A4A"/>
                </a:solidFill>
                <a:effectLst/>
                <a:latin typeface="Courier New" panose="02070309020205020404" pitchFamily="49" charset="0"/>
              </a:rPr>
              <a:t> name </a:t>
            </a:r>
            <a:r>
              <a:rPr kumimoji="0" lang="en-US" altLang="en-US" sz="3200" b="0" i="0" u="none" strike="noStrike" cap="none" normalizeH="0" baseline="0" dirty="0">
                <a:ln>
                  <a:noFill/>
                </a:ln>
                <a:solidFill>
                  <a:srgbClr val="555555"/>
                </a:solidFill>
                <a:effectLst/>
                <a:latin typeface="Courier New" panose="02070309020205020404" pitchFamily="49" charset="0"/>
              </a:rPr>
              <a:t>=</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a:ln>
                  <a:noFill/>
                </a:ln>
                <a:solidFill>
                  <a:srgbClr val="FF6600"/>
                </a:solidFill>
                <a:effectLst/>
                <a:latin typeface="Courier New" panose="02070309020205020404" pitchFamily="49" charset="0"/>
              </a:rPr>
              <a:t>1</a:t>
            </a:r>
            <a:r>
              <a:rPr kumimoji="0" lang="en-US" altLang="en-US" sz="3200" b="0" i="0" u="none" strike="noStrike" cap="none" normalizeH="0" baseline="0" dirty="0">
                <a:ln>
                  <a:noFill/>
                </a:ln>
                <a:solidFill>
                  <a:srgbClr val="4A4A4A"/>
                </a:solidFill>
                <a:effectLst/>
                <a:latin typeface="Courier New" panose="02070309020205020404" pitchFamily="49" charset="0"/>
              </a:rPr>
              <a:t>;</a:t>
            </a:r>
            <a:endParaRPr kumimoji="0" lang="pl-PL" altLang="en-US" sz="3200" b="0" i="0" u="none" strike="noStrike" cap="none" normalizeH="0" baseline="0" dirty="0">
              <a:ln>
                <a:noFill/>
              </a:ln>
              <a:solidFill>
                <a:srgbClr val="4A4A4A"/>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AA0000"/>
                </a:solidFill>
                <a:effectLst/>
                <a:latin typeface="Courier New" panose="02070309020205020404" pitchFamily="49" charset="0"/>
              </a:rPr>
              <a:t> </a:t>
            </a:r>
            <a:r>
              <a:rPr kumimoji="0" lang="en-US" altLang="en-US" sz="3200" b="1" i="0" u="none" strike="noStrike" cap="none" normalizeH="0" baseline="0" dirty="0">
                <a:ln>
                  <a:noFill/>
                </a:ln>
                <a:solidFill>
                  <a:srgbClr val="007788"/>
                </a:solidFill>
                <a:effectLst/>
                <a:latin typeface="Courier New" panose="02070309020205020404" pitchFamily="49" charset="0"/>
              </a:rPr>
              <a:t>int32</a:t>
            </a:r>
            <a:r>
              <a:rPr kumimoji="0" lang="en-US" altLang="en-US" sz="3200" b="0" i="0" u="none" strike="noStrike" cap="none" normalizeH="0" baseline="0" dirty="0">
                <a:ln>
                  <a:noFill/>
                </a:ln>
                <a:solidFill>
                  <a:srgbClr val="4A4A4A"/>
                </a:solidFill>
                <a:effectLst/>
                <a:latin typeface="Courier New" panose="02070309020205020404" pitchFamily="49" charset="0"/>
              </a:rPr>
              <a:t> id </a:t>
            </a:r>
            <a:r>
              <a:rPr kumimoji="0" lang="en-US" altLang="en-US" sz="3200" b="0" i="0" u="none" strike="noStrike" cap="none" normalizeH="0" baseline="0" dirty="0">
                <a:ln>
                  <a:noFill/>
                </a:ln>
                <a:solidFill>
                  <a:srgbClr val="555555"/>
                </a:solidFill>
                <a:effectLst/>
                <a:latin typeface="Courier New" panose="02070309020205020404" pitchFamily="49" charset="0"/>
              </a:rPr>
              <a:t>=</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a:ln>
                  <a:noFill/>
                </a:ln>
                <a:solidFill>
                  <a:srgbClr val="FF6600"/>
                </a:solidFill>
                <a:effectLst/>
                <a:latin typeface="Courier New" panose="02070309020205020404" pitchFamily="49" charset="0"/>
              </a:rPr>
              <a:t>2</a:t>
            </a:r>
            <a:r>
              <a:rPr kumimoji="0" lang="en-US" altLang="en-US" sz="3200" b="0" i="0" u="none" strike="noStrike" cap="none" normalizeH="0" baseline="0" dirty="0">
                <a:ln>
                  <a:noFill/>
                </a:ln>
                <a:solidFill>
                  <a:srgbClr val="4A4A4A"/>
                </a:solidFill>
                <a:effectLst/>
                <a:latin typeface="Courier New" panose="02070309020205020404" pitchFamily="49" charset="0"/>
              </a:rPr>
              <a:t>;</a:t>
            </a:r>
            <a:endParaRPr kumimoji="0" lang="pl-PL" altLang="en-US" sz="3200" b="0" i="0" u="none" strike="noStrike" cap="none" normalizeH="0" baseline="0" dirty="0">
              <a:ln>
                <a:noFill/>
              </a:ln>
              <a:solidFill>
                <a:srgbClr val="4A4A4A"/>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AA0000"/>
                </a:solidFill>
                <a:effectLst/>
                <a:latin typeface="Courier New" panose="02070309020205020404" pitchFamily="49" charset="0"/>
              </a:rPr>
              <a:t> </a:t>
            </a:r>
            <a:r>
              <a:rPr kumimoji="0" lang="en-US" altLang="en-US" sz="3200" b="1" i="0" u="none" strike="noStrike" cap="none" normalizeH="0" baseline="0" dirty="0">
                <a:ln>
                  <a:noFill/>
                </a:ln>
                <a:solidFill>
                  <a:srgbClr val="007788"/>
                </a:solidFill>
                <a:effectLst/>
                <a:latin typeface="Courier New" panose="02070309020205020404" pitchFamily="49" charset="0"/>
              </a:rPr>
              <a:t>bool</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err="1">
                <a:ln>
                  <a:noFill/>
                </a:ln>
                <a:solidFill>
                  <a:srgbClr val="4A4A4A"/>
                </a:solidFill>
                <a:effectLst/>
                <a:latin typeface="Courier New" panose="02070309020205020404" pitchFamily="49" charset="0"/>
              </a:rPr>
              <a:t>has_ponycopter</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a:ln>
                  <a:noFill/>
                </a:ln>
                <a:solidFill>
                  <a:srgbClr val="555555"/>
                </a:solidFill>
                <a:effectLst/>
                <a:latin typeface="Courier New" panose="02070309020205020404" pitchFamily="49" charset="0"/>
              </a:rPr>
              <a:t>=</a:t>
            </a:r>
            <a:r>
              <a:rPr kumimoji="0" lang="en-US" altLang="en-US" sz="3200" b="0" i="0" u="none" strike="noStrike" cap="none" normalizeH="0" baseline="0" dirty="0">
                <a:ln>
                  <a:noFill/>
                </a:ln>
                <a:solidFill>
                  <a:srgbClr val="4A4A4A"/>
                </a:solidFill>
                <a:effectLst/>
                <a:latin typeface="Courier New" panose="02070309020205020404" pitchFamily="49" charset="0"/>
              </a:rPr>
              <a:t> </a:t>
            </a:r>
            <a:r>
              <a:rPr kumimoji="0" lang="en-US" altLang="en-US" sz="3200" b="0" i="0" u="none" strike="noStrike" cap="none" normalizeH="0" baseline="0" dirty="0">
                <a:ln>
                  <a:noFill/>
                </a:ln>
                <a:solidFill>
                  <a:srgbClr val="FF6600"/>
                </a:solidFill>
                <a:effectLst/>
                <a:latin typeface="Courier New" panose="02070309020205020404" pitchFamily="49" charset="0"/>
              </a:rPr>
              <a:t>3</a:t>
            </a:r>
            <a:r>
              <a:rPr kumimoji="0" lang="en-US" altLang="en-US" sz="3200" b="0" i="0" u="none" strike="noStrike" cap="none" normalizeH="0" baseline="0" dirty="0">
                <a:ln>
                  <a:noFill/>
                </a:ln>
                <a:solidFill>
                  <a:srgbClr val="4A4A4A"/>
                </a:solidFill>
                <a:effectLst/>
                <a:latin typeface="Courier New" panose="02070309020205020404" pitchFamily="49" charset="0"/>
              </a:rPr>
              <a:t>;</a:t>
            </a:r>
            <a:r>
              <a:rPr kumimoji="0" lang="en-US" altLang="en-US" sz="3200" b="0" i="0" u="none" strike="noStrike" cap="none" normalizeH="0" baseline="0" dirty="0">
                <a:ln>
                  <a:noFill/>
                </a:ln>
                <a:solidFill>
                  <a:srgbClr val="AA0000"/>
                </a:solidFill>
                <a:effectLst/>
                <a:latin typeface="Courier New" panose="02070309020205020404" pitchFamily="49" charset="0"/>
              </a:rPr>
              <a:t> </a:t>
            </a:r>
            <a:endParaRPr kumimoji="0" lang="pl-PL" altLang="en-US" sz="32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4A4A4A"/>
                </a:solidFill>
                <a:effectLst/>
                <a:latin typeface="Courier New" panose="02070309020205020404" pitchFamily="49" charset="0"/>
              </a:rPr>
              <a:t>}</a:t>
            </a:r>
            <a:r>
              <a:rPr kumimoji="0" lang="en-US" altLang="en-US" sz="2400" b="0" i="0" u="none" strike="noStrike" cap="none" normalizeH="0" baseline="0" dirty="0">
                <a:ln>
                  <a:noFill/>
                </a:ln>
                <a:solidFill>
                  <a:schemeClr val="tx1"/>
                </a:solidFill>
                <a:effectLst/>
              </a:rPr>
              <a:t> </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46906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C3C3-A1D8-4767-B4E5-1EC5AB035843}"/>
              </a:ext>
            </a:extLst>
          </p:cNvPr>
          <p:cNvSpPr>
            <a:spLocks noGrp="1"/>
          </p:cNvSpPr>
          <p:nvPr>
            <p:ph type="title"/>
          </p:nvPr>
        </p:nvSpPr>
        <p:spPr/>
        <p:txBody>
          <a:bodyPr/>
          <a:lstStyle/>
          <a:p>
            <a:r>
              <a:rPr lang="en-US" dirty="0"/>
              <a:t>The History of Distributed APIs:</a:t>
            </a:r>
          </a:p>
        </p:txBody>
      </p:sp>
      <p:graphicFrame>
        <p:nvGraphicFramePr>
          <p:cNvPr id="10" name="Diagram 9" descr="Placeholder Timeline&#10;">
            <a:extLst>
              <a:ext uri="{FF2B5EF4-FFF2-40B4-BE49-F238E27FC236}">
                <a16:creationId xmlns:a16="http://schemas.microsoft.com/office/drawing/2014/main" id="{C77DCFD9-EFED-4487-9FBD-A514090831DF}"/>
              </a:ext>
            </a:extLst>
          </p:cNvPr>
          <p:cNvGraphicFramePr/>
          <p:nvPr>
            <p:extLst>
              <p:ext uri="{D42A27DB-BD31-4B8C-83A1-F6EECF244321}">
                <p14:modId xmlns:p14="http://schemas.microsoft.com/office/powerpoint/2010/main" val="3471713278"/>
              </p:ext>
            </p:extLst>
          </p:nvPr>
        </p:nvGraphicFramePr>
        <p:xfrm>
          <a:off x="559522" y="2129883"/>
          <a:ext cx="11365558" cy="4499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B1C39586-2045-40D8-8DAE-C8991B2A2980}"/>
              </a:ext>
            </a:extLst>
          </p:cNvPr>
          <p:cNvSpPr txBox="1">
            <a:spLocks/>
          </p:cNvSpPr>
          <p:nvPr/>
        </p:nvSpPr>
        <p:spPr>
          <a:xfrm>
            <a:off x="265526" y="932558"/>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Object oriented APIs</a:t>
            </a:r>
          </a:p>
        </p:txBody>
      </p:sp>
    </p:spTree>
    <p:extLst>
      <p:ext uri="{BB962C8B-B14F-4D97-AF65-F5344CB8AC3E}">
        <p14:creationId xmlns:p14="http://schemas.microsoft.com/office/powerpoint/2010/main" val="2067783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F70D2BD-C9C3-4E1C-A777-514CE83E1592}"/>
              </a:ext>
            </a:extLst>
          </p:cNvPr>
          <p:cNvSpPr>
            <a:spLocks noChangeArrowheads="1"/>
          </p:cNvSpPr>
          <p:nvPr/>
        </p:nvSpPr>
        <p:spPr bwMode="auto">
          <a:xfrm>
            <a:off x="1" y="628233"/>
            <a:ext cx="12192000" cy="5601533"/>
          </a:xfrm>
          <a:prstGeom prst="rect">
            <a:avLst/>
          </a:prstGeom>
          <a:solidFill>
            <a:srgbClr val="F0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D9D9D9"/>
                </a:solidFill>
                <a:effectLst/>
                <a:latin typeface="Courier New" panose="02070309020205020404" pitchFamily="49" charset="0"/>
              </a:rPr>
              <a:t>// The greeter service definition. </a:t>
            </a:r>
            <a:endParaRPr kumimoji="0" lang="pl-PL" altLang="en-US" sz="2800" b="0" i="1" u="none" strike="noStrike" cap="none" normalizeH="0" baseline="0" dirty="0">
              <a:ln>
                <a:noFill/>
              </a:ln>
              <a:solidFill>
                <a:srgbClr val="D9D9D9"/>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D9D9D9"/>
                </a:solidFill>
                <a:effectLst/>
                <a:latin typeface="Courier New" panose="02070309020205020404" pitchFamily="49" charset="0"/>
              </a:rPr>
              <a:t>service</a:t>
            </a:r>
            <a:r>
              <a:rPr kumimoji="0" lang="en-US" altLang="en-US" sz="2800" b="0" i="0" u="none" strike="noStrike" cap="none" normalizeH="0" baseline="0" dirty="0">
                <a:ln>
                  <a:noFill/>
                </a:ln>
                <a:solidFill>
                  <a:srgbClr val="D9D9D9"/>
                </a:solidFill>
                <a:effectLst/>
                <a:latin typeface="Courier New" panose="02070309020205020404" pitchFamily="49" charset="0"/>
              </a:rPr>
              <a:t> Greeter { </a:t>
            </a:r>
            <a:endParaRPr kumimoji="0" lang="pl-PL" altLang="en-US" sz="2800" b="0" i="0" u="none" strike="noStrike" cap="none" normalizeH="0" baseline="0" dirty="0">
              <a:ln>
                <a:noFill/>
              </a:ln>
              <a:solidFill>
                <a:srgbClr val="D9D9D9"/>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0" i="1" u="none" strike="noStrike" cap="none" normalizeH="0" baseline="0" dirty="0">
                <a:ln>
                  <a:noFill/>
                </a:ln>
                <a:solidFill>
                  <a:srgbClr val="D9D9D9"/>
                </a:solidFill>
                <a:effectLst/>
                <a:latin typeface="Courier New" panose="02070309020205020404" pitchFamily="49" charset="0"/>
              </a:rPr>
              <a:t>   </a:t>
            </a:r>
            <a:r>
              <a:rPr kumimoji="0" lang="en-US" altLang="en-US" sz="2800" b="0" i="1" u="none" strike="noStrike" cap="none" normalizeH="0" baseline="0" dirty="0">
                <a:ln>
                  <a:noFill/>
                </a:ln>
                <a:solidFill>
                  <a:srgbClr val="D9D9D9"/>
                </a:solidFill>
                <a:effectLst/>
                <a:latin typeface="Courier New" panose="02070309020205020404" pitchFamily="49" charset="0"/>
              </a:rPr>
              <a:t>// Sends a greeting </a:t>
            </a:r>
            <a:endParaRPr kumimoji="0" lang="pl-PL" altLang="en-US" sz="2800" b="0" i="1" u="none" strike="noStrike" cap="none" normalizeH="0" baseline="0" dirty="0">
              <a:ln>
                <a:noFill/>
              </a:ln>
              <a:solidFill>
                <a:srgbClr val="D9D9D9"/>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1" i="0" u="none" strike="noStrike" cap="none" normalizeH="0" baseline="0" dirty="0">
                <a:ln>
                  <a:noFill/>
                </a:ln>
                <a:solidFill>
                  <a:srgbClr val="D9D9D9"/>
                </a:solidFill>
                <a:effectLst/>
                <a:latin typeface="Courier New" panose="02070309020205020404" pitchFamily="49" charset="0"/>
              </a:rPr>
              <a:t>   </a:t>
            </a:r>
            <a:r>
              <a:rPr kumimoji="0" lang="en-US" altLang="en-US" sz="2800" b="1" i="0" u="none" strike="noStrike" cap="none" normalizeH="0" baseline="0" dirty="0" err="1">
                <a:ln>
                  <a:noFill/>
                </a:ln>
                <a:solidFill>
                  <a:srgbClr val="D9D9D9"/>
                </a:solidFill>
                <a:effectLst/>
                <a:latin typeface="Courier New" panose="02070309020205020404" pitchFamily="49" charset="0"/>
              </a:rPr>
              <a:t>rpc</a:t>
            </a:r>
            <a:r>
              <a:rPr kumimoji="0" lang="en-US" altLang="en-US" sz="2800" b="0" i="0" u="none" strike="noStrike" cap="none" normalizeH="0" baseline="0" dirty="0">
                <a:ln>
                  <a:noFill/>
                </a:ln>
                <a:solidFill>
                  <a:srgbClr val="D9D9D9"/>
                </a:solidFill>
                <a:effectLst/>
                <a:latin typeface="Courier New" panose="02070309020205020404" pitchFamily="49" charset="0"/>
              </a:rPr>
              <a:t> </a:t>
            </a:r>
            <a:r>
              <a:rPr kumimoji="0" lang="en-US" altLang="en-US" sz="2800" b="0" i="0" u="none" strike="noStrike" cap="none" normalizeH="0" baseline="0" dirty="0" err="1">
                <a:ln>
                  <a:noFill/>
                </a:ln>
                <a:solidFill>
                  <a:srgbClr val="D9D9D9"/>
                </a:solidFill>
                <a:effectLst/>
                <a:latin typeface="Courier New" panose="02070309020205020404" pitchFamily="49" charset="0"/>
              </a:rPr>
              <a:t>SayHello</a:t>
            </a:r>
            <a:r>
              <a:rPr kumimoji="0" lang="en-US" altLang="en-US" sz="2800" b="0" i="0" u="none" strike="noStrike" cap="none" normalizeH="0" baseline="0" dirty="0">
                <a:ln>
                  <a:noFill/>
                </a:ln>
                <a:solidFill>
                  <a:srgbClr val="D9D9D9"/>
                </a:solidFill>
                <a:effectLst/>
                <a:latin typeface="Courier New" panose="02070309020205020404" pitchFamily="49" charset="0"/>
              </a:rPr>
              <a:t> (</a:t>
            </a:r>
            <a:r>
              <a:rPr kumimoji="0" lang="en-US" altLang="en-US" sz="2800" b="0" i="0" u="none" strike="noStrike" cap="none" normalizeH="0" baseline="0" dirty="0" err="1">
                <a:ln>
                  <a:noFill/>
                </a:ln>
                <a:solidFill>
                  <a:srgbClr val="D9D9D9"/>
                </a:solidFill>
                <a:effectLst/>
                <a:latin typeface="Courier New" panose="02070309020205020404" pitchFamily="49" charset="0"/>
              </a:rPr>
              <a:t>HelloRequest</a:t>
            </a:r>
            <a:r>
              <a:rPr kumimoji="0" lang="en-US" altLang="en-US" sz="2800" b="0" i="0" u="none" strike="noStrike" cap="none" normalizeH="0" baseline="0" dirty="0">
                <a:ln>
                  <a:noFill/>
                </a:ln>
                <a:solidFill>
                  <a:srgbClr val="D9D9D9"/>
                </a:solidFill>
                <a:effectLst/>
                <a:latin typeface="Courier New" panose="02070309020205020404" pitchFamily="49" charset="0"/>
              </a:rPr>
              <a:t>) </a:t>
            </a:r>
            <a:r>
              <a:rPr kumimoji="0" lang="en-US" altLang="en-US" sz="2800" b="1" i="0" u="none" strike="noStrike" cap="none" normalizeH="0" baseline="0" dirty="0">
                <a:ln>
                  <a:noFill/>
                </a:ln>
                <a:solidFill>
                  <a:srgbClr val="D9D9D9"/>
                </a:solidFill>
                <a:effectLst/>
                <a:latin typeface="Courier New" panose="02070309020205020404" pitchFamily="49" charset="0"/>
              </a:rPr>
              <a:t>returns</a:t>
            </a:r>
            <a:r>
              <a:rPr kumimoji="0" lang="en-US" altLang="en-US" sz="2800" b="0" i="0" u="none" strike="noStrike" cap="none" normalizeH="0" baseline="0" dirty="0">
                <a:ln>
                  <a:noFill/>
                </a:ln>
                <a:solidFill>
                  <a:srgbClr val="D9D9D9"/>
                </a:solidFill>
                <a:effectLst/>
                <a:latin typeface="Courier New" panose="02070309020205020404" pitchFamily="49" charset="0"/>
              </a:rPr>
              <a:t> (</a:t>
            </a:r>
            <a:r>
              <a:rPr kumimoji="0" lang="en-US" altLang="en-US" sz="2800" b="0" i="0" u="none" strike="noStrike" cap="none" normalizeH="0" baseline="0" dirty="0" err="1">
                <a:ln>
                  <a:noFill/>
                </a:ln>
                <a:solidFill>
                  <a:srgbClr val="D9D9D9"/>
                </a:solidFill>
                <a:effectLst/>
                <a:latin typeface="Courier New" panose="02070309020205020404" pitchFamily="49" charset="0"/>
              </a:rPr>
              <a:t>HelloReply</a:t>
            </a:r>
            <a:r>
              <a:rPr kumimoji="0" lang="en-US" altLang="en-US" sz="2800" b="0" i="0" u="none" strike="noStrike" cap="none" normalizeH="0" baseline="0" dirty="0">
                <a:ln>
                  <a:noFill/>
                </a:ln>
                <a:solidFill>
                  <a:srgbClr val="D9D9D9"/>
                </a:solidFill>
                <a:effectLst/>
                <a:latin typeface="Courier New" panose="02070309020205020404" pitchFamily="49" charset="0"/>
              </a:rPr>
              <a:t>) {} </a:t>
            </a:r>
            <a:endParaRPr kumimoji="0" lang="pl-PL" altLang="en-US" sz="2800" b="0" i="0" u="none" strike="noStrike" cap="none" normalizeH="0" baseline="0" dirty="0">
              <a:ln>
                <a:noFill/>
              </a:ln>
              <a:solidFill>
                <a:srgbClr val="D9D9D9"/>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D9D9D9"/>
                </a:solidFill>
                <a:effectLst/>
                <a:latin typeface="Courier New" panose="02070309020205020404" pitchFamily="49" charset="0"/>
              </a:rPr>
              <a:t>} </a:t>
            </a:r>
            <a:endParaRPr kumimoji="0" lang="pl-PL" altLang="en-US" sz="2800" b="0" i="0" u="none" strike="noStrike" cap="none" normalizeH="0" baseline="0" dirty="0">
              <a:ln>
                <a:noFill/>
              </a:ln>
              <a:solidFill>
                <a:srgbClr val="D9D9D9"/>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99FF"/>
                </a:solidFill>
                <a:effectLst/>
                <a:latin typeface="Courier New" panose="02070309020205020404" pitchFamily="49" charset="0"/>
              </a:rPr>
              <a:t>// The request message containing the user's name.</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err="1">
                <a:ln>
                  <a:noFill/>
                </a:ln>
                <a:solidFill>
                  <a:srgbClr val="00AA88"/>
                </a:solidFill>
                <a:effectLst/>
                <a:latin typeface="Courier New" panose="02070309020205020404" pitchFamily="49" charset="0"/>
              </a:rPr>
              <a:t>HelloRequest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1" i="0" u="none" strike="noStrike" cap="none" normalizeH="0" baseline="0" dirty="0">
                <a:ln>
                  <a:noFill/>
                </a:ln>
                <a:solidFill>
                  <a:srgbClr val="007788"/>
                </a:solidFill>
                <a:effectLst/>
                <a:latin typeface="Courier New" panose="02070309020205020404" pitchFamily="49" charset="0"/>
              </a:rPr>
              <a:t>   </a:t>
            </a:r>
            <a:r>
              <a:rPr kumimoji="0" lang="en-US" altLang="en-US" sz="2800" b="1" i="0" u="none" strike="noStrike" cap="none" normalizeH="0" baseline="0" dirty="0">
                <a:ln>
                  <a:noFill/>
                </a:ln>
                <a:solidFill>
                  <a:srgbClr val="007788"/>
                </a:solidFill>
                <a:effectLst/>
                <a:latin typeface="Courier New" panose="02070309020205020404" pitchFamily="49" charset="0"/>
              </a:rPr>
              <a:t>string</a:t>
            </a:r>
            <a:r>
              <a:rPr kumimoji="0" lang="en-US" altLang="en-US" sz="2800" b="0" i="0" u="none" strike="noStrike" cap="none" normalizeH="0" baseline="0" dirty="0">
                <a:ln>
                  <a:noFill/>
                </a:ln>
                <a:solidFill>
                  <a:srgbClr val="4A4A4A"/>
                </a:solidFill>
                <a:effectLst/>
                <a:latin typeface="Courier New" panose="02070309020205020404" pitchFamily="49" charset="0"/>
              </a:rPr>
              <a:t> name </a:t>
            </a:r>
            <a:r>
              <a:rPr kumimoji="0" lang="en-US" altLang="en-US" sz="2800" b="0" i="0" u="none" strike="noStrike" cap="none" normalizeH="0" baseline="0" dirty="0">
                <a:ln>
                  <a:noFill/>
                </a:ln>
                <a:solidFill>
                  <a:srgbClr val="555555"/>
                </a:solidFill>
                <a:effectLst/>
                <a:latin typeface="Courier New" panose="02070309020205020404" pitchFamily="49" charset="0"/>
              </a:rPr>
              <a: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FF6600"/>
                </a:solidFill>
                <a:effectLst/>
                <a:latin typeface="Courier New" panose="02070309020205020404" pitchFamily="49" charset="0"/>
              </a:rPr>
              <a:t>1</a:t>
            </a: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99FF"/>
                </a:solidFill>
                <a:effectLst/>
                <a:latin typeface="Courier New" panose="02070309020205020404" pitchFamily="49" charset="0"/>
              </a:rPr>
              <a:t>// The response message containing the greetings </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err="1">
                <a:ln>
                  <a:noFill/>
                </a:ln>
                <a:solidFill>
                  <a:srgbClr val="00AA88"/>
                </a:solidFill>
                <a:effectLst/>
                <a:latin typeface="Courier New" panose="02070309020205020404" pitchFamily="49" charset="0"/>
              </a:rPr>
              <a:t>HelloReply</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pl-PL" altLang="en-US" sz="2800" dirty="0">
                <a:solidFill>
                  <a:srgbClr val="AA0000"/>
                </a:solidFill>
                <a:latin typeface="Courier New" panose="02070309020205020404" pitchFamily="49" charset="0"/>
              </a:rPr>
              <a:t>   </a:t>
            </a:r>
            <a:r>
              <a:rPr kumimoji="0" lang="en-US" altLang="en-US" sz="2800" b="1" i="0" u="none" strike="noStrike" cap="none" normalizeH="0" baseline="0" dirty="0">
                <a:ln>
                  <a:noFill/>
                </a:ln>
                <a:solidFill>
                  <a:srgbClr val="007788"/>
                </a:solidFill>
                <a:effectLst/>
                <a:latin typeface="Courier New" panose="02070309020205020404" pitchFamily="49" charset="0"/>
              </a:rPr>
              <a:t>string</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555555"/>
                </a:solidFill>
                <a:effectLst/>
                <a:latin typeface="Courier New" panose="02070309020205020404" pitchFamily="49" charset="0"/>
              </a:rPr>
              <a: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FF6600"/>
                </a:solidFill>
                <a:effectLst/>
                <a:latin typeface="Courier New" panose="02070309020205020404" pitchFamily="49" charset="0"/>
              </a:rPr>
              <a:t>1</a:t>
            </a: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0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608746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F70D2BD-C9C3-4E1C-A777-514CE83E1592}"/>
              </a:ext>
            </a:extLst>
          </p:cNvPr>
          <p:cNvSpPr>
            <a:spLocks noChangeArrowheads="1"/>
          </p:cNvSpPr>
          <p:nvPr/>
        </p:nvSpPr>
        <p:spPr bwMode="auto">
          <a:xfrm>
            <a:off x="1" y="628233"/>
            <a:ext cx="12192000" cy="5601533"/>
          </a:xfrm>
          <a:prstGeom prst="rect">
            <a:avLst/>
          </a:prstGeom>
          <a:solidFill>
            <a:srgbClr val="F0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99FF"/>
                </a:solidFill>
                <a:effectLst/>
                <a:latin typeface="Courier New" panose="02070309020205020404" pitchFamily="49" charset="0"/>
              </a:rPr>
              <a:t>// The greeter service definition. </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urier New" panose="02070309020205020404" pitchFamily="49" charset="0"/>
              </a:rPr>
              <a:t>service</a:t>
            </a:r>
            <a:r>
              <a:rPr kumimoji="0" lang="en-US" altLang="en-US" sz="2800" b="0" i="0" u="none" strike="noStrike" cap="none" normalizeH="0" baseline="0" dirty="0">
                <a:ln>
                  <a:noFill/>
                </a:ln>
                <a:solidFill>
                  <a:srgbClr val="4A4A4A"/>
                </a:solidFill>
                <a:effectLst/>
                <a:latin typeface="Courier New" panose="02070309020205020404" pitchFamily="49" charset="0"/>
              </a:rPr>
              <a:t> Greeter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0" i="1" u="none" strike="noStrike" cap="none" normalizeH="0" baseline="0" dirty="0">
                <a:ln>
                  <a:noFill/>
                </a:ln>
                <a:solidFill>
                  <a:srgbClr val="0099FF"/>
                </a:solidFill>
                <a:effectLst/>
                <a:latin typeface="Courier New" panose="02070309020205020404" pitchFamily="49" charset="0"/>
              </a:rPr>
              <a:t>   </a:t>
            </a:r>
            <a:r>
              <a:rPr kumimoji="0" lang="en-US" altLang="en-US" sz="2800" b="0" i="1" u="none" strike="noStrike" cap="none" normalizeH="0" baseline="0" dirty="0">
                <a:ln>
                  <a:noFill/>
                </a:ln>
                <a:solidFill>
                  <a:srgbClr val="0099FF"/>
                </a:solidFill>
                <a:effectLst/>
                <a:latin typeface="Courier New" panose="02070309020205020404" pitchFamily="49" charset="0"/>
              </a:rPr>
              <a:t>// Sends a greeting </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1" i="0" u="none" strike="noStrike" cap="none" normalizeH="0" baseline="0" dirty="0">
                <a:ln>
                  <a:noFill/>
                </a:ln>
                <a:solidFill>
                  <a:srgbClr val="006699"/>
                </a:solidFill>
                <a:effectLst/>
                <a:latin typeface="Courier New" panose="02070309020205020404" pitchFamily="49" charset="0"/>
              </a:rPr>
              <a:t>   </a:t>
            </a:r>
            <a:r>
              <a:rPr kumimoji="0" lang="en-US" altLang="en-US" sz="2800" b="1" i="0" u="none" strike="noStrike" cap="none" normalizeH="0" baseline="0" dirty="0" err="1">
                <a:ln>
                  <a:noFill/>
                </a:ln>
                <a:solidFill>
                  <a:srgbClr val="006699"/>
                </a:solidFill>
                <a:effectLst/>
                <a:latin typeface="Courier New" panose="02070309020205020404" pitchFamily="49" charset="0"/>
              </a:rPr>
              <a:t>rpc</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err="1">
                <a:ln>
                  <a:noFill/>
                </a:ln>
                <a:solidFill>
                  <a:srgbClr val="4A4A4A"/>
                </a:solidFill>
                <a:effectLst/>
                <a:latin typeface="Courier New" panose="02070309020205020404" pitchFamily="49" charset="0"/>
              </a:rPr>
              <a:t>SayHello</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err="1">
                <a:ln>
                  <a:noFill/>
                </a:ln>
                <a:solidFill>
                  <a:srgbClr val="4A4A4A"/>
                </a:solidFill>
                <a:effectLst/>
                <a:latin typeface="Courier New" panose="02070309020205020404" pitchFamily="49" charset="0"/>
              </a:rPr>
              <a:t>HelloRequest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a:ln>
                  <a:noFill/>
                </a:ln>
                <a:solidFill>
                  <a:srgbClr val="006699"/>
                </a:solidFill>
                <a:effectLst/>
                <a:latin typeface="Courier New" panose="02070309020205020404" pitchFamily="49" charset="0"/>
              </a:rPr>
              <a:t>returns</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err="1">
                <a:ln>
                  <a:noFill/>
                </a:ln>
                <a:solidFill>
                  <a:srgbClr val="4A4A4A"/>
                </a:solidFill>
                <a:effectLst/>
                <a:latin typeface="Courier New" panose="02070309020205020404" pitchFamily="49" charset="0"/>
              </a:rPr>
              <a:t>HelloReply</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99FF"/>
                </a:solidFill>
                <a:effectLst/>
                <a:latin typeface="Courier New" panose="02070309020205020404" pitchFamily="49" charset="0"/>
              </a:rPr>
              <a:t>// The request message containing the user's name.</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err="1">
                <a:ln>
                  <a:noFill/>
                </a:ln>
                <a:solidFill>
                  <a:srgbClr val="00AA88"/>
                </a:solidFill>
                <a:effectLst/>
                <a:latin typeface="Courier New" panose="02070309020205020404" pitchFamily="49" charset="0"/>
              </a:rPr>
              <a:t>HelloRequest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2800" b="1" i="0" u="none" strike="noStrike" cap="none" normalizeH="0" baseline="0" dirty="0">
                <a:ln>
                  <a:noFill/>
                </a:ln>
                <a:solidFill>
                  <a:srgbClr val="007788"/>
                </a:solidFill>
                <a:effectLst/>
                <a:latin typeface="Courier New" panose="02070309020205020404" pitchFamily="49" charset="0"/>
              </a:rPr>
              <a:t>   </a:t>
            </a:r>
            <a:r>
              <a:rPr kumimoji="0" lang="en-US" altLang="en-US" sz="2800" b="1" i="0" u="none" strike="noStrike" cap="none" normalizeH="0" baseline="0" dirty="0">
                <a:ln>
                  <a:noFill/>
                </a:ln>
                <a:solidFill>
                  <a:srgbClr val="007788"/>
                </a:solidFill>
                <a:effectLst/>
                <a:latin typeface="Courier New" panose="02070309020205020404" pitchFamily="49" charset="0"/>
              </a:rPr>
              <a:t>string</a:t>
            </a:r>
            <a:r>
              <a:rPr kumimoji="0" lang="en-US" altLang="en-US" sz="2800" b="0" i="0" u="none" strike="noStrike" cap="none" normalizeH="0" baseline="0" dirty="0">
                <a:ln>
                  <a:noFill/>
                </a:ln>
                <a:solidFill>
                  <a:srgbClr val="4A4A4A"/>
                </a:solidFill>
                <a:effectLst/>
                <a:latin typeface="Courier New" panose="02070309020205020404" pitchFamily="49" charset="0"/>
              </a:rPr>
              <a:t> name </a:t>
            </a:r>
            <a:r>
              <a:rPr kumimoji="0" lang="en-US" altLang="en-US" sz="2800" b="0" i="0" u="none" strike="noStrike" cap="none" normalizeH="0" baseline="0" dirty="0">
                <a:ln>
                  <a:noFill/>
                </a:ln>
                <a:solidFill>
                  <a:srgbClr val="555555"/>
                </a:solidFill>
                <a:effectLst/>
                <a:latin typeface="Courier New" panose="02070309020205020404" pitchFamily="49" charset="0"/>
              </a:rPr>
              <a: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FF6600"/>
                </a:solidFill>
                <a:effectLst/>
                <a:latin typeface="Courier New" panose="02070309020205020404" pitchFamily="49" charset="0"/>
              </a:rPr>
              <a:t>1</a:t>
            </a: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0099FF"/>
                </a:solidFill>
                <a:effectLst/>
                <a:latin typeface="Courier New" panose="02070309020205020404" pitchFamily="49" charset="0"/>
              </a:rPr>
              <a:t>// The response message containing the greetings </a:t>
            </a:r>
            <a:endParaRPr kumimoji="0" lang="pl-PL" altLang="en-US" sz="2800" b="0" i="1" u="none" strike="noStrike" cap="none" normalizeH="0" baseline="0" dirty="0">
              <a:ln>
                <a:noFill/>
              </a:ln>
              <a:solidFill>
                <a:srgbClr val="0099FF"/>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err="1">
                <a:ln>
                  <a:noFill/>
                </a:ln>
                <a:solidFill>
                  <a:srgbClr val="00AA88"/>
                </a:solidFill>
                <a:effectLst/>
                <a:latin typeface="Courier New" panose="02070309020205020404" pitchFamily="49" charset="0"/>
              </a:rPr>
              <a:t>HelloReply</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pl-PL" altLang="en-US" sz="2800" dirty="0">
                <a:solidFill>
                  <a:srgbClr val="AA0000"/>
                </a:solidFill>
                <a:latin typeface="Courier New" panose="02070309020205020404" pitchFamily="49" charset="0"/>
              </a:rPr>
              <a:t>   </a:t>
            </a:r>
            <a:r>
              <a:rPr kumimoji="0" lang="en-US" altLang="en-US" sz="2800" b="1" i="0" u="none" strike="noStrike" cap="none" normalizeH="0" baseline="0" dirty="0">
                <a:ln>
                  <a:noFill/>
                </a:ln>
                <a:solidFill>
                  <a:srgbClr val="007788"/>
                </a:solidFill>
                <a:effectLst/>
                <a:latin typeface="Courier New" panose="02070309020205020404" pitchFamily="49" charset="0"/>
              </a:rPr>
              <a:t>string</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1" i="0" u="none" strike="noStrike" cap="none" normalizeH="0" baseline="0" dirty="0">
                <a:ln>
                  <a:noFill/>
                </a:ln>
                <a:solidFill>
                  <a:srgbClr val="006699"/>
                </a:solidFill>
                <a:effectLst/>
                <a:latin typeface="Courier New" panose="02070309020205020404" pitchFamily="49" charset="0"/>
              </a:rPr>
              <a:t>message</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555555"/>
                </a:solidFill>
                <a:effectLst/>
                <a:latin typeface="Courier New" panose="02070309020205020404" pitchFamily="49" charset="0"/>
              </a:rPr>
              <a:t>=</a:t>
            </a:r>
            <a:r>
              <a:rPr kumimoji="0" lang="en-US" altLang="en-US" sz="2800" b="0" i="0" u="none" strike="noStrike" cap="none" normalizeH="0" baseline="0" dirty="0">
                <a:ln>
                  <a:noFill/>
                </a:ln>
                <a:solidFill>
                  <a:srgbClr val="4A4A4A"/>
                </a:solidFill>
                <a:effectLst/>
                <a:latin typeface="Courier New" panose="02070309020205020404" pitchFamily="49" charset="0"/>
              </a:rPr>
              <a:t> </a:t>
            </a:r>
            <a:r>
              <a:rPr kumimoji="0" lang="en-US" altLang="en-US" sz="2800" b="0" i="0" u="none" strike="noStrike" cap="none" normalizeH="0" baseline="0" dirty="0">
                <a:ln>
                  <a:noFill/>
                </a:ln>
                <a:solidFill>
                  <a:srgbClr val="FF6600"/>
                </a:solidFill>
                <a:effectLst/>
                <a:latin typeface="Courier New" panose="02070309020205020404" pitchFamily="49" charset="0"/>
              </a:rPr>
              <a:t>1</a:t>
            </a: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800" b="0" i="0" u="none" strike="noStrike" cap="none" normalizeH="0" baseline="0" dirty="0">
                <a:ln>
                  <a:noFill/>
                </a:ln>
                <a:solidFill>
                  <a:srgbClr val="AA0000"/>
                </a:solidFill>
                <a:effectLst/>
                <a:latin typeface="Courier New" panose="02070309020205020404" pitchFamily="49" charset="0"/>
              </a:rPr>
              <a:t> </a:t>
            </a:r>
            <a:endParaRPr kumimoji="0" lang="pl-PL" altLang="en-US" sz="2800" b="0" i="0" u="none" strike="noStrike" cap="none" normalizeH="0" baseline="0" dirty="0">
              <a:ln>
                <a:noFill/>
              </a:ln>
              <a:solidFill>
                <a:srgbClr val="AA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4A4A4A"/>
                </a:solidFill>
                <a:effectLst/>
                <a:latin typeface="Courier New" panose="02070309020205020404" pitchFamily="49" charset="0"/>
              </a:rPr>
              <a:t>}</a:t>
            </a:r>
            <a:r>
              <a:rPr kumimoji="0" lang="en-US" altLang="en-US" sz="20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117688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1DC79A-7D84-4B22-8E45-FC73B02C9E87}"/>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374EAF4E-AFF2-47E9-B94E-990C3C2BAFD5}"/>
              </a:ext>
            </a:extLst>
          </p:cNvPr>
          <p:cNvSpPr>
            <a:spLocks noGrp="1"/>
          </p:cNvSpPr>
          <p:nvPr>
            <p:ph type="title"/>
          </p:nvPr>
        </p:nvSpPr>
        <p:spPr/>
        <p:txBody>
          <a:bodyPr/>
          <a:lstStyle/>
          <a:p>
            <a:r>
              <a:rPr lang="pl-PL" dirty="0" err="1"/>
              <a:t>ProtoBuf</a:t>
            </a:r>
            <a:r>
              <a:rPr lang="pl-PL" dirty="0"/>
              <a:t> </a:t>
            </a:r>
            <a:r>
              <a:rPr lang="pl-PL" dirty="0" err="1"/>
              <a:t>is</a:t>
            </a:r>
            <a:r>
              <a:rPr lang="pl-PL" dirty="0"/>
              <a:t> fast</a:t>
            </a:r>
            <a:endParaRPr lang="en-US" dirty="0"/>
          </a:p>
        </p:txBody>
      </p:sp>
      <p:pic>
        <p:nvPicPr>
          <p:cNvPr id="4" name="Picture 3">
            <a:extLst>
              <a:ext uri="{FF2B5EF4-FFF2-40B4-BE49-F238E27FC236}">
                <a16:creationId xmlns:a16="http://schemas.microsoft.com/office/drawing/2014/main" id="{6EEAD601-0F7B-4B3F-80B6-4403A93E5F17}"/>
              </a:ext>
            </a:extLst>
          </p:cNvPr>
          <p:cNvPicPr>
            <a:picLocks noChangeAspect="1"/>
          </p:cNvPicPr>
          <p:nvPr/>
        </p:nvPicPr>
        <p:blipFill>
          <a:blip r:embed="rId2"/>
          <a:stretch>
            <a:fillRect/>
          </a:stretch>
        </p:blipFill>
        <p:spPr>
          <a:xfrm>
            <a:off x="973304" y="1189176"/>
            <a:ext cx="10245391" cy="5674745"/>
          </a:xfrm>
          <a:prstGeom prst="rect">
            <a:avLst/>
          </a:prstGeom>
        </p:spPr>
      </p:pic>
    </p:spTree>
    <p:extLst>
      <p:ext uri="{BB962C8B-B14F-4D97-AF65-F5344CB8AC3E}">
        <p14:creationId xmlns:p14="http://schemas.microsoft.com/office/powerpoint/2010/main" val="227094269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E50B57-4DD8-47CA-B2A7-B0E6ED2271D9}"/>
              </a:ext>
            </a:extLst>
          </p:cNvPr>
          <p:cNvSpPr>
            <a:spLocks noChangeArrowheads="1"/>
          </p:cNvSpPr>
          <p:nvPr/>
        </p:nvSpPr>
        <p:spPr bwMode="auto">
          <a:xfrm>
            <a:off x="5274722" y="0"/>
            <a:ext cx="6917278" cy="69865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en-US" sz="1600" b="0" i="0" u="none" strike="noStrike" cap="none" normalizeH="0" baseline="0" dirty="0">
                <a:ln>
                  <a:noFill/>
                </a:ln>
                <a:solidFill>
                  <a:srgbClr val="0000FF"/>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syntax</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A31515"/>
                </a:solidFill>
                <a:effectLst/>
                <a:latin typeface="Consolas" panose="020B0609020204030204" pitchFamily="49" charset="0"/>
              </a:rPr>
              <a:t>"proto3"</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option</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FF0000"/>
                </a:solidFill>
                <a:effectLst/>
                <a:latin typeface="Consolas" panose="020B0609020204030204" pitchFamily="49" charset="0"/>
              </a:rPr>
              <a:t>csharp_namespace</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kumimoji="0" lang="en-US" altLang="en-US" sz="1600" b="0" i="0" u="none" strike="noStrike" cap="none" normalizeH="0" baseline="0" dirty="0">
                <a:ln>
                  <a:noFill/>
                </a:ln>
                <a:solidFill>
                  <a:srgbClr val="A31515"/>
                </a:solidFill>
                <a:effectLst/>
                <a:latin typeface="Consolas" panose="020B0609020204030204" pitchFamily="49" charset="0"/>
              </a:rPr>
              <a:t>"</a:t>
            </a:r>
            <a:r>
              <a:rPr kumimoji="0" lang="en-US" altLang="en-US" sz="1600" b="0" i="0" u="none" strike="noStrike" cap="none" normalizeH="0" baseline="0" dirty="0" err="1">
                <a:ln>
                  <a:noFill/>
                </a:ln>
                <a:solidFill>
                  <a:srgbClr val="A31515"/>
                </a:solidFill>
                <a:effectLst/>
                <a:latin typeface="Consolas" panose="020B0609020204030204" pitchFamily="49" charset="0"/>
              </a:rPr>
              <a:t>GrpcExampleService</a:t>
            </a:r>
            <a:r>
              <a:rPr kumimoji="0" lang="en-US" altLang="en-US" sz="1600" b="0" i="0" u="none" strike="noStrike" cap="none" normalizeH="0" baseline="0" dirty="0">
                <a:ln>
                  <a:noFill/>
                </a:ln>
                <a:solidFill>
                  <a:srgbClr val="A31515"/>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package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johoot</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8000"/>
                </a:solidFill>
                <a:effectLst/>
                <a:latin typeface="Consolas" panose="020B0609020204030204" pitchFamily="49" charset="0"/>
              </a:rPr>
              <a:t>// The greeting service definition.</a:t>
            </a:r>
            <a:endParaRPr kumimoji="0" lang="pl-PL" altLang="en-US" sz="1600" b="0" i="0" u="none" strike="noStrike" cap="none" normalizeH="0" baseline="0" dirty="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service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QuizeDefinition</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FF"/>
                </a:solidFill>
                <a:effectLst/>
                <a:latin typeface="Consolas" panose="020B0609020204030204" pitchFamily="49" charset="0"/>
              </a:rPr>
              <a:t>rpc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SayHello</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HelloRequest</a:t>
            </a:r>
            <a:r>
              <a:rPr kumimoji="0" lang="en-US" altLang="en-US" sz="1600" b="0" i="0" u="none" strike="noStrike" cap="none" normalizeH="0" baseline="0" dirty="0">
                <a:ln>
                  <a:noFill/>
                </a:ln>
                <a:solidFill>
                  <a:srgbClr val="000000"/>
                </a:solidFill>
                <a:effectLst/>
                <a:latin typeface="Consolas" panose="020B0609020204030204" pitchFamily="49" charset="0"/>
              </a:rPr>
              <a:t>) returns (</a:t>
            </a:r>
            <a:r>
              <a:rPr kumimoji="0" lang="en-US" altLang="en-US" sz="1600" b="0" i="0" u="none" strike="noStrike" cap="none" normalizeH="0" baseline="0" dirty="0" err="1">
                <a:ln>
                  <a:noFill/>
                </a:ln>
                <a:solidFill>
                  <a:srgbClr val="000000"/>
                </a:solidFill>
                <a:effectLst/>
                <a:latin typeface="Consolas" panose="020B0609020204030204" pitchFamily="49" charset="0"/>
              </a:rPr>
              <a:t>HelloReply</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FF"/>
                </a:solidFill>
                <a:effectLst/>
                <a:latin typeface="Consolas" panose="020B0609020204030204" pitchFamily="49" charset="0"/>
              </a:rPr>
              <a:t>rpc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GetQuizeByID</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QuizeIdMessage</a:t>
            </a:r>
            <a:r>
              <a:rPr kumimoji="0" lang="en-US" altLang="en-US" sz="1600" b="0" i="0" u="none" strike="noStrike" cap="none" normalizeH="0" baseline="0" dirty="0">
                <a:ln>
                  <a:noFill/>
                </a:ln>
                <a:solidFill>
                  <a:srgbClr val="000000"/>
                </a:solidFill>
                <a:effectLst/>
                <a:latin typeface="Consolas" panose="020B0609020204030204" pitchFamily="49" charset="0"/>
              </a:rPr>
              <a:t>) returns (</a:t>
            </a:r>
            <a:r>
              <a:rPr kumimoji="0" lang="en-US" altLang="en-US" sz="1600" b="0" i="0" u="none" strike="noStrike" cap="none" normalizeH="0" baseline="0" dirty="0" err="1">
                <a:ln>
                  <a:noFill/>
                </a:ln>
                <a:solidFill>
                  <a:srgbClr val="000000"/>
                </a:solidFill>
                <a:effectLst/>
                <a:latin typeface="Consolas" panose="020B0609020204030204" pitchFamily="49" charset="0"/>
              </a:rPr>
              <a:t>QuizeMessage</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FF"/>
                </a:solidFill>
                <a:effectLst/>
                <a:latin typeface="Consolas" panose="020B0609020204030204" pitchFamily="49" charset="0"/>
              </a:rPr>
              <a:t>rpc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CreateQuize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QuizeMessage</a:t>
            </a:r>
            <a:r>
              <a:rPr kumimoji="0" lang="en-US" altLang="en-US" sz="1600" b="0" i="0" u="none" strike="noStrike" cap="none" normalizeH="0" baseline="0" dirty="0">
                <a:ln>
                  <a:noFill/>
                </a:ln>
                <a:solidFill>
                  <a:srgbClr val="000000"/>
                </a:solidFill>
                <a:effectLst/>
                <a:latin typeface="Consolas" panose="020B0609020204030204" pitchFamily="49" charset="0"/>
              </a:rPr>
              <a:t>) returns (</a:t>
            </a:r>
            <a:r>
              <a:rPr kumimoji="0" lang="en-US" altLang="en-US" sz="1600" b="0" i="0" u="none" strike="noStrike" cap="none" normalizeH="0" baseline="0" dirty="0" err="1">
                <a:ln>
                  <a:noFill/>
                </a:ln>
                <a:solidFill>
                  <a:srgbClr val="000000"/>
                </a:solidFill>
                <a:effectLst/>
                <a:latin typeface="Consolas" panose="020B0609020204030204" pitchFamily="49" charset="0"/>
              </a:rPr>
              <a:t>QuizeIdMessage</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8000"/>
                </a:solidFill>
                <a:effectLst/>
                <a:latin typeface="Consolas" panose="020B0609020204030204" pitchFamily="49" charset="0"/>
              </a:rPr>
              <a:t>// The request message containing the user's name.</a:t>
            </a:r>
            <a:endParaRPr kumimoji="0" lang="pl-PL" altLang="en-US" sz="1600" b="0" i="0" u="none" strike="noStrike" cap="none" normalizeH="0" baseline="0" dirty="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message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HelloRequest</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rPr>
              <a:t> name = 1;</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message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QuizeIdMessage</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int64</a:t>
            </a:r>
            <a:r>
              <a:rPr kumimoji="0" lang="en-US" altLang="en-US" sz="1600" b="0" i="0" u="none" strike="noStrike" cap="none" normalizeH="0" baseline="0" dirty="0">
                <a:ln>
                  <a:noFill/>
                </a:ln>
                <a:solidFill>
                  <a:srgbClr val="000000"/>
                </a:solidFill>
                <a:effectLst/>
                <a:latin typeface="Consolas" panose="020B0609020204030204" pitchFamily="49" charset="0"/>
              </a:rPr>
              <a:t> id = 1;</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message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QuizeMessage</a:t>
            </a:r>
            <a:r>
              <a:rPr kumimoji="0" lang="pl-PL" altLang="en-US" sz="1600" b="0" i="0" u="none" strike="noStrike" cap="none" normalizeH="0" baseline="0" dirty="0">
                <a:ln>
                  <a:noFill/>
                </a:ln>
                <a:solidFill>
                  <a:srgbClr val="2B91AF"/>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int64</a:t>
            </a:r>
            <a:r>
              <a:rPr kumimoji="0" lang="en-US" altLang="en-US" sz="1600" b="0" i="0" u="none" strike="noStrike" cap="none" normalizeH="0" baseline="0" dirty="0">
                <a:ln>
                  <a:noFill/>
                </a:ln>
                <a:solidFill>
                  <a:srgbClr val="000000"/>
                </a:solidFill>
                <a:effectLst/>
                <a:latin typeface="Consolas" panose="020B0609020204030204" pitchFamily="49" charset="0"/>
              </a:rPr>
              <a:t> id =1;</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rPr>
              <a:t> name=2;</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rPr>
              <a:t> description =3;</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pl-PL" alt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8000"/>
                </a:solidFill>
                <a:effectLst/>
                <a:latin typeface="Consolas" panose="020B0609020204030204" pitchFamily="49" charset="0"/>
              </a:rPr>
              <a:t>// The response message containing the greetings.</a:t>
            </a:r>
            <a:endParaRPr kumimoji="0" lang="pl-PL" altLang="en-US" sz="1600" b="0" i="0" u="none" strike="noStrike" cap="none" normalizeH="0" baseline="0" dirty="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message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HelloReply</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string</a:t>
            </a:r>
            <a:r>
              <a:rPr kumimoji="0" lang="en-US" altLang="en-US" sz="1600" b="0" i="0" u="none" strike="noStrike" cap="none" normalizeH="0" baseline="0" dirty="0">
                <a:ln>
                  <a:noFill/>
                </a:ln>
                <a:solidFill>
                  <a:srgbClr val="000000"/>
                </a:solidFill>
                <a:effectLst/>
                <a:latin typeface="Consolas" panose="020B0609020204030204" pitchFamily="49" charset="0"/>
              </a:rPr>
              <a:t> message = 1;</a:t>
            </a:r>
            <a:endParaRPr kumimoji="0" lang="pl-PL"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3" name="Title 2">
            <a:extLst>
              <a:ext uri="{FF2B5EF4-FFF2-40B4-BE49-F238E27FC236}">
                <a16:creationId xmlns:a16="http://schemas.microsoft.com/office/drawing/2014/main" id="{5D452FA6-CD88-4C4F-9EB2-7EFC6DE1C158}"/>
              </a:ext>
            </a:extLst>
          </p:cNvPr>
          <p:cNvSpPr>
            <a:spLocks noGrp="1"/>
          </p:cNvSpPr>
          <p:nvPr>
            <p:ph type="title"/>
          </p:nvPr>
        </p:nvSpPr>
        <p:spPr/>
        <p:txBody>
          <a:bodyPr/>
          <a:lstStyle/>
          <a:p>
            <a:r>
              <a:rPr lang="pl-PL" dirty="0" err="1"/>
              <a:t>Example</a:t>
            </a:r>
            <a:r>
              <a:rPr lang="pl-PL" dirty="0"/>
              <a:t> .NET</a:t>
            </a:r>
            <a:endParaRPr lang="en-US" dirty="0"/>
          </a:p>
        </p:txBody>
      </p:sp>
      <p:sp>
        <p:nvSpPr>
          <p:cNvPr id="4" name="Text Placeholder 3">
            <a:extLst>
              <a:ext uri="{FF2B5EF4-FFF2-40B4-BE49-F238E27FC236}">
                <a16:creationId xmlns:a16="http://schemas.microsoft.com/office/drawing/2014/main" id="{C8F16295-1D64-42D9-B87B-9353F3781D07}"/>
              </a:ext>
            </a:extLst>
          </p:cNvPr>
          <p:cNvSpPr>
            <a:spLocks noGrp="1"/>
          </p:cNvSpPr>
          <p:nvPr>
            <p:ph type="body" sz="quarter" idx="10"/>
          </p:nvPr>
        </p:nvSpPr>
        <p:spPr>
          <a:xfrm>
            <a:off x="269241" y="1189175"/>
            <a:ext cx="5378548" cy="1795876"/>
          </a:xfrm>
        </p:spPr>
        <p:txBody>
          <a:bodyPr/>
          <a:lstStyle/>
          <a:p>
            <a:r>
              <a:rPr lang="pl-PL" dirty="0" err="1"/>
              <a:t>Spacing</a:t>
            </a:r>
            <a:r>
              <a:rPr lang="pl-PL" dirty="0"/>
              <a:t> </a:t>
            </a:r>
            <a:r>
              <a:rPr lang="pl-PL" dirty="0" err="1"/>
              <a:t>matters</a:t>
            </a:r>
            <a:endParaRPr lang="pl-PL" dirty="0"/>
          </a:p>
          <a:p>
            <a:r>
              <a:rPr lang="pl-PL" dirty="0"/>
              <a:t>Many </a:t>
            </a:r>
            <a:r>
              <a:rPr lang="pl-PL" dirty="0" err="1"/>
              <a:t>methods</a:t>
            </a:r>
            <a:r>
              <a:rPr lang="pl-PL" dirty="0"/>
              <a:t> in one service</a:t>
            </a:r>
          </a:p>
          <a:p>
            <a:r>
              <a:rPr lang="pl-PL" dirty="0"/>
              <a:t>Simple </a:t>
            </a:r>
            <a:r>
              <a:rPr lang="pl-PL" dirty="0" err="1"/>
              <a:t>types</a:t>
            </a:r>
            <a:endParaRPr lang="en-US" dirty="0"/>
          </a:p>
        </p:txBody>
      </p:sp>
      <p:sp>
        <p:nvSpPr>
          <p:cNvPr id="5" name="Text Placeholder 4">
            <a:extLst>
              <a:ext uri="{FF2B5EF4-FFF2-40B4-BE49-F238E27FC236}">
                <a16:creationId xmlns:a16="http://schemas.microsoft.com/office/drawing/2014/main" id="{E53BCE6F-0B05-42AD-8346-7085291FA4EE}"/>
              </a:ext>
            </a:extLst>
          </p:cNvPr>
          <p:cNvSpPr>
            <a:spLocks noGrp="1"/>
          </p:cNvSpPr>
          <p:nvPr>
            <p:ph type="body" sz="quarter" idx="11"/>
          </p:nvPr>
        </p:nvSpPr>
        <p:spPr/>
        <p:txBody>
          <a:bodyPr/>
          <a:lstStyle/>
          <a:p>
            <a:endParaRPr lang="en-US"/>
          </a:p>
        </p:txBody>
      </p:sp>
      <p:sp>
        <p:nvSpPr>
          <p:cNvPr id="7" name="TextBox 6">
            <a:extLst>
              <a:ext uri="{FF2B5EF4-FFF2-40B4-BE49-F238E27FC236}">
                <a16:creationId xmlns:a16="http://schemas.microsoft.com/office/drawing/2014/main" id="{6256DF7E-6E43-44B2-86D3-306334DA3BDF}"/>
              </a:ext>
            </a:extLst>
          </p:cNvPr>
          <p:cNvSpPr txBox="1"/>
          <p:nvPr/>
        </p:nvSpPr>
        <p:spPr>
          <a:xfrm>
            <a:off x="-6725821" y="-616112"/>
            <a:ext cx="6653604" cy="11172289"/>
          </a:xfrm>
          <a:prstGeom prst="rect">
            <a:avLst/>
          </a:prstGeom>
          <a:noFill/>
        </p:spPr>
        <p:txBody>
          <a:bodyPr wrap="square">
            <a:spAutoFit/>
          </a:bodyPr>
          <a:lstStyle/>
          <a:p>
            <a:r>
              <a:rPr lang="en-US" sz="1800" dirty="0">
                <a:solidFill>
                  <a:srgbClr val="0000FF"/>
                </a:solidFill>
                <a:latin typeface="Consolas" panose="020B0609020204030204" pitchFamily="49" charset="0"/>
              </a:rPr>
              <a:t>syntax</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"proto3"</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option</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csharp_namespace</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GrpcExampleService</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package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johoot</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The greeting service definition.</a:t>
            </a:r>
          </a:p>
          <a:p>
            <a:r>
              <a:rPr lang="en-US" sz="1800" dirty="0">
                <a:solidFill>
                  <a:srgbClr val="0000FF"/>
                </a:solidFill>
                <a:latin typeface="Consolas" panose="020B0609020204030204" pitchFamily="49" charset="0"/>
              </a:rPr>
              <a:t>service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QuizeDefinition</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rpc</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SayHello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HelloRequest</a:t>
            </a:r>
            <a:r>
              <a:rPr lang="en-US" sz="1800" dirty="0">
                <a:solidFill>
                  <a:srgbClr val="000000"/>
                </a:solidFill>
                <a:latin typeface="Consolas" panose="020B0609020204030204" pitchFamily="49" charset="0"/>
              </a:rPr>
              <a:t>) returns (</a:t>
            </a:r>
            <a:r>
              <a:rPr lang="en-US" sz="1800" dirty="0" err="1">
                <a:solidFill>
                  <a:srgbClr val="000000"/>
                </a:solidFill>
                <a:latin typeface="Consolas" panose="020B0609020204030204" pitchFamily="49" charset="0"/>
              </a:rPr>
              <a:t>HelloReply</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rpc</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GetQuizeByID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QuizeIdMessage</a:t>
            </a:r>
            <a:r>
              <a:rPr lang="en-US" sz="1800" dirty="0">
                <a:solidFill>
                  <a:srgbClr val="000000"/>
                </a:solidFill>
                <a:latin typeface="Consolas" panose="020B0609020204030204" pitchFamily="49" charset="0"/>
              </a:rPr>
              <a:t>) returns (</a:t>
            </a:r>
            <a:r>
              <a:rPr lang="en-US" sz="1800" dirty="0" err="1">
                <a:solidFill>
                  <a:srgbClr val="000000"/>
                </a:solidFill>
                <a:latin typeface="Consolas" panose="020B0609020204030204" pitchFamily="49" charset="0"/>
              </a:rPr>
              <a:t>QuizeMessage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rpc</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CreateQuize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QuizeMessage</a:t>
            </a:r>
            <a:r>
              <a:rPr lang="en-US" sz="1800" dirty="0">
                <a:solidFill>
                  <a:srgbClr val="000000"/>
                </a:solidFill>
                <a:latin typeface="Consolas" panose="020B0609020204030204" pitchFamily="49" charset="0"/>
              </a:rPr>
              <a:t>) returns (</a:t>
            </a:r>
            <a:r>
              <a:rPr lang="en-US" sz="1800" dirty="0" err="1">
                <a:solidFill>
                  <a:srgbClr val="000000"/>
                </a:solidFill>
                <a:latin typeface="Consolas" panose="020B0609020204030204" pitchFamily="49" charset="0"/>
              </a:rPr>
              <a:t>QuizeIdMessage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The request message containing the user's name.</a:t>
            </a:r>
          </a:p>
          <a:p>
            <a:r>
              <a:rPr lang="en-US" sz="1800" dirty="0">
                <a:solidFill>
                  <a:srgbClr val="0000FF"/>
                </a:solidFill>
                <a:latin typeface="Consolas" panose="020B0609020204030204" pitchFamily="49" charset="0"/>
              </a:rPr>
              <a:t>message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HelloRequest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name = 1;</a:t>
            </a:r>
          </a:p>
          <a:p>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message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QuizeIdMessage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int64</a:t>
            </a:r>
            <a:r>
              <a:rPr lang="en-US" sz="1800" dirty="0">
                <a:solidFill>
                  <a:srgbClr val="000000"/>
                </a:solidFill>
                <a:latin typeface="Consolas" panose="020B0609020204030204" pitchFamily="49" charset="0"/>
              </a:rPr>
              <a:t> id = 1;</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message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QuizeMessage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int64</a:t>
            </a:r>
            <a:r>
              <a:rPr lang="en-US" sz="1800" dirty="0">
                <a:solidFill>
                  <a:srgbClr val="000000"/>
                </a:solidFill>
                <a:latin typeface="Consolas" panose="020B0609020204030204" pitchFamily="49" charset="0"/>
              </a:rPr>
              <a:t> id =1;</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name=2;</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description =3;</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repeated</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QuestionMessage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QuestionList</a:t>
            </a:r>
            <a:r>
              <a:rPr lang="en-US" sz="1800" dirty="0">
                <a:solidFill>
                  <a:srgbClr val="000000"/>
                </a:solidFill>
                <a:latin typeface="Consolas" panose="020B0609020204030204" pitchFamily="49" charset="0"/>
              </a:rPr>
              <a:t> =4;</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message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QuestionMessage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int64</a:t>
            </a:r>
            <a:r>
              <a:rPr lang="en-US" sz="1800" dirty="0">
                <a:solidFill>
                  <a:srgbClr val="000000"/>
                </a:solidFill>
                <a:latin typeface="Consolas" panose="020B0609020204030204" pitchFamily="49" charset="0"/>
              </a:rPr>
              <a:t> id = 1;</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text =2;</a:t>
            </a:r>
          </a:p>
          <a:p>
            <a:r>
              <a:rPr lang="en-US" sz="1800" dirty="0">
                <a:solidFill>
                  <a:srgbClr val="000000"/>
                </a:solidFill>
                <a:latin typeface="Consolas" panose="020B0609020204030204" pitchFamily="49" charset="0"/>
              </a:rPr>
              <a:t>    map&lt;bool, string&gt; answers = 3;</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The response message containing the greetings.</a:t>
            </a:r>
          </a:p>
          <a:p>
            <a:r>
              <a:rPr lang="en-US" sz="1800" dirty="0">
                <a:solidFill>
                  <a:srgbClr val="0000FF"/>
                </a:solidFill>
                <a:latin typeface="Consolas" panose="020B0609020204030204" pitchFamily="49" charset="0"/>
              </a:rPr>
              <a:t>message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HelloReply</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message = 1;</a:t>
            </a:r>
          </a:p>
          <a:p>
            <a:r>
              <a:rPr lang="en-US" sz="1800"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63889621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5EF9DB-9F3C-4124-8FCB-294B2BD8441A}"/>
              </a:ext>
            </a:extLst>
          </p:cNvPr>
          <p:cNvSpPr>
            <a:spLocks noChangeArrowheads="1"/>
          </p:cNvSpPr>
          <p:nvPr/>
        </p:nvSpPr>
        <p:spPr bwMode="auto">
          <a:xfrm>
            <a:off x="645458" y="1212888"/>
            <a:ext cx="9773829" cy="57554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Consolas" panose="020B0609020204030204" pitchFamily="49" charset="0"/>
              </a:rPr>
              <a:t>public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void</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74531F"/>
                </a:solidFill>
                <a:effectLst/>
                <a:latin typeface="Consolas" panose="020B0609020204030204" pitchFamily="49" charset="0"/>
              </a:rPr>
              <a:t>ConfigureServices</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2B91AF"/>
                </a:solidFill>
                <a:effectLst/>
                <a:latin typeface="Consolas" panose="020B0609020204030204" pitchFamily="49" charset="0"/>
              </a:rPr>
              <a:t>IServiceCollection</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1F377F"/>
                </a:solidFill>
                <a:effectLst/>
                <a:latin typeface="Consolas" panose="020B0609020204030204" pitchFamily="49" charset="0"/>
              </a:rPr>
              <a:t>services</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1F377F"/>
                </a:solidFill>
                <a:effectLst/>
                <a:latin typeface="Consolas" panose="020B0609020204030204" pitchFamily="49" charset="0"/>
              </a:rPr>
              <a:t>services</a:t>
            </a:r>
            <a:r>
              <a:rPr kumimoji="0" lang="en-US" altLang="en-US" sz="2400" b="0" i="0" u="none" strike="noStrike" cap="none" normalizeH="0" baseline="0" dirty="0" err="1">
                <a:ln>
                  <a:noFill/>
                </a:ln>
                <a:solidFill>
                  <a:srgbClr val="000000"/>
                </a:solidFill>
                <a:effectLst/>
                <a:latin typeface="Consolas" panose="020B0609020204030204" pitchFamily="49" charset="0"/>
              </a:rPr>
              <a:t>.</a:t>
            </a:r>
            <a:r>
              <a:rPr kumimoji="0" lang="en-US" altLang="en-US" sz="2400" b="1" i="0" u="none" strike="noStrike" cap="none" normalizeH="0" baseline="0" dirty="0" err="1">
                <a:ln>
                  <a:noFill/>
                </a:ln>
                <a:solidFill>
                  <a:srgbClr val="74531F"/>
                </a:solidFill>
                <a:effectLst/>
                <a:latin typeface="Consolas" panose="020B0609020204030204" pitchFamily="49" charset="0"/>
              </a:rPr>
              <a:t>AddGrpc</a:t>
            </a:r>
            <a:r>
              <a:rPr kumimoji="0" lang="en-US" altLang="en-US" sz="2400" b="0" i="0" u="none" strike="noStrike" cap="none" normalizeH="0" baseline="0" dirty="0">
                <a:ln>
                  <a:noFill/>
                </a:ln>
                <a:solidFill>
                  <a:srgbClr val="000000"/>
                </a:solidFill>
                <a:effectLst/>
                <a:latin typeface="Consolas" panose="020B0609020204030204" pitchFamily="49" charset="0"/>
              </a:rPr>
              <a:t>();   </a:t>
            </a:r>
            <a:endParaRPr kumimoji="0" lang="en-US"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Consolas" panose="020B0609020204030204" pitchFamily="49" charset="0"/>
              </a:rPr>
              <a:t>public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void</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74531F"/>
                </a:solidFill>
                <a:effectLst/>
                <a:latin typeface="Consolas" panose="020B0609020204030204" pitchFamily="49" charset="0"/>
              </a:rPr>
              <a:t>Configure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2B91AF"/>
                </a:solidFill>
                <a:effectLst/>
                <a:latin typeface="Consolas" panose="020B0609020204030204" pitchFamily="49" charset="0"/>
              </a:rPr>
              <a:t>IApplicationBuilder</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1F377F"/>
                </a:solidFill>
                <a:effectLst/>
                <a:latin typeface="Consolas" panose="020B0609020204030204" pitchFamily="49" charset="0"/>
              </a:rPr>
              <a:t>app</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2B91AF"/>
                </a:solidFill>
                <a:effectLst/>
                <a:latin typeface="Consolas" panose="020B0609020204030204" pitchFamily="49" charset="0"/>
              </a:rPr>
              <a:t>IWebHostEnvironment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1F377F"/>
                </a:solidFill>
                <a:effectLst/>
                <a:latin typeface="Consolas" panose="020B0609020204030204" pitchFamily="49" charset="0"/>
              </a:rPr>
              <a:t>env</a:t>
            </a: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8F08C4"/>
                </a:solidFill>
                <a:effectLst/>
                <a:latin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1F377F"/>
                </a:solidFill>
                <a:effectLst/>
                <a:latin typeface="Consolas" panose="020B0609020204030204" pitchFamily="49" charset="0"/>
              </a:rPr>
              <a:t>env</a:t>
            </a:r>
            <a:r>
              <a:rPr kumimoji="0" lang="en-US" altLang="en-US" sz="1600" b="0" i="0" u="none" strike="noStrike" cap="none" normalizeH="0" baseline="0" dirty="0" err="1">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74531F"/>
                </a:solidFill>
                <a:effectLst/>
                <a:latin typeface="Consolas" panose="020B0609020204030204" pitchFamily="49" charset="0"/>
              </a:rPr>
              <a:t>IsDevelopment</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1F377F"/>
                </a:solidFill>
                <a:effectLst/>
                <a:latin typeface="Consolas" panose="020B0609020204030204" pitchFamily="49" charset="0"/>
              </a:rPr>
              <a:t>app</a:t>
            </a:r>
            <a:r>
              <a:rPr kumimoji="0" lang="en-US" altLang="en-US" sz="1600" b="0" i="0" u="none" strike="noStrike" cap="none" normalizeH="0" baseline="0" dirty="0" err="1">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74531F"/>
                </a:solidFill>
                <a:effectLst/>
                <a:latin typeface="Consolas" panose="020B0609020204030204" pitchFamily="49" charset="0"/>
              </a:rPr>
              <a:t>UseDeveloperExceptionPage</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1F377F"/>
                </a:solidFill>
                <a:effectLst/>
                <a:latin typeface="Consolas" panose="020B0609020204030204" pitchFamily="49" charset="0"/>
              </a:rPr>
              <a:t>app</a:t>
            </a:r>
            <a:r>
              <a:rPr kumimoji="0" lang="en-US" altLang="en-US" sz="1600" b="0" i="0" u="none" strike="noStrike" cap="none" normalizeH="0" baseline="0" dirty="0" err="1">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74531F"/>
                </a:solidFill>
                <a:effectLst/>
                <a:latin typeface="Consolas" panose="020B0609020204030204" pitchFamily="49" charset="0"/>
              </a:rPr>
              <a:t>UseRouting</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1F377F"/>
                </a:solidFill>
                <a:effectLst/>
                <a:latin typeface="Consolas" panose="020B0609020204030204" pitchFamily="49" charset="0"/>
              </a:rPr>
              <a:t>app</a:t>
            </a:r>
            <a:r>
              <a:rPr kumimoji="0" lang="en-US" altLang="en-US" sz="1600" b="0" i="0" u="none" strike="noStrike" cap="none" normalizeH="0" baseline="0" dirty="0" err="1">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74531F"/>
                </a:solidFill>
                <a:effectLst/>
                <a:latin typeface="Consolas" panose="020B0609020204030204" pitchFamily="49" charset="0"/>
              </a:rPr>
              <a:t>UseEndpoints</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1F377F"/>
                </a:solidFill>
                <a:effectLst/>
                <a:latin typeface="Consolas" panose="020B0609020204030204" pitchFamily="49" charset="0"/>
              </a:rPr>
              <a:t>endpoints</a:t>
            </a:r>
            <a:r>
              <a:rPr kumimoji="0" lang="en-US" altLang="en-US" sz="1600" b="0" i="0" u="none" strike="noStrike" cap="none" normalizeH="0" baseline="0" dirty="0">
                <a:ln>
                  <a:noFill/>
                </a:ln>
                <a:solidFill>
                  <a:srgbClr val="000000"/>
                </a:solidFill>
                <a:effectLst/>
                <a:latin typeface="Consolas" panose="020B0609020204030204" pitchFamily="49" charset="0"/>
              </a:rPr>
              <a:t>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1F377F"/>
                </a:solidFill>
                <a:effectLst/>
                <a:latin typeface="Consolas" panose="020B0609020204030204" pitchFamily="49" charset="0"/>
              </a:rPr>
              <a:t>endpoints</a:t>
            </a:r>
            <a:r>
              <a:rPr kumimoji="0" lang="en-US" altLang="en-US" sz="2400" b="0" i="0" u="none" strike="noStrike" cap="none" normalizeH="0" baseline="0" dirty="0" err="1">
                <a:ln>
                  <a:noFill/>
                </a:ln>
                <a:solidFill>
                  <a:srgbClr val="000000"/>
                </a:solidFill>
                <a:effectLst/>
                <a:latin typeface="Consolas" panose="020B0609020204030204" pitchFamily="49" charset="0"/>
              </a:rPr>
              <a:t>.</a:t>
            </a:r>
            <a:r>
              <a:rPr kumimoji="0" lang="en-US" altLang="en-US" sz="2400" b="1" i="0" u="none" strike="noStrike" cap="none" normalizeH="0" baseline="0" dirty="0" err="1">
                <a:ln>
                  <a:noFill/>
                </a:ln>
                <a:solidFill>
                  <a:srgbClr val="74531F"/>
                </a:solidFill>
                <a:effectLst/>
                <a:latin typeface="Consolas" panose="020B0609020204030204" pitchFamily="49" charset="0"/>
              </a:rPr>
              <a:t>MapGrpcService</a:t>
            </a:r>
            <a:r>
              <a:rPr kumimoji="0" lang="en-US" altLang="en-US" sz="2400" b="0" i="0" u="none" strike="noStrike" cap="none" normalizeH="0" baseline="0" dirty="0">
                <a:ln>
                  <a:noFill/>
                </a:ln>
                <a:solidFill>
                  <a:srgbClr val="000000"/>
                </a:solidFill>
                <a:effectLst/>
                <a:latin typeface="Consolas" panose="020B0609020204030204" pitchFamily="49" charset="0"/>
              </a:rPr>
              <a:t>&lt;</a:t>
            </a:r>
            <a:r>
              <a:rPr kumimoji="0" lang="pl-PL" altLang="en-US" sz="2400" b="0" i="0" u="none" strike="noStrike" cap="none" normalizeH="0" baseline="0" dirty="0" err="1">
                <a:ln>
                  <a:noFill/>
                </a:ln>
                <a:solidFill>
                  <a:srgbClr val="2B91AF"/>
                </a:solidFill>
                <a:effectLst/>
                <a:latin typeface="Consolas" panose="020B0609020204030204" pitchFamily="49" charset="0"/>
              </a:rPr>
              <a:t>QuizeDefinition</a:t>
            </a:r>
            <a:r>
              <a:rPr kumimoji="0" lang="en-US" altLang="en-US" sz="2400" b="0" i="0" u="none" strike="noStrike" cap="none" normalizeH="0" baseline="0" dirty="0">
                <a:ln>
                  <a:noFill/>
                </a:ln>
                <a:solidFill>
                  <a:srgbClr val="2B91AF"/>
                </a:solidFill>
                <a:effectLst/>
                <a:latin typeface="Consolas" panose="020B0609020204030204" pitchFamily="49" charset="0"/>
              </a:rPr>
              <a:t>Service</a:t>
            </a:r>
            <a:r>
              <a:rPr kumimoji="0" lang="en-US" altLang="en-US" sz="2400" b="0" i="0" u="none" strike="noStrike" cap="none" normalizeH="0" baseline="0" dirty="0">
                <a:ln>
                  <a:noFill/>
                </a:ln>
                <a:solidFill>
                  <a:srgbClr val="000000"/>
                </a:solidFill>
                <a:effectLst/>
                <a:latin typeface="Consolas" panose="020B0609020204030204" pitchFamily="49" charset="0"/>
              </a:rPr>
              <a:t>&gt;();</a:t>
            </a: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1F377F"/>
                </a:solidFill>
                <a:effectLst/>
                <a:latin typeface="Consolas" panose="020B0609020204030204" pitchFamily="49" charset="0"/>
              </a:rPr>
              <a:t>endpoints</a:t>
            </a:r>
            <a:r>
              <a:rPr kumimoji="0" lang="en-US" altLang="en-US" sz="1600" b="0" i="0" u="none" strike="noStrike" cap="none" normalizeH="0" baseline="0" dirty="0" err="1">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74531F"/>
                </a:solidFill>
                <a:effectLst/>
                <a:latin typeface="Consolas" panose="020B0609020204030204" pitchFamily="49" charset="0"/>
              </a:rPr>
              <a:t>MapGet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A31515"/>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async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1F377F"/>
                </a:solidFill>
                <a:effectLst/>
                <a:latin typeface="Consolas" panose="020B0609020204030204" pitchFamily="49" charset="0"/>
              </a:rPr>
              <a:t>context</a:t>
            </a:r>
            <a:r>
              <a:rPr kumimoji="0" lang="en-US" altLang="en-US" sz="1600" b="0" i="0" u="none" strike="noStrike" cap="none" normalizeH="0" baseline="0" dirty="0">
                <a:ln>
                  <a:noFill/>
                </a:ln>
                <a:solidFill>
                  <a:srgbClr val="000000"/>
                </a:solidFill>
                <a:effectLst/>
                <a:latin typeface="Consolas" panose="020B0609020204030204" pitchFamily="49" charset="0"/>
              </a:rPr>
              <a:t>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await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1F377F"/>
                </a:solidFill>
                <a:effectLst/>
                <a:latin typeface="Consolas" panose="020B0609020204030204" pitchFamily="49" charset="0"/>
              </a:rPr>
              <a:t>context</a:t>
            </a:r>
            <a:r>
              <a:rPr kumimoji="0" lang="en-US" altLang="en-US" sz="1600" b="0" i="0" u="none" strike="noStrike" cap="none" normalizeH="0" baseline="0" dirty="0" err="1">
                <a:ln>
                  <a:noFill/>
                </a:ln>
                <a:solidFill>
                  <a:srgbClr val="000000"/>
                </a:solidFill>
                <a:effectLst/>
                <a:latin typeface="Consolas" panose="020B0609020204030204" pitchFamily="49" charset="0"/>
              </a:rPr>
              <a:t>.Response.</a:t>
            </a:r>
            <a:r>
              <a:rPr kumimoji="0" lang="en-US" altLang="en-US" sz="1600" b="0" i="0" u="none" strike="noStrike" cap="none" normalizeH="0" baseline="0" dirty="0" err="1">
                <a:ln>
                  <a:noFill/>
                </a:ln>
                <a:solidFill>
                  <a:srgbClr val="74531F"/>
                </a:solidFill>
                <a:effectLst/>
                <a:latin typeface="Consolas" panose="020B0609020204030204" pitchFamily="49" charset="0"/>
              </a:rPr>
              <a:t>WriteAsync</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A31515"/>
                </a:solidFill>
                <a:effectLst/>
                <a:latin typeface="Consolas" panose="020B0609020204030204" pitchFamily="49" charset="0"/>
              </a:rPr>
              <a:t>"Communication with </a:t>
            </a:r>
            <a:r>
              <a:rPr kumimoji="0" lang="en-US" altLang="en-US" sz="1600" b="0" i="0" u="none" strike="noStrike" cap="none" normalizeH="0" baseline="0" dirty="0" err="1">
                <a:ln>
                  <a:noFill/>
                </a:ln>
                <a:solidFill>
                  <a:srgbClr val="A31515"/>
                </a:solidFill>
                <a:effectLst/>
                <a:latin typeface="Consolas" panose="020B0609020204030204" pitchFamily="49" charset="0"/>
              </a:rPr>
              <a:t>gRPC</a:t>
            </a:r>
            <a:r>
              <a:rPr kumimoji="0" lang="en-US" altLang="en-US" sz="1600" b="0" i="0" u="none" strike="noStrike" cap="none" normalizeH="0" baseline="0" dirty="0">
                <a:ln>
                  <a:noFill/>
                </a:ln>
                <a:solidFill>
                  <a:srgbClr val="A31515"/>
                </a:solidFill>
                <a:effectLst/>
                <a:latin typeface="Consolas" panose="020B0609020204030204" pitchFamily="49" charset="0"/>
              </a:rPr>
              <a:t> endpoints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A31515"/>
                </a:solidFill>
                <a:latin typeface="Consolas" panose="020B0609020204030204" pitchFamily="49" charset="0"/>
              </a:rPr>
              <a:t>		</a:t>
            </a:r>
            <a:r>
              <a:rPr kumimoji="0" lang="en-US" altLang="en-US" sz="1600" b="0" i="0" u="none" strike="noStrike" cap="none" normalizeH="0" baseline="0" dirty="0">
                <a:ln>
                  <a:noFill/>
                </a:ln>
                <a:solidFill>
                  <a:srgbClr val="A31515"/>
                </a:solidFill>
                <a:effectLst/>
                <a:latin typeface="Consolas" panose="020B0609020204030204" pitchFamily="49" charset="0"/>
              </a:rPr>
              <a:t> must be made through a </a:t>
            </a:r>
            <a:r>
              <a:rPr kumimoji="0" lang="en-US" altLang="en-US" sz="1600" b="0" i="0" u="none" strike="noStrike" cap="none" normalizeH="0" baseline="0" dirty="0" err="1">
                <a:ln>
                  <a:noFill/>
                </a:ln>
                <a:solidFill>
                  <a:srgbClr val="A31515"/>
                </a:solidFill>
                <a:effectLst/>
                <a:latin typeface="Consolas" panose="020B0609020204030204" pitchFamily="49" charset="0"/>
              </a:rPr>
              <a:t>gRPC</a:t>
            </a:r>
            <a:r>
              <a:rPr kumimoji="0" lang="en-US" altLang="en-US" sz="1600" b="0" i="0" u="none" strike="noStrike" cap="none" normalizeH="0" baseline="0" dirty="0">
                <a:ln>
                  <a:noFill/>
                </a:ln>
                <a:solidFill>
                  <a:srgbClr val="A31515"/>
                </a:solidFill>
                <a:effectLst/>
                <a:latin typeface="Consolas" panose="020B0609020204030204" pitchFamily="49" charset="0"/>
              </a:rPr>
              <a:t> client. To learn how to create a client,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A31515"/>
                </a:solidFill>
                <a:latin typeface="Consolas" panose="020B0609020204030204" pitchFamily="49" charset="0"/>
              </a:rPr>
              <a:t>		</a:t>
            </a:r>
            <a:r>
              <a:rPr kumimoji="0" lang="en-US" altLang="en-US" sz="1600" b="0" i="0" u="none" strike="noStrike" cap="none" normalizeH="0" baseline="0" dirty="0">
                <a:ln>
                  <a:noFill/>
                </a:ln>
                <a:solidFill>
                  <a:srgbClr val="A31515"/>
                </a:solidFill>
                <a:effectLst/>
                <a:latin typeface="Consolas" panose="020B0609020204030204" pitchFamily="49" charset="0"/>
              </a:rPr>
              <a:t> visit: https://go.microsoft.com/fwlink/?linkid=2086909"</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3" name="Title 2">
            <a:extLst>
              <a:ext uri="{FF2B5EF4-FFF2-40B4-BE49-F238E27FC236}">
                <a16:creationId xmlns:a16="http://schemas.microsoft.com/office/drawing/2014/main" id="{AD3F3A25-A5D2-4FD2-B416-3ED889965F64}"/>
              </a:ext>
            </a:extLst>
          </p:cNvPr>
          <p:cNvSpPr>
            <a:spLocks noGrp="1"/>
          </p:cNvSpPr>
          <p:nvPr>
            <p:ph type="title"/>
          </p:nvPr>
        </p:nvSpPr>
        <p:spPr/>
        <p:txBody>
          <a:bodyPr/>
          <a:lstStyle/>
          <a:p>
            <a:r>
              <a:rPr lang="en-US" dirty="0"/>
              <a:t>ASP.NET Core configuration</a:t>
            </a:r>
          </a:p>
        </p:txBody>
      </p:sp>
    </p:spTree>
    <p:extLst>
      <p:ext uri="{BB962C8B-B14F-4D97-AF65-F5344CB8AC3E}">
        <p14:creationId xmlns:p14="http://schemas.microsoft.com/office/powerpoint/2010/main" val="296024532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C82AFE-C494-4C06-B908-89375296891F}"/>
              </a:ext>
            </a:extLst>
          </p:cNvPr>
          <p:cNvPicPr>
            <a:picLocks noChangeAspect="1"/>
          </p:cNvPicPr>
          <p:nvPr/>
        </p:nvPicPr>
        <p:blipFill rotWithShape="1">
          <a:blip r:embed="rId2">
            <a:extLst>
              <a:ext uri="{28A0092B-C50C-407E-A947-70E740481C1C}">
                <a14:useLocalDpi xmlns:a14="http://schemas.microsoft.com/office/drawing/2010/main" val="0"/>
              </a:ext>
            </a:extLst>
          </a:blip>
          <a:srcRect t="10120" r="24310" b="6715"/>
          <a:stretch/>
        </p:blipFill>
        <p:spPr>
          <a:xfrm>
            <a:off x="6184763" y="0"/>
            <a:ext cx="5921893" cy="6858000"/>
          </a:xfrm>
          <a:prstGeom prst="rect">
            <a:avLst/>
          </a:prstGeom>
        </p:spPr>
      </p:pic>
      <p:sp>
        <p:nvSpPr>
          <p:cNvPr id="6" name="Title 5">
            <a:extLst>
              <a:ext uri="{FF2B5EF4-FFF2-40B4-BE49-F238E27FC236}">
                <a16:creationId xmlns:a16="http://schemas.microsoft.com/office/drawing/2014/main" id="{F240CAFF-7AEB-4DF9-84DB-4FDD9DCFA542}"/>
              </a:ext>
            </a:extLst>
          </p:cNvPr>
          <p:cNvSpPr>
            <a:spLocks noGrp="1"/>
          </p:cNvSpPr>
          <p:nvPr>
            <p:ph type="title"/>
          </p:nvPr>
        </p:nvSpPr>
        <p:spPr/>
        <p:txBody>
          <a:bodyPr/>
          <a:lstStyle/>
          <a:p>
            <a:r>
              <a:rPr lang="en-US" dirty="0"/>
              <a:t>Add proto</a:t>
            </a:r>
          </a:p>
        </p:txBody>
      </p:sp>
      <p:sp>
        <p:nvSpPr>
          <p:cNvPr id="7" name="Text Placeholder 6">
            <a:extLst>
              <a:ext uri="{FF2B5EF4-FFF2-40B4-BE49-F238E27FC236}">
                <a16:creationId xmlns:a16="http://schemas.microsoft.com/office/drawing/2014/main" id="{8368683D-EAC1-4BE2-9029-5305B4697C1E}"/>
              </a:ext>
            </a:extLst>
          </p:cNvPr>
          <p:cNvSpPr>
            <a:spLocks noGrp="1"/>
          </p:cNvSpPr>
          <p:nvPr>
            <p:ph type="body" sz="quarter" idx="10"/>
          </p:nvPr>
        </p:nvSpPr>
        <p:spPr>
          <a:xfrm>
            <a:off x="269241" y="1189175"/>
            <a:ext cx="5378548" cy="1053622"/>
          </a:xfrm>
        </p:spPr>
        <p:txBody>
          <a:bodyPr/>
          <a:lstStyle/>
          <a:p>
            <a:r>
              <a:rPr lang="en-US" dirty="0"/>
              <a:t>Adding new file is not telling </a:t>
            </a:r>
            <a:r>
              <a:rPr lang="en-US" dirty="0" err="1"/>
              <a:t>DotNet</a:t>
            </a:r>
            <a:r>
              <a:rPr lang="en-US" dirty="0"/>
              <a:t> that it’s </a:t>
            </a:r>
            <a:r>
              <a:rPr lang="en-US" dirty="0" err="1"/>
              <a:t>gRPC</a:t>
            </a:r>
            <a:endParaRPr lang="en-US" dirty="0"/>
          </a:p>
        </p:txBody>
      </p:sp>
      <p:sp>
        <p:nvSpPr>
          <p:cNvPr id="10" name="TextBox 9">
            <a:extLst>
              <a:ext uri="{FF2B5EF4-FFF2-40B4-BE49-F238E27FC236}">
                <a16:creationId xmlns:a16="http://schemas.microsoft.com/office/drawing/2014/main" id="{604D4B65-E713-4B73-A25D-FF93F94D33EE}"/>
              </a:ext>
            </a:extLst>
          </p:cNvPr>
          <p:cNvSpPr txBox="1"/>
          <p:nvPr/>
        </p:nvSpPr>
        <p:spPr>
          <a:xfrm>
            <a:off x="269240" y="4285201"/>
            <a:ext cx="4948219" cy="923330"/>
          </a:xfrm>
          <a:prstGeom prst="rect">
            <a:avLst/>
          </a:prstGeom>
          <a:noFill/>
        </p:spPr>
        <p:txBody>
          <a:bodyPr wrap="square">
            <a:spAutoFit/>
          </a:bodyPr>
          <a:lstStyle/>
          <a:p>
            <a:r>
              <a:rPr lang="en-US" dirty="0">
                <a:hlinkClick r:id="rId3"/>
              </a:rPr>
              <a:t>https://docs.microsoft.com/en-us/aspnet/core/tutorials/grpc/grpc-start?view=aspnetcore-3.1&amp;tabs=visual-studio</a:t>
            </a:r>
            <a:endParaRPr lang="en-US" dirty="0"/>
          </a:p>
        </p:txBody>
      </p:sp>
    </p:spTree>
    <p:extLst>
      <p:ext uri="{BB962C8B-B14F-4D97-AF65-F5344CB8AC3E}">
        <p14:creationId xmlns:p14="http://schemas.microsoft.com/office/powerpoint/2010/main" val="70402032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89B0EA-DC95-4947-854A-8918DD378399}"/>
              </a:ext>
            </a:extLst>
          </p:cNvPr>
          <p:cNvSpPr>
            <a:spLocks noGrp="1"/>
          </p:cNvSpPr>
          <p:nvPr>
            <p:ph type="title"/>
          </p:nvPr>
        </p:nvSpPr>
        <p:spPr/>
        <p:txBody>
          <a:bodyPr/>
          <a:lstStyle/>
          <a:p>
            <a:r>
              <a:rPr lang="en-US" dirty="0"/>
              <a:t>Introduce </a:t>
            </a:r>
            <a:r>
              <a:rPr lang="en-US" dirty="0" err="1"/>
              <a:t>gRPC</a:t>
            </a:r>
            <a:r>
              <a:rPr lang="en-US" dirty="0"/>
              <a:t> to generate classes</a:t>
            </a:r>
          </a:p>
        </p:txBody>
      </p:sp>
      <p:pic>
        <p:nvPicPr>
          <p:cNvPr id="2050" name="Picture 2">
            <a:extLst>
              <a:ext uri="{FF2B5EF4-FFF2-40B4-BE49-F238E27FC236}">
                <a16:creationId xmlns:a16="http://schemas.microsoft.com/office/drawing/2014/main" id="{3F3B1B3C-781E-447E-A857-B28DC8226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77" y="1506926"/>
            <a:ext cx="8782050" cy="1323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81DD142-D516-4BA5-BD69-FDCAA24602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190" y="2687444"/>
            <a:ext cx="74676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43433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4AAD7-3BFA-4F0D-BCB0-16B493202BD6}"/>
              </a:ext>
            </a:extLst>
          </p:cNvPr>
          <p:cNvSpPr>
            <a:spLocks noGrp="1"/>
          </p:cNvSpPr>
          <p:nvPr>
            <p:ph type="title"/>
          </p:nvPr>
        </p:nvSpPr>
        <p:spPr/>
        <p:txBody>
          <a:bodyPr/>
          <a:lstStyle/>
          <a:p>
            <a:r>
              <a:rPr lang="pl-PL" dirty="0" err="1"/>
              <a:t>Other</a:t>
            </a:r>
            <a:r>
              <a:rPr lang="pl-PL" dirty="0"/>
              <a:t> </a:t>
            </a:r>
            <a:r>
              <a:rPr lang="pl-PL" dirty="0" err="1"/>
              <a:t>types</a:t>
            </a:r>
            <a:endParaRPr lang="en-US" dirty="0"/>
          </a:p>
        </p:txBody>
      </p:sp>
      <p:sp>
        <p:nvSpPr>
          <p:cNvPr id="4" name="TextBox 3">
            <a:extLst>
              <a:ext uri="{FF2B5EF4-FFF2-40B4-BE49-F238E27FC236}">
                <a16:creationId xmlns:a16="http://schemas.microsoft.com/office/drawing/2014/main" id="{C54D6F3D-098B-4C12-B1A7-8CB8DC906BEC}"/>
              </a:ext>
            </a:extLst>
          </p:cNvPr>
          <p:cNvSpPr txBox="1"/>
          <p:nvPr/>
        </p:nvSpPr>
        <p:spPr>
          <a:xfrm>
            <a:off x="6220609" y="409533"/>
            <a:ext cx="6653604" cy="3693319"/>
          </a:xfrm>
          <a:prstGeom prst="rect">
            <a:avLst/>
          </a:prstGeom>
          <a:noFill/>
        </p:spPr>
        <p:txBody>
          <a:bodyPr wrap="square">
            <a:spAutoFit/>
          </a:bodyPr>
          <a:lstStyle/>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message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QuizeMessage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int64</a:t>
            </a:r>
            <a:r>
              <a:rPr lang="en-US" sz="1800" dirty="0">
                <a:solidFill>
                  <a:srgbClr val="000000"/>
                </a:solidFill>
                <a:latin typeface="Consolas" panose="020B0609020204030204" pitchFamily="49" charset="0"/>
              </a:rPr>
              <a:t> id =1;</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name=2;</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description =3;</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repeated</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QuestionMessage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QuestionList</a:t>
            </a:r>
            <a:r>
              <a:rPr lang="en-US" sz="1800" dirty="0">
                <a:solidFill>
                  <a:srgbClr val="000000"/>
                </a:solidFill>
                <a:latin typeface="Consolas" panose="020B0609020204030204" pitchFamily="49" charset="0"/>
              </a:rPr>
              <a:t> =4;</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message</a:t>
            </a:r>
            <a:r>
              <a:rPr lang="en-US" sz="1800" dirty="0">
                <a:solidFill>
                  <a:srgbClr val="000000"/>
                </a:solidFill>
                <a:latin typeface="Consolas" panose="020B0609020204030204" pitchFamily="49" charset="0"/>
              </a:rPr>
              <a:t> </a:t>
            </a:r>
            <a:r>
              <a:rPr lang="en-US" sz="1800" dirty="0" err="1">
                <a:solidFill>
                  <a:srgbClr val="2B91AF"/>
                </a:solidFill>
                <a:latin typeface="Consolas" panose="020B0609020204030204" pitchFamily="49" charset="0"/>
              </a:rPr>
              <a:t>QuestionMessage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int64</a:t>
            </a:r>
            <a:r>
              <a:rPr lang="en-US" sz="1800" dirty="0">
                <a:solidFill>
                  <a:srgbClr val="000000"/>
                </a:solidFill>
                <a:latin typeface="Consolas" panose="020B0609020204030204" pitchFamily="49" charset="0"/>
              </a:rPr>
              <a:t> id = 1;</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text =2;</a:t>
            </a:r>
          </a:p>
          <a:p>
            <a:r>
              <a:rPr lang="en-US" sz="1800" dirty="0">
                <a:solidFill>
                  <a:srgbClr val="000000"/>
                </a:solidFill>
                <a:latin typeface="Consolas" panose="020B0609020204030204" pitchFamily="49" charset="0"/>
              </a:rPr>
              <a:t>    map&lt;bool, string&gt; answers = 3;</a:t>
            </a:r>
          </a:p>
          <a:p>
            <a:r>
              <a:rPr lang="en-US" sz="1800" dirty="0">
                <a:solidFill>
                  <a:srgbClr val="000000"/>
                </a:solidFill>
                <a:latin typeface="Consolas" panose="020B0609020204030204" pitchFamily="49" charset="0"/>
              </a:rPr>
              <a:t>}</a:t>
            </a:r>
            <a:endParaRPr lang="en-US" dirty="0"/>
          </a:p>
        </p:txBody>
      </p:sp>
      <p:sp>
        <p:nvSpPr>
          <p:cNvPr id="6" name="TextBox 5">
            <a:extLst>
              <a:ext uri="{FF2B5EF4-FFF2-40B4-BE49-F238E27FC236}">
                <a16:creationId xmlns:a16="http://schemas.microsoft.com/office/drawing/2014/main" id="{696ED06D-1166-4B41-A7D7-C9B82EC1DB57}"/>
              </a:ext>
            </a:extLst>
          </p:cNvPr>
          <p:cNvSpPr txBox="1"/>
          <p:nvPr/>
        </p:nvSpPr>
        <p:spPr>
          <a:xfrm>
            <a:off x="-384586" y="1286696"/>
            <a:ext cx="5850369" cy="5632311"/>
          </a:xfrm>
          <a:prstGeom prst="rect">
            <a:avLst/>
          </a:prstGeom>
          <a:noFill/>
        </p:spPr>
        <p:txBody>
          <a:bodyPr wrap="square">
            <a:spAutoFit/>
          </a:bodyPr>
          <a:lstStyle/>
          <a:p>
            <a:r>
              <a:rPr lang="en-US" sz="1800" dirty="0">
                <a:solidFill>
                  <a:srgbClr val="000000"/>
                </a:solidFill>
                <a:latin typeface="Consolas" panose="020B0609020204030204" pitchFamily="49" charset="0"/>
              </a:rPr>
              <a:t> </a:t>
            </a:r>
            <a:r>
              <a:rPr lang="pl-PL"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a:t>
            </a:r>
            <a:r>
              <a:rPr lang="en-US" sz="1800" dirty="0">
                <a:solidFill>
                  <a:srgbClr val="1F377F"/>
                </a:solidFill>
                <a:latin typeface="Consolas" panose="020B0609020204030204" pitchFamily="49" charset="0"/>
              </a:rPr>
              <a:t>result</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QuizeMessage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Id = 19,</a:t>
            </a:r>
          </a:p>
          <a:p>
            <a:r>
              <a:rPr lang="en-US" sz="1800" dirty="0">
                <a:solidFill>
                  <a:srgbClr val="000000"/>
                </a:solidFill>
                <a:latin typeface="Consolas" panose="020B0609020204030204" pitchFamily="49" charset="0"/>
              </a:rPr>
              <a:t>        Name = </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Bla</a:t>
            </a:r>
            <a:r>
              <a:rPr lang="en-US" sz="1800" dirty="0">
                <a:solidFill>
                  <a:srgbClr val="A31515"/>
                </a:solidFill>
                <a:latin typeface="Consolas" panose="020B0609020204030204" pitchFamily="49" charset="0"/>
              </a:rPr>
              <a:t> </a:t>
            </a:r>
            <a:r>
              <a:rPr lang="en-US" sz="1800" dirty="0" err="1">
                <a:solidFill>
                  <a:srgbClr val="A31515"/>
                </a:solidFill>
                <a:latin typeface="Consolas" panose="020B0609020204030204" pitchFamily="49" charset="0"/>
              </a:rPr>
              <a:t>bla</a:t>
            </a:r>
            <a:r>
              <a:rPr lang="en-US" sz="1800" dirty="0">
                <a:solidFill>
                  <a:srgbClr val="A31515"/>
                </a:solidFill>
                <a:latin typeface="Consolas" panose="020B0609020204030204" pitchFamily="49" charset="0"/>
              </a:rPr>
              <a:t> </a:t>
            </a:r>
            <a:r>
              <a:rPr lang="en-US" sz="1800" dirty="0" err="1">
                <a:solidFill>
                  <a:srgbClr val="A31515"/>
                </a:solidFill>
                <a:latin typeface="Consolas" panose="020B0609020204030204" pitchFamily="49" charset="0"/>
              </a:rPr>
              <a:t>quize</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Description = </a:t>
            </a:r>
            <a:r>
              <a:rPr lang="en-US" sz="1800" dirty="0">
                <a:solidFill>
                  <a:srgbClr val="A31515"/>
                </a:solidFill>
                <a:latin typeface="Consolas" panose="020B0609020204030204" pitchFamily="49" charset="0"/>
              </a:rPr>
              <a:t>"some more </a:t>
            </a:r>
            <a:r>
              <a:rPr lang="en-US" sz="1800" dirty="0" err="1">
                <a:solidFill>
                  <a:srgbClr val="A31515"/>
                </a:solidFill>
                <a:latin typeface="Consolas" panose="020B0609020204030204" pitchFamily="49" charset="0"/>
              </a:rPr>
              <a:t>bla</a:t>
            </a:r>
            <a:r>
              <a:rPr lang="en-US" sz="1800" dirty="0">
                <a:solidFill>
                  <a:srgbClr val="A31515"/>
                </a:solidFill>
                <a:latin typeface="Consolas" panose="020B0609020204030204" pitchFamily="49" charset="0"/>
              </a:rPr>
              <a:t> </a:t>
            </a:r>
            <a:r>
              <a:rPr lang="en-US" sz="1800" dirty="0" err="1">
                <a:solidFill>
                  <a:srgbClr val="A31515"/>
                </a:solidFill>
                <a:latin typeface="Consolas" panose="020B0609020204030204" pitchFamily="49" charset="0"/>
              </a:rPr>
              <a:t>bla</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QuestionList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QuestionMessage</a:t>
            </a:r>
            <a:r>
              <a:rPr lang="en-US" sz="1800" dirty="0">
                <a:solidFill>
                  <a:srgbClr val="000000"/>
                </a:solidFill>
                <a:latin typeface="Consolas" panose="020B0609020204030204" pitchFamily="49" charset="0"/>
              </a:rPr>
              <a:t> { </a:t>
            </a:r>
            <a:endParaRPr lang="pl-PL" sz="1800" dirty="0">
              <a:solidFill>
                <a:srgbClr val="000000"/>
              </a:solidFill>
              <a:latin typeface="Consolas" panose="020B0609020204030204" pitchFamily="49" charset="0"/>
            </a:endParaRPr>
          </a:p>
          <a:p>
            <a:r>
              <a:rPr lang="pl-PL" dirty="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Id=21, </a:t>
            </a:r>
            <a:endParaRPr lang="pl-PL" sz="1800" dirty="0">
              <a:solidFill>
                <a:srgbClr val="000000"/>
              </a:solidFill>
              <a:latin typeface="Consolas" panose="020B0609020204030204" pitchFamily="49" charset="0"/>
            </a:endParaRPr>
          </a:p>
          <a:p>
            <a:r>
              <a:rPr lang="pl-PL" dirty="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Text=</a:t>
            </a:r>
            <a:r>
              <a:rPr lang="en-US" sz="1800" dirty="0">
                <a:solidFill>
                  <a:srgbClr val="A31515"/>
                </a:solidFill>
                <a:latin typeface="Consolas" panose="020B0609020204030204" pitchFamily="49" charset="0"/>
              </a:rPr>
              <a:t>"question1"</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QuestionMessage</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Id=23,</a:t>
            </a:r>
          </a:p>
          <a:p>
            <a:r>
              <a:rPr lang="en-US" sz="1800" dirty="0">
                <a:solidFill>
                  <a:srgbClr val="000000"/>
                </a:solidFill>
                <a:latin typeface="Consolas" panose="020B0609020204030204" pitchFamily="49" charset="0"/>
              </a:rPr>
              <a:t>            Text=</a:t>
            </a:r>
            <a:r>
              <a:rPr lang="en-US" sz="1800" dirty="0">
                <a:solidFill>
                  <a:srgbClr val="A31515"/>
                </a:solidFill>
                <a:latin typeface="Consolas" panose="020B0609020204030204" pitchFamily="49" charset="0"/>
              </a:rPr>
              <a:t>"question3"</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Answers={</a:t>
            </a:r>
          </a:p>
          <a:p>
            <a:r>
              <a:rPr lang="en-US" sz="1800" dirty="0">
                <a:solidFill>
                  <a:srgbClr val="000000"/>
                </a:solidFill>
                <a:latin typeface="Consolas" panose="020B0609020204030204" pitchFamily="49" charset="0"/>
              </a:rPr>
              <a:t>              {</a:t>
            </a:r>
            <a:r>
              <a:rPr lang="en-US" sz="1800" dirty="0" err="1">
                <a:solidFill>
                  <a:srgbClr val="0000FF"/>
                </a:solidFill>
                <a:latin typeface="Consolas" panose="020B0609020204030204" pitchFamily="49" charset="0"/>
              </a:rPr>
              <a:t>true</a:t>
            </a:r>
            <a:r>
              <a:rPr lang="en-US" sz="1800" dirty="0" err="1">
                <a:solidFill>
                  <a:srgbClr val="000000"/>
                </a:solidFill>
                <a:latin typeface="Consolas" panose="020B0609020204030204" pitchFamily="49" charset="0"/>
              </a:rPr>
              <a:t>,</a:t>
            </a:r>
            <a:r>
              <a:rPr lang="en-US" sz="1800" dirty="0" err="1">
                <a:solidFill>
                  <a:srgbClr val="A31515"/>
                </a:solidFill>
                <a:latin typeface="Consolas" panose="020B0609020204030204" pitchFamily="49" charset="0"/>
              </a:rPr>
              <a:t>"this</a:t>
            </a:r>
            <a:r>
              <a:rPr lang="en-US" sz="1800" dirty="0">
                <a:solidFill>
                  <a:srgbClr val="A31515"/>
                </a:solidFill>
                <a:latin typeface="Consolas" panose="020B0609020204030204" pitchFamily="49" charset="0"/>
              </a:rPr>
              <a:t> is good"</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false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"this is not so good"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79218501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BAAF8-A8B3-4706-86FA-89CA7876FAC2}"/>
              </a:ext>
            </a:extLst>
          </p:cNvPr>
          <p:cNvSpPr>
            <a:spLocks noGrp="1"/>
          </p:cNvSpPr>
          <p:nvPr>
            <p:ph type="title"/>
          </p:nvPr>
        </p:nvSpPr>
        <p:spPr/>
        <p:txBody>
          <a:bodyPr/>
          <a:lstStyle/>
          <a:p>
            <a:r>
              <a:rPr lang="pl-PL" dirty="0"/>
              <a:t>List = </a:t>
            </a:r>
            <a:r>
              <a:rPr lang="pl-PL" dirty="0" err="1"/>
              <a:t>stream</a:t>
            </a:r>
            <a:endParaRPr lang="en-US" dirty="0"/>
          </a:p>
        </p:txBody>
      </p:sp>
      <p:sp>
        <p:nvSpPr>
          <p:cNvPr id="4" name="TextBox 3">
            <a:extLst>
              <a:ext uri="{FF2B5EF4-FFF2-40B4-BE49-F238E27FC236}">
                <a16:creationId xmlns:a16="http://schemas.microsoft.com/office/drawing/2014/main" id="{88C41406-42DD-41B0-9C0B-342D9AF6A7F8}"/>
              </a:ext>
            </a:extLst>
          </p:cNvPr>
          <p:cNvSpPr txBox="1"/>
          <p:nvPr/>
        </p:nvSpPr>
        <p:spPr>
          <a:xfrm>
            <a:off x="0" y="1496231"/>
            <a:ext cx="13070541" cy="523220"/>
          </a:xfrm>
          <a:prstGeom prst="rect">
            <a:avLst/>
          </a:prstGeom>
          <a:noFill/>
        </p:spPr>
        <p:txBody>
          <a:bodyPr wrap="square">
            <a:spAutoFit/>
          </a:bodyPr>
          <a:lstStyle/>
          <a:p>
            <a:r>
              <a:rPr lang="en-US" sz="2800" dirty="0" err="1">
                <a:solidFill>
                  <a:srgbClr val="000000"/>
                </a:solidFill>
                <a:latin typeface="Consolas" panose="020B0609020204030204" pitchFamily="49" charset="0"/>
              </a:rPr>
              <a:t>rpc</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GetQuizeList</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QuizeIdMessage</a:t>
            </a:r>
            <a:r>
              <a:rPr lang="en-US" sz="2800" dirty="0">
                <a:solidFill>
                  <a:srgbClr val="000000"/>
                </a:solidFill>
                <a:latin typeface="Consolas" panose="020B0609020204030204" pitchFamily="49" charset="0"/>
              </a:rPr>
              <a:t>) returns (stream </a:t>
            </a:r>
            <a:r>
              <a:rPr lang="en-US" sz="2800" dirty="0" err="1">
                <a:solidFill>
                  <a:srgbClr val="000000"/>
                </a:solidFill>
                <a:latin typeface="Consolas" panose="020B0609020204030204" pitchFamily="49" charset="0"/>
              </a:rPr>
              <a:t>QuizeMessage</a:t>
            </a:r>
            <a:r>
              <a:rPr lang="en-US" sz="2800" dirty="0">
                <a:solidFill>
                  <a:srgbClr val="000000"/>
                </a:solidFill>
                <a:latin typeface="Consolas" panose="020B0609020204030204" pitchFamily="49" charset="0"/>
              </a:rPr>
              <a:t>);</a:t>
            </a:r>
            <a:endParaRPr lang="en-US" sz="2800" dirty="0"/>
          </a:p>
        </p:txBody>
      </p:sp>
      <p:sp>
        <p:nvSpPr>
          <p:cNvPr id="6" name="TextBox 5">
            <a:extLst>
              <a:ext uri="{FF2B5EF4-FFF2-40B4-BE49-F238E27FC236}">
                <a16:creationId xmlns:a16="http://schemas.microsoft.com/office/drawing/2014/main" id="{974D1584-6F93-4C72-A43E-C07ACB0191FD}"/>
              </a:ext>
            </a:extLst>
          </p:cNvPr>
          <p:cNvSpPr txBox="1"/>
          <p:nvPr/>
        </p:nvSpPr>
        <p:spPr>
          <a:xfrm>
            <a:off x="182880" y="2412667"/>
            <a:ext cx="11392349" cy="4370427"/>
          </a:xfrm>
          <a:prstGeom prst="rect">
            <a:avLst/>
          </a:prstGeom>
          <a:noFill/>
        </p:spPr>
        <p:txBody>
          <a:bodyPr wrap="square">
            <a:spAutoFit/>
          </a:bodyPr>
          <a:lstStyle/>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public</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override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async</a:t>
            </a:r>
            <a:r>
              <a:rPr lang="en-US" sz="2400" dirty="0">
                <a:solidFill>
                  <a:srgbClr val="000000"/>
                </a:solidFill>
                <a:latin typeface="Consolas" panose="020B0609020204030204" pitchFamily="49" charset="0"/>
              </a:rPr>
              <a:t> Task </a:t>
            </a:r>
            <a:r>
              <a:rPr lang="en-US" sz="2400" dirty="0" err="1">
                <a:solidFill>
                  <a:srgbClr val="74531F"/>
                </a:solidFill>
                <a:latin typeface="Consolas" panose="020B0609020204030204" pitchFamily="49" charset="0"/>
              </a:rPr>
              <a:t>GetQuizeList</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QuizeIdMessage</a:t>
            </a:r>
            <a:r>
              <a:rPr lang="en-US" sz="2400" dirty="0">
                <a:solidFill>
                  <a:srgbClr val="000000"/>
                </a:solidFill>
                <a:latin typeface="Consolas" panose="020B0609020204030204" pitchFamily="49" charset="0"/>
              </a:rPr>
              <a:t> </a:t>
            </a:r>
            <a:r>
              <a:rPr lang="en-US" sz="2400" dirty="0">
                <a:solidFill>
                  <a:srgbClr val="1F377F"/>
                </a:solidFill>
                <a:latin typeface="Consolas" panose="020B0609020204030204" pitchFamily="49" charset="0"/>
              </a:rPr>
              <a:t>request</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IServerStreamWriter</a:t>
            </a:r>
            <a:r>
              <a:rPr lang="en-US" sz="2400" dirty="0">
                <a:solidFill>
                  <a:srgbClr val="000000"/>
                </a:solidFill>
                <a:latin typeface="Consolas" panose="020B0609020204030204" pitchFamily="49" charset="0"/>
              </a:rPr>
              <a:t>&lt;</a:t>
            </a:r>
            <a:r>
              <a:rPr lang="en-US" sz="2400" dirty="0" err="1">
                <a:solidFill>
                  <a:srgbClr val="000000"/>
                </a:solidFill>
                <a:latin typeface="Consolas" panose="020B0609020204030204" pitchFamily="49" charset="0"/>
              </a:rPr>
              <a:t>QuizeMessage</a:t>
            </a:r>
            <a:r>
              <a:rPr lang="en-US" sz="2400" dirty="0">
                <a:solidFill>
                  <a:srgbClr val="000000"/>
                </a:solidFill>
                <a:latin typeface="Consolas" panose="020B0609020204030204" pitchFamily="49" charset="0"/>
              </a:rPr>
              <a:t>&gt; </a:t>
            </a:r>
            <a:r>
              <a:rPr lang="en-US" sz="2400" dirty="0" err="1">
                <a:solidFill>
                  <a:srgbClr val="1F377F"/>
                </a:solidFill>
                <a:latin typeface="Consolas" panose="020B0609020204030204" pitchFamily="49" charset="0"/>
              </a:rPr>
              <a:t>responseStream</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ServerCallContext</a:t>
            </a:r>
            <a:r>
              <a:rPr lang="en-US" sz="2400" dirty="0">
                <a:solidFill>
                  <a:srgbClr val="000000"/>
                </a:solidFill>
                <a:latin typeface="Consolas" panose="020B0609020204030204" pitchFamily="49" charset="0"/>
              </a:rPr>
              <a:t> </a:t>
            </a:r>
            <a:r>
              <a:rPr lang="en-US" sz="2400" dirty="0">
                <a:solidFill>
                  <a:srgbClr val="1F377F"/>
                </a:solidFill>
                <a:latin typeface="Consolas" panose="020B0609020204030204" pitchFamily="49" charset="0"/>
              </a:rPr>
              <a:t>context</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var</a:t>
            </a:r>
            <a:r>
              <a:rPr lang="en-US" sz="2000" dirty="0">
                <a:solidFill>
                  <a:srgbClr val="000000"/>
                </a:solidFill>
                <a:latin typeface="Consolas" panose="020B0609020204030204" pitchFamily="49" charset="0"/>
              </a:rPr>
              <a:t> </a:t>
            </a:r>
            <a:r>
              <a:rPr lang="en-US" sz="2000" dirty="0">
                <a:solidFill>
                  <a:srgbClr val="1F377F"/>
                </a:solidFill>
                <a:latin typeface="Consolas" panose="020B0609020204030204" pitchFamily="49" charset="0"/>
              </a:rPr>
              <a:t>result</a:t>
            </a: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new</a:t>
            </a:r>
            <a:r>
              <a:rPr lang="en-US" sz="2000" dirty="0">
                <a:solidFill>
                  <a:srgbClr val="000000"/>
                </a:solidFill>
                <a:latin typeface="Consolas" panose="020B0609020204030204" pitchFamily="49" charset="0"/>
              </a:rPr>
              <a:t> List&lt;</a:t>
            </a:r>
            <a:r>
              <a:rPr lang="en-US" sz="2000" dirty="0" err="1">
                <a:solidFill>
                  <a:srgbClr val="000000"/>
                </a:solidFill>
                <a:latin typeface="Consolas" panose="020B0609020204030204" pitchFamily="49" charset="0"/>
              </a:rPr>
              <a:t>QuizeMessage</a:t>
            </a:r>
            <a:r>
              <a:rPr lang="en-US" sz="2000" dirty="0">
                <a:solidFill>
                  <a:srgbClr val="000000"/>
                </a:solidFill>
                <a:latin typeface="Consolas" panose="020B0609020204030204" pitchFamily="49" charset="0"/>
              </a:rPr>
              <a:t>&gt;() {</a:t>
            </a:r>
            <a:r>
              <a:rPr lang="en-US" sz="2000" dirty="0">
                <a:solidFill>
                  <a:srgbClr val="0000FF"/>
                </a:solidFill>
                <a:latin typeface="Consolas" panose="020B0609020204030204" pitchFamily="49" charset="0"/>
              </a:rPr>
              <a:t>new</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QuizeMessage</a:t>
            </a:r>
            <a:r>
              <a:rPr lang="en-US" sz="2000" dirty="0">
                <a:solidFill>
                  <a:srgbClr val="000000"/>
                </a:solidFill>
                <a:latin typeface="Consolas" panose="020B0609020204030204" pitchFamily="49" charset="0"/>
              </a:rPr>
              <a:t>{</a:t>
            </a:r>
            <a:r>
              <a:rPr lang="pl-PL" sz="2000" dirty="0">
                <a:solidFill>
                  <a:srgbClr val="000000"/>
                </a:solidFill>
                <a:latin typeface="Consolas" panose="020B0609020204030204" pitchFamily="49" charset="0"/>
              </a:rPr>
              <a:t>…</a:t>
            </a:r>
            <a:r>
              <a:rPr lang="en-US" sz="2000" dirty="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F08C4"/>
                </a:solidFill>
                <a:latin typeface="Consolas" panose="020B0609020204030204" pitchFamily="49" charset="0"/>
              </a:rPr>
              <a:t>foreach</a:t>
            </a:r>
            <a:r>
              <a:rPr lang="en-US" sz="2400" dirty="0">
                <a:solidFill>
                  <a:srgbClr val="000000"/>
                </a:solidFill>
                <a:latin typeface="Consolas" panose="020B0609020204030204" pitchFamily="49" charset="0"/>
              </a:rPr>
              <a:t> (var </a:t>
            </a:r>
            <a:r>
              <a:rPr lang="en-US" sz="2400" dirty="0">
                <a:solidFill>
                  <a:srgbClr val="1F377F"/>
                </a:solidFill>
                <a:latin typeface="Consolas" panose="020B0609020204030204" pitchFamily="49" charset="0"/>
              </a:rPr>
              <a:t>item</a:t>
            </a:r>
            <a:r>
              <a:rPr lang="en-US" sz="2400" dirty="0">
                <a:solidFill>
                  <a:srgbClr val="000000"/>
                </a:solidFill>
                <a:latin typeface="Consolas" panose="020B0609020204030204" pitchFamily="49" charset="0"/>
              </a:rPr>
              <a:t> </a:t>
            </a:r>
            <a:r>
              <a:rPr lang="en-US" sz="2400" dirty="0">
                <a:solidFill>
                  <a:srgbClr val="8F08C4"/>
                </a:solidFill>
                <a:latin typeface="Consolas" panose="020B0609020204030204" pitchFamily="49" charset="0"/>
              </a:rPr>
              <a:t>in</a:t>
            </a:r>
            <a:r>
              <a:rPr lang="en-US" sz="2400" dirty="0">
                <a:solidFill>
                  <a:srgbClr val="000000"/>
                </a:solidFill>
                <a:latin typeface="Consolas" panose="020B0609020204030204" pitchFamily="49" charset="0"/>
              </a:rPr>
              <a:t> result)</a:t>
            </a:r>
          </a:p>
          <a:p>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await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responseStream.WriteAsync</a:t>
            </a:r>
            <a:r>
              <a:rPr lang="en-US" sz="2400" dirty="0">
                <a:solidFill>
                  <a:srgbClr val="000000"/>
                </a:solidFill>
                <a:latin typeface="Consolas" panose="020B0609020204030204" pitchFamily="49" charset="0"/>
              </a:rPr>
              <a:t>(item);</a:t>
            </a:r>
          </a:p>
          <a:p>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endParaRPr lang="en-US" sz="2400" dirty="0"/>
          </a:p>
        </p:txBody>
      </p:sp>
    </p:spTree>
    <p:extLst>
      <p:ext uri="{BB962C8B-B14F-4D97-AF65-F5344CB8AC3E}">
        <p14:creationId xmlns:p14="http://schemas.microsoft.com/office/powerpoint/2010/main" val="423418743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8E59-76F8-407C-A60E-299A30A19394}"/>
              </a:ext>
            </a:extLst>
          </p:cNvPr>
          <p:cNvSpPr>
            <a:spLocks noGrp="1"/>
          </p:cNvSpPr>
          <p:nvPr>
            <p:ph type="title"/>
          </p:nvPr>
        </p:nvSpPr>
        <p:spPr/>
        <p:txBody>
          <a:bodyPr/>
          <a:lstStyle/>
          <a:p>
            <a:r>
              <a:rPr lang="pl-PL" dirty="0" err="1"/>
              <a:t>gRPC</a:t>
            </a:r>
            <a:r>
              <a:rPr lang="pl-PL" dirty="0"/>
              <a:t> Client</a:t>
            </a:r>
            <a:endParaRPr lang="en-US" dirty="0"/>
          </a:p>
        </p:txBody>
      </p:sp>
      <p:sp>
        <p:nvSpPr>
          <p:cNvPr id="3" name="Text Placeholder 2">
            <a:extLst>
              <a:ext uri="{FF2B5EF4-FFF2-40B4-BE49-F238E27FC236}">
                <a16:creationId xmlns:a16="http://schemas.microsoft.com/office/drawing/2014/main" id="{BE5C40C1-29D3-4467-9F52-0EE66B12DCA1}"/>
              </a:ext>
            </a:extLst>
          </p:cNvPr>
          <p:cNvSpPr>
            <a:spLocks noGrp="1"/>
          </p:cNvSpPr>
          <p:nvPr>
            <p:ph type="body" sz="quarter" idx="10"/>
          </p:nvPr>
        </p:nvSpPr>
        <p:spPr>
          <a:xfrm>
            <a:off x="269240" y="1189175"/>
            <a:ext cx="5826759" cy="5096267"/>
          </a:xfrm>
        </p:spPr>
        <p:txBody>
          <a:bodyPr/>
          <a:lstStyle/>
          <a:p>
            <a:r>
              <a:rPr lang="pl-PL" dirty="0" err="1"/>
              <a:t>Any</a:t>
            </a:r>
            <a:r>
              <a:rPr lang="pl-PL" dirty="0"/>
              <a:t> </a:t>
            </a:r>
            <a:r>
              <a:rPr lang="pl-PL" dirty="0" err="1"/>
              <a:t>app</a:t>
            </a:r>
            <a:r>
              <a:rPr lang="pl-PL" dirty="0"/>
              <a:t> – </a:t>
            </a:r>
            <a:r>
              <a:rPr lang="en-US" dirty="0" err="1"/>
              <a:t>eg.</a:t>
            </a:r>
            <a:r>
              <a:rPr lang="pl-PL" dirty="0"/>
              <a:t> </a:t>
            </a:r>
            <a:r>
              <a:rPr lang="pl-PL" dirty="0" err="1"/>
              <a:t>ConsollApp</a:t>
            </a:r>
            <a:endParaRPr lang="pl-PL" dirty="0"/>
          </a:p>
          <a:p>
            <a:endParaRPr lang="pl-PL" dirty="0"/>
          </a:p>
          <a:p>
            <a:r>
              <a:rPr lang="pl-PL" dirty="0" err="1"/>
              <a:t>Include</a:t>
            </a:r>
            <a:r>
              <a:rPr lang="pl-PL" dirty="0"/>
              <a:t> </a:t>
            </a:r>
            <a:r>
              <a:rPr lang="pl-PL" b="1" dirty="0"/>
              <a:t>*.</a:t>
            </a:r>
            <a:r>
              <a:rPr lang="pl-PL" b="1" dirty="0" err="1"/>
              <a:t>proto</a:t>
            </a:r>
            <a:r>
              <a:rPr lang="pl-PL" b="1" dirty="0"/>
              <a:t> </a:t>
            </a:r>
            <a:r>
              <a:rPr lang="pl-PL" dirty="0" err="1"/>
              <a:t>files</a:t>
            </a:r>
            <a:endParaRPr lang="pl-PL" dirty="0"/>
          </a:p>
          <a:p>
            <a:endParaRPr lang="pl-PL" dirty="0"/>
          </a:p>
          <a:p>
            <a:r>
              <a:rPr lang="pl-PL" dirty="0" err="1"/>
              <a:t>Nugget</a:t>
            </a:r>
            <a:endParaRPr lang="pl-PL" dirty="0"/>
          </a:p>
          <a:p>
            <a:r>
              <a:rPr lang="en-US" sz="2400" dirty="0">
                <a:latin typeface="Consolas" panose="020B0609020204030204" pitchFamily="49" charset="0"/>
              </a:rPr>
              <a:t>Install-Package </a:t>
            </a:r>
            <a:r>
              <a:rPr lang="en-US" sz="2400" dirty="0" err="1">
                <a:latin typeface="Consolas" panose="020B0609020204030204" pitchFamily="49" charset="0"/>
              </a:rPr>
              <a:t>Grpc.Net.Client</a:t>
            </a:r>
            <a:endParaRPr lang="en-US" sz="2400" dirty="0">
              <a:latin typeface="Consolas" panose="020B0609020204030204" pitchFamily="49" charset="0"/>
            </a:endParaRPr>
          </a:p>
          <a:p>
            <a:r>
              <a:rPr lang="en-US" sz="2400" dirty="0">
                <a:latin typeface="Consolas" panose="020B0609020204030204" pitchFamily="49" charset="0"/>
              </a:rPr>
              <a:t>Install-Package </a:t>
            </a:r>
            <a:r>
              <a:rPr lang="en-US" sz="2400" dirty="0" err="1">
                <a:latin typeface="Consolas" panose="020B0609020204030204" pitchFamily="49" charset="0"/>
              </a:rPr>
              <a:t>Google.Protobuf</a:t>
            </a:r>
            <a:endParaRPr lang="en-US" sz="2400" dirty="0">
              <a:latin typeface="Consolas" panose="020B0609020204030204" pitchFamily="49" charset="0"/>
            </a:endParaRPr>
          </a:p>
          <a:p>
            <a:r>
              <a:rPr lang="en-US" sz="2400" dirty="0">
                <a:latin typeface="Consolas" panose="020B0609020204030204" pitchFamily="49" charset="0"/>
              </a:rPr>
              <a:t>Install-Package </a:t>
            </a:r>
            <a:r>
              <a:rPr lang="en-US" sz="2400" dirty="0" err="1">
                <a:latin typeface="Consolas" panose="020B0609020204030204" pitchFamily="49" charset="0"/>
              </a:rPr>
              <a:t>Grpc.Tools</a:t>
            </a:r>
            <a:endParaRPr lang="en-US" sz="2400" dirty="0">
              <a:latin typeface="Consolas" panose="020B0609020204030204" pitchFamily="49" charset="0"/>
            </a:endParaRPr>
          </a:p>
        </p:txBody>
      </p:sp>
      <p:sp>
        <p:nvSpPr>
          <p:cNvPr id="4" name="Text Placeholder 3">
            <a:extLst>
              <a:ext uri="{FF2B5EF4-FFF2-40B4-BE49-F238E27FC236}">
                <a16:creationId xmlns:a16="http://schemas.microsoft.com/office/drawing/2014/main" id="{5821AB97-54F1-468D-80C7-FA1F75B3C0C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6061943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C3C3-A1D8-4767-B4E5-1EC5AB035843}"/>
              </a:ext>
            </a:extLst>
          </p:cNvPr>
          <p:cNvSpPr>
            <a:spLocks noGrp="1"/>
          </p:cNvSpPr>
          <p:nvPr>
            <p:ph type="title"/>
          </p:nvPr>
        </p:nvSpPr>
        <p:spPr/>
        <p:txBody>
          <a:bodyPr/>
          <a:lstStyle/>
          <a:p>
            <a:r>
              <a:rPr lang="en-US" dirty="0"/>
              <a:t>The History of Distributed APIs:</a:t>
            </a:r>
          </a:p>
        </p:txBody>
      </p:sp>
      <p:graphicFrame>
        <p:nvGraphicFramePr>
          <p:cNvPr id="10" name="Diagram 9" descr="Placeholder Timeline&#10;">
            <a:extLst>
              <a:ext uri="{FF2B5EF4-FFF2-40B4-BE49-F238E27FC236}">
                <a16:creationId xmlns:a16="http://schemas.microsoft.com/office/drawing/2014/main" id="{C77DCFD9-EFED-4487-9FBD-A514090831DF}"/>
              </a:ext>
            </a:extLst>
          </p:cNvPr>
          <p:cNvGraphicFramePr/>
          <p:nvPr>
            <p:extLst>
              <p:ext uri="{D42A27DB-BD31-4B8C-83A1-F6EECF244321}">
                <p14:modId xmlns:p14="http://schemas.microsoft.com/office/powerpoint/2010/main" val="2222166378"/>
              </p:ext>
            </p:extLst>
          </p:nvPr>
        </p:nvGraphicFramePr>
        <p:xfrm>
          <a:off x="559522" y="2129883"/>
          <a:ext cx="11365558" cy="4499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513DD5A4-7902-450A-BF48-5CAB9589F017}"/>
              </a:ext>
            </a:extLst>
          </p:cNvPr>
          <p:cNvSpPr txBox="1">
            <a:spLocks/>
          </p:cNvSpPr>
          <p:nvPr/>
        </p:nvSpPr>
        <p:spPr>
          <a:xfrm>
            <a:off x="265526" y="932558"/>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Balancing between SOAP and REST</a:t>
            </a:r>
          </a:p>
        </p:txBody>
      </p:sp>
    </p:spTree>
    <p:extLst>
      <p:ext uri="{BB962C8B-B14F-4D97-AF65-F5344CB8AC3E}">
        <p14:creationId xmlns:p14="http://schemas.microsoft.com/office/powerpoint/2010/main" val="3048631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CB6763A4-0C94-427B-ADBF-D42E97B0B052}"/>
              </a:ext>
            </a:extLst>
          </p:cNvPr>
          <p:cNvSpPr txBox="1">
            <a:spLocks/>
          </p:cNvSpPr>
          <p:nvPr/>
        </p:nvSpPr>
        <p:spPr>
          <a:xfrm>
            <a:off x="269240" y="1189175"/>
            <a:ext cx="5826759" cy="5096267"/>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sz="3137" kern="1200" spc="0" baseline="0">
                <a:gradFill>
                  <a:gsLst>
                    <a:gs pos="1250">
                      <a:schemeClr val="tx1"/>
                    </a:gs>
                    <a:gs pos="100000">
                      <a:schemeClr val="tx1"/>
                    </a:gs>
                  </a:gsLst>
                  <a:lin ang="5400000" scaled="0"/>
                </a:gradFill>
                <a:latin typeface="+mj-lt"/>
                <a:ea typeface="+mn-ea"/>
                <a:cs typeface="+mn-cs"/>
              </a:defRPr>
            </a:lvl1pPr>
            <a:lvl2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2pPr>
            <a:lvl3pPr marL="227209"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45130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6722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pl-PL"/>
              <a:t>Any app – </a:t>
            </a:r>
            <a:r>
              <a:rPr lang="en-US"/>
              <a:t>eg.</a:t>
            </a:r>
            <a:r>
              <a:rPr lang="pl-PL"/>
              <a:t> ConsollApp</a:t>
            </a:r>
          </a:p>
          <a:p>
            <a:endParaRPr lang="pl-PL"/>
          </a:p>
          <a:p>
            <a:r>
              <a:rPr lang="pl-PL"/>
              <a:t>Include </a:t>
            </a:r>
            <a:r>
              <a:rPr lang="pl-PL" b="1"/>
              <a:t>*.proto </a:t>
            </a:r>
            <a:r>
              <a:rPr lang="pl-PL"/>
              <a:t>files</a:t>
            </a:r>
          </a:p>
          <a:p>
            <a:endParaRPr lang="pl-PL"/>
          </a:p>
          <a:p>
            <a:r>
              <a:rPr lang="pl-PL"/>
              <a:t>Nugget</a:t>
            </a:r>
          </a:p>
          <a:p>
            <a:r>
              <a:rPr lang="en-US" sz="2400">
                <a:latin typeface="Consolas" panose="020B0609020204030204" pitchFamily="49" charset="0"/>
              </a:rPr>
              <a:t>Install-Package Grpc.Net.Client</a:t>
            </a:r>
          </a:p>
          <a:p>
            <a:r>
              <a:rPr lang="en-US" sz="2400">
                <a:latin typeface="Consolas" panose="020B0609020204030204" pitchFamily="49" charset="0"/>
              </a:rPr>
              <a:t>Install-Package Google.Protobuf</a:t>
            </a:r>
          </a:p>
          <a:p>
            <a:r>
              <a:rPr lang="en-US" sz="2400">
                <a:latin typeface="Consolas" panose="020B0609020204030204" pitchFamily="49" charset="0"/>
              </a:rPr>
              <a:t>Install-Package Grpc.Tools</a:t>
            </a:r>
            <a:endParaRPr lang="en-US" sz="2400" dirty="0">
              <a:latin typeface="Consolas" panose="020B0609020204030204" pitchFamily="49" charset="0"/>
            </a:endParaRPr>
          </a:p>
        </p:txBody>
      </p:sp>
      <p:sp>
        <p:nvSpPr>
          <p:cNvPr id="2" name="Title 1">
            <a:extLst>
              <a:ext uri="{FF2B5EF4-FFF2-40B4-BE49-F238E27FC236}">
                <a16:creationId xmlns:a16="http://schemas.microsoft.com/office/drawing/2014/main" id="{69768E59-76F8-407C-A60E-299A30A19394}"/>
              </a:ext>
            </a:extLst>
          </p:cNvPr>
          <p:cNvSpPr>
            <a:spLocks noGrp="1"/>
          </p:cNvSpPr>
          <p:nvPr>
            <p:ph type="title"/>
          </p:nvPr>
        </p:nvSpPr>
        <p:spPr/>
        <p:txBody>
          <a:bodyPr/>
          <a:lstStyle/>
          <a:p>
            <a:r>
              <a:rPr lang="pl-PL" dirty="0" err="1"/>
              <a:t>gRPC</a:t>
            </a:r>
            <a:r>
              <a:rPr lang="pl-PL" dirty="0"/>
              <a:t> Client</a:t>
            </a:r>
            <a:endParaRPr lang="en-US" dirty="0"/>
          </a:p>
        </p:txBody>
      </p:sp>
      <p:pic>
        <p:nvPicPr>
          <p:cNvPr id="4098" name="Picture 2">
            <a:extLst>
              <a:ext uri="{FF2B5EF4-FFF2-40B4-BE49-F238E27FC236}">
                <a16:creationId xmlns:a16="http://schemas.microsoft.com/office/drawing/2014/main" id="{97BD19D4-0A7C-4635-8CC8-9B2C113C34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4914" y="-1779946"/>
            <a:ext cx="7989421" cy="17052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59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B6DC0-2B30-4276-8C52-553BCF8E0303}"/>
              </a:ext>
            </a:extLst>
          </p:cNvPr>
          <p:cNvSpPr>
            <a:spLocks noGrp="1"/>
          </p:cNvSpPr>
          <p:nvPr>
            <p:ph type="title"/>
          </p:nvPr>
        </p:nvSpPr>
        <p:spPr/>
        <p:txBody>
          <a:bodyPr/>
          <a:lstStyle/>
          <a:p>
            <a:r>
              <a:rPr lang="pl-PL" dirty="0" err="1"/>
              <a:t>gRPC</a:t>
            </a:r>
            <a:r>
              <a:rPr lang="pl-PL" dirty="0"/>
              <a:t> Client </a:t>
            </a:r>
            <a:r>
              <a:rPr lang="pl-PL" dirty="0" err="1"/>
              <a:t>call</a:t>
            </a:r>
            <a:r>
              <a:rPr lang="pl-PL" dirty="0"/>
              <a:t> service</a:t>
            </a:r>
            <a:endParaRPr lang="en-US" dirty="0"/>
          </a:p>
        </p:txBody>
      </p:sp>
      <p:sp>
        <p:nvSpPr>
          <p:cNvPr id="3" name="Rectangle 1">
            <a:extLst>
              <a:ext uri="{FF2B5EF4-FFF2-40B4-BE49-F238E27FC236}">
                <a16:creationId xmlns:a16="http://schemas.microsoft.com/office/drawing/2014/main" id="{6A8D6674-6CEC-41FA-B9B9-6A0CD0EE007D}"/>
              </a:ext>
            </a:extLst>
          </p:cNvPr>
          <p:cNvSpPr>
            <a:spLocks noChangeArrowheads="1"/>
          </p:cNvSpPr>
          <p:nvPr/>
        </p:nvSpPr>
        <p:spPr bwMode="auto">
          <a:xfrm>
            <a:off x="266920" y="1153968"/>
            <a:ext cx="10764485" cy="52937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rPr>
              <a:t>class</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2B91AF"/>
                </a:solidFill>
                <a:effectLst/>
                <a:latin typeface="Consolas" panose="020B0609020204030204" pitchFamily="49" charset="0"/>
              </a:rPr>
              <a:t>Program</a:t>
            </a:r>
            <a:endParaRPr kumimoji="0" lang="pl-PL" altLang="en-US" sz="2000" b="0" i="0" u="none" strike="noStrike" cap="none" normalizeH="0" baseline="0" dirty="0">
              <a:ln>
                <a:noFill/>
              </a:ln>
              <a:solidFill>
                <a:srgbClr val="2B91A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rPr>
              <a:t>static</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rPr>
              <a:t>void</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74531F"/>
                </a:solidFill>
                <a:effectLst/>
                <a:latin typeface="Consolas" panose="020B0609020204030204" pitchFamily="49" charset="0"/>
              </a:rPr>
              <a:t>Main</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rPr>
              <a:t>string</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1F377F"/>
                </a:solidFill>
                <a:effectLst/>
                <a:latin typeface="Consolas" panose="020B0609020204030204" pitchFamily="49" charset="0"/>
              </a:rPr>
              <a:t>args</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2B91AF"/>
                </a:solidFill>
                <a:effectLst/>
                <a:latin typeface="Consolas" panose="020B0609020204030204" pitchFamily="49" charset="0"/>
              </a:rPr>
              <a:t>Console</a:t>
            </a:r>
            <a:r>
              <a:rPr kumimoji="0" lang="en-US" altLang="en-US" sz="2000" b="0" i="0" u="none" strike="noStrike" cap="none" normalizeH="0" baseline="0" dirty="0" err="1">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74531F"/>
                </a:solidFill>
                <a:effectLst/>
                <a:latin typeface="Consolas" panose="020B0609020204030204" pitchFamily="49" charset="0"/>
              </a:rPr>
              <a:t>WriteLine</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"Hello World!"</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8000"/>
                </a:solidFill>
                <a:effectLst/>
                <a:latin typeface="Consolas" panose="020B0609020204030204" pitchFamily="49" charset="0"/>
              </a:rPr>
              <a:t>// The port number(5001) must match the port of the </a:t>
            </a:r>
            <a:r>
              <a:rPr kumimoji="0" lang="en-US" altLang="en-US" sz="2000" b="0" i="0" u="none" strike="noStrike" cap="none" normalizeH="0" baseline="0" dirty="0" err="1">
                <a:ln>
                  <a:noFill/>
                </a:ln>
                <a:solidFill>
                  <a:srgbClr val="008000"/>
                </a:solidFill>
                <a:effectLst/>
                <a:latin typeface="Consolas" panose="020B0609020204030204" pitchFamily="49" charset="0"/>
              </a:rPr>
              <a:t>gRPC</a:t>
            </a:r>
            <a:r>
              <a:rPr kumimoji="0" lang="en-US" altLang="en-US" sz="2000" b="0" i="0" u="none" strike="noStrike" cap="none" normalizeH="0" baseline="0" dirty="0">
                <a:ln>
                  <a:noFill/>
                </a:ln>
                <a:solidFill>
                  <a:srgbClr val="008000"/>
                </a:solidFill>
                <a:effectLst/>
                <a:latin typeface="Consolas" panose="020B0609020204030204" pitchFamily="49" charset="0"/>
              </a:rPr>
              <a:t> server.</a:t>
            </a:r>
            <a:endParaRPr kumimoji="0" lang="pl-PL" altLang="en-US" sz="2000" b="0" i="0" u="none" strike="noStrike" cap="none" normalizeH="0" baseline="0" dirty="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00FF"/>
                </a:solidFill>
                <a:effectLst/>
                <a:latin typeface="Consolas" panose="020B0609020204030204" pitchFamily="49" charset="0"/>
              </a:rPr>
              <a:t>var</a:t>
            </a: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1F377F"/>
                </a:solidFill>
                <a:effectLst/>
                <a:latin typeface="Consolas" panose="020B0609020204030204" pitchFamily="49" charset="0"/>
              </a:rPr>
              <a:t>channel</a:t>
            </a:r>
            <a:r>
              <a:rPr kumimoji="0" lang="en-US" altLang="en-US" sz="2000" b="1" i="0" u="none" strike="noStrike" cap="none" normalizeH="0" baseline="0" dirty="0">
                <a:ln>
                  <a:noFill/>
                </a:ln>
                <a:solidFill>
                  <a:srgbClr val="000000"/>
                </a:solidFill>
                <a:effectLst/>
                <a:latin typeface="Consolas" panose="020B0609020204030204" pitchFamily="49" charset="0"/>
              </a:rPr>
              <a:t> = </a:t>
            </a:r>
            <a:r>
              <a:rPr kumimoji="0" lang="en-US" altLang="en-US" sz="2000" b="1" i="0" u="none" strike="noStrike" cap="none" normalizeH="0" baseline="0" dirty="0" err="1">
                <a:ln>
                  <a:noFill/>
                </a:ln>
                <a:solidFill>
                  <a:srgbClr val="2B91AF"/>
                </a:solidFill>
                <a:effectLst/>
                <a:latin typeface="Consolas" panose="020B0609020204030204" pitchFamily="49" charset="0"/>
              </a:rPr>
              <a:t>GrpcChannel</a:t>
            </a:r>
            <a:r>
              <a:rPr kumimoji="0" lang="en-US" altLang="en-US" sz="2000" b="1" i="0" u="none" strike="noStrike" cap="none" normalizeH="0" baseline="0" dirty="0" err="1">
                <a:ln>
                  <a:noFill/>
                </a:ln>
                <a:solidFill>
                  <a:srgbClr val="000000"/>
                </a:solidFill>
                <a:effectLst/>
                <a:latin typeface="Consolas" panose="020B0609020204030204" pitchFamily="49" charset="0"/>
              </a:rPr>
              <a:t>.</a:t>
            </a:r>
            <a:r>
              <a:rPr kumimoji="0" lang="en-US" altLang="en-US" sz="2000" b="1" i="0" u="none" strike="noStrike" cap="none" normalizeH="0" baseline="0" dirty="0" err="1">
                <a:ln>
                  <a:noFill/>
                </a:ln>
                <a:solidFill>
                  <a:srgbClr val="74531F"/>
                </a:solidFill>
                <a:effectLst/>
                <a:latin typeface="Consolas" panose="020B0609020204030204" pitchFamily="49" charset="0"/>
              </a:rPr>
              <a:t>ForAddress</a:t>
            </a:r>
            <a:r>
              <a:rPr kumimoji="0" lang="en-US" altLang="en-US" sz="2000" b="1"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A31515"/>
                </a:solidFill>
                <a:effectLst/>
                <a:latin typeface="Consolas" panose="020B0609020204030204" pitchFamily="49" charset="0"/>
              </a:rPr>
              <a:t>"https://localhost:5001"</a:t>
            </a:r>
            <a:r>
              <a:rPr kumimoji="0" lang="en-US" altLang="en-US" sz="2000" b="1" i="0" u="none" strike="noStrike" cap="none" normalizeH="0" baseline="0" dirty="0">
                <a:ln>
                  <a:noFill/>
                </a:ln>
                <a:solidFill>
                  <a:srgbClr val="000000"/>
                </a:solidFill>
                <a:effectLst/>
                <a:latin typeface="Consolas" panose="020B0609020204030204" pitchFamily="49" charset="0"/>
              </a:rPr>
              <a:t>);</a:t>
            </a:r>
            <a:endParaRPr kumimoji="0" lang="pl-PL" altLang="en-US" sz="2000" b="1"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00FF"/>
                </a:solidFill>
                <a:effectLst/>
                <a:latin typeface="Consolas" panose="020B0609020204030204" pitchFamily="49" charset="0"/>
              </a:rPr>
              <a:t>var</a:t>
            </a: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1F377F"/>
                </a:solidFill>
                <a:effectLst/>
                <a:latin typeface="Consolas" panose="020B0609020204030204" pitchFamily="49" charset="0"/>
              </a:rPr>
              <a:t>client</a:t>
            </a:r>
            <a:r>
              <a:rPr kumimoji="0" lang="en-US" altLang="en-US" sz="2000" b="1" i="0" u="none" strike="noStrike" cap="none" normalizeH="0" baseline="0" dirty="0">
                <a:ln>
                  <a:noFill/>
                </a:ln>
                <a:solidFill>
                  <a:srgbClr val="000000"/>
                </a:solidFill>
                <a:effectLst/>
                <a:latin typeface="Consolas" panose="020B0609020204030204" pitchFamily="49" charset="0"/>
              </a:rPr>
              <a:t> = </a:t>
            </a:r>
            <a:r>
              <a:rPr kumimoji="0" lang="en-US" altLang="en-US" sz="2000" b="1" i="0" u="none" strike="noStrike" cap="none" normalizeH="0" baseline="0" dirty="0">
                <a:ln>
                  <a:noFill/>
                </a:ln>
                <a:solidFill>
                  <a:srgbClr val="0000FF"/>
                </a:solidFill>
                <a:effectLst/>
                <a:latin typeface="Consolas" panose="020B0609020204030204" pitchFamily="49" charset="0"/>
              </a:rPr>
              <a:t>new</a:t>
            </a: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err="1">
                <a:ln>
                  <a:noFill/>
                </a:ln>
                <a:solidFill>
                  <a:srgbClr val="2B91AF"/>
                </a:solidFill>
                <a:effectLst/>
                <a:latin typeface="Consolas" panose="020B0609020204030204" pitchFamily="49" charset="0"/>
              </a:rPr>
              <a:t>QuizeDefinition</a:t>
            </a:r>
            <a:r>
              <a:rPr kumimoji="0" lang="en-US" altLang="en-US" sz="2000" b="1" i="0" u="none" strike="noStrike" cap="none" normalizeH="0" baseline="0" dirty="0" err="1">
                <a:ln>
                  <a:noFill/>
                </a:ln>
                <a:solidFill>
                  <a:srgbClr val="000000"/>
                </a:solidFill>
                <a:effectLst/>
                <a:latin typeface="Consolas" panose="020B0609020204030204" pitchFamily="49" charset="0"/>
              </a:rPr>
              <a:t>.</a:t>
            </a:r>
            <a:r>
              <a:rPr kumimoji="0" lang="en-US" altLang="en-US" sz="2000" b="1" i="0" u="none" strike="noStrike" cap="none" normalizeH="0" baseline="0" dirty="0" err="1">
                <a:ln>
                  <a:noFill/>
                </a:ln>
                <a:solidFill>
                  <a:srgbClr val="2B91AF"/>
                </a:solidFill>
                <a:effectLst/>
                <a:latin typeface="Consolas" panose="020B0609020204030204" pitchFamily="49" charset="0"/>
              </a:rPr>
              <a:t>QuizeDefinitionClient</a:t>
            </a:r>
            <a:r>
              <a:rPr kumimoji="0" lang="en-US" altLang="en-US" sz="2000" b="1"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1F377F"/>
                </a:solidFill>
                <a:effectLst/>
                <a:latin typeface="Consolas" panose="020B0609020204030204" pitchFamily="49" charset="0"/>
              </a:rPr>
              <a:t>channel</a:t>
            </a:r>
            <a:r>
              <a:rPr kumimoji="0" lang="en-US" altLang="en-US" sz="2000" b="1" i="0" u="none" strike="noStrike" cap="none" normalizeH="0" baseline="0" dirty="0">
                <a:ln>
                  <a:noFill/>
                </a:ln>
                <a:solidFill>
                  <a:srgbClr val="000000"/>
                </a:solidFill>
                <a:effectLst/>
                <a:latin typeface="Consolas" panose="020B0609020204030204" pitchFamily="49" charset="0"/>
              </a:rPr>
              <a:t>);</a:t>
            </a:r>
            <a:endParaRPr kumimoji="0" lang="pl-PL" altLang="en-US" sz="2000" b="1"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00FF"/>
                </a:solidFill>
                <a:effectLst/>
                <a:latin typeface="Consolas" panose="020B0609020204030204" pitchFamily="49" charset="0"/>
              </a:rPr>
              <a:t>var</a:t>
            </a: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1F377F"/>
                </a:solidFill>
                <a:effectLst/>
                <a:latin typeface="Consolas" panose="020B0609020204030204" pitchFamily="49" charset="0"/>
              </a:rPr>
              <a:t>request</a:t>
            </a:r>
            <a:r>
              <a:rPr kumimoji="0" lang="en-US" altLang="en-US" sz="2000" b="1" i="0" u="none" strike="noStrike" cap="none" normalizeH="0" baseline="0" dirty="0">
                <a:ln>
                  <a:noFill/>
                </a:ln>
                <a:solidFill>
                  <a:srgbClr val="000000"/>
                </a:solidFill>
                <a:effectLst/>
                <a:latin typeface="Consolas" panose="020B0609020204030204" pitchFamily="49" charset="0"/>
              </a:rPr>
              <a:t> = </a:t>
            </a:r>
            <a:r>
              <a:rPr kumimoji="0" lang="en-US" altLang="en-US" sz="2000" b="1" i="0" u="none" strike="noStrike" cap="none" normalizeH="0" baseline="0" dirty="0">
                <a:ln>
                  <a:noFill/>
                </a:ln>
                <a:solidFill>
                  <a:srgbClr val="0000FF"/>
                </a:solidFill>
                <a:effectLst/>
                <a:latin typeface="Consolas" panose="020B0609020204030204" pitchFamily="49" charset="0"/>
              </a:rPr>
              <a:t>new</a:t>
            </a: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err="1">
                <a:ln>
                  <a:noFill/>
                </a:ln>
                <a:solidFill>
                  <a:srgbClr val="2B91AF"/>
                </a:solidFill>
                <a:effectLst/>
                <a:latin typeface="Consolas" panose="020B0609020204030204" pitchFamily="49" charset="0"/>
              </a:rPr>
              <a:t>QuizeIdMessage</a:t>
            </a:r>
            <a:r>
              <a:rPr kumimoji="0" lang="en-US" altLang="en-US" sz="2000" b="1" i="0" u="none" strike="noStrike" cap="none" normalizeH="0" baseline="0" dirty="0">
                <a:ln>
                  <a:noFill/>
                </a:ln>
                <a:solidFill>
                  <a:srgbClr val="000000"/>
                </a:solidFill>
                <a:effectLst/>
                <a:latin typeface="Consolas" panose="020B0609020204030204" pitchFamily="49" charset="0"/>
              </a:rPr>
              <a:t> { Id = 1 };</a:t>
            </a:r>
            <a:endParaRPr kumimoji="0" lang="pl-PL" altLang="en-US" sz="2000" b="1"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0000FF"/>
                </a:solidFill>
                <a:effectLst/>
                <a:latin typeface="Consolas" panose="020B0609020204030204" pitchFamily="49" charset="0"/>
              </a:rPr>
              <a:t>var</a:t>
            </a:r>
            <a:r>
              <a:rPr kumimoji="0" lang="en-US" altLang="en-US" sz="2000" b="1" i="0" u="none" strike="noStrike" cap="none" normalizeH="0" baseline="0" dirty="0">
                <a:ln>
                  <a:noFill/>
                </a:ln>
                <a:solidFill>
                  <a:srgbClr val="000000"/>
                </a:solidFill>
                <a:effectLst/>
                <a:latin typeface="Consolas" panose="020B0609020204030204" pitchFamily="49" charset="0"/>
              </a:rPr>
              <a:t> </a:t>
            </a:r>
            <a:r>
              <a:rPr kumimoji="0" lang="en-US" altLang="en-US" sz="2000" b="1" i="0" u="none" strike="noStrike" cap="none" normalizeH="0" baseline="0" dirty="0">
                <a:ln>
                  <a:noFill/>
                </a:ln>
                <a:solidFill>
                  <a:srgbClr val="1F377F"/>
                </a:solidFill>
                <a:effectLst/>
                <a:latin typeface="Consolas" panose="020B0609020204030204" pitchFamily="49" charset="0"/>
              </a:rPr>
              <a:t>reply</a:t>
            </a:r>
            <a:r>
              <a:rPr kumimoji="0" lang="en-US" altLang="en-US" sz="2000" b="1" i="0" u="none" strike="noStrike" cap="none" normalizeH="0" baseline="0" dirty="0">
                <a:ln>
                  <a:noFill/>
                </a:ln>
                <a:solidFill>
                  <a:srgbClr val="000000"/>
                </a:solidFill>
                <a:effectLst/>
                <a:latin typeface="Consolas" panose="020B0609020204030204" pitchFamily="49" charset="0"/>
              </a:rPr>
              <a:t> = </a:t>
            </a:r>
            <a:r>
              <a:rPr kumimoji="0" lang="en-US" altLang="en-US" sz="2000" b="1" i="0" u="none" strike="noStrike" cap="none" normalizeH="0" baseline="0" dirty="0" err="1">
                <a:ln>
                  <a:noFill/>
                </a:ln>
                <a:solidFill>
                  <a:srgbClr val="1F377F"/>
                </a:solidFill>
                <a:effectLst/>
                <a:latin typeface="Consolas" panose="020B0609020204030204" pitchFamily="49" charset="0"/>
              </a:rPr>
              <a:t>client</a:t>
            </a:r>
            <a:r>
              <a:rPr kumimoji="0" lang="en-US" altLang="en-US" sz="2000" b="1" i="0" u="none" strike="noStrike" cap="none" normalizeH="0" baseline="0" dirty="0" err="1">
                <a:ln>
                  <a:noFill/>
                </a:ln>
                <a:solidFill>
                  <a:srgbClr val="000000"/>
                </a:solidFill>
                <a:effectLst/>
                <a:latin typeface="Consolas" panose="020B0609020204030204" pitchFamily="49" charset="0"/>
              </a:rPr>
              <a:t>.</a:t>
            </a:r>
            <a:r>
              <a:rPr kumimoji="0" lang="en-US" altLang="en-US" sz="2000" b="1" i="0" u="none" strike="noStrike" cap="none" normalizeH="0" baseline="0" dirty="0" err="1">
                <a:ln>
                  <a:noFill/>
                </a:ln>
                <a:solidFill>
                  <a:srgbClr val="74531F"/>
                </a:solidFill>
                <a:effectLst/>
                <a:latin typeface="Consolas" panose="020B0609020204030204" pitchFamily="49" charset="0"/>
              </a:rPr>
              <a:t>GetQuizeByID</a:t>
            </a:r>
            <a:r>
              <a:rPr kumimoji="0" lang="en-US" altLang="en-US" sz="2000" b="1"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1F377F"/>
                </a:solidFill>
                <a:effectLst/>
                <a:latin typeface="Consolas" panose="020B0609020204030204" pitchFamily="49" charset="0"/>
              </a:rPr>
              <a:t>request</a:t>
            </a:r>
            <a:r>
              <a:rPr kumimoji="0" lang="en-US" altLang="en-US" sz="2000" b="1" i="0" u="none" strike="noStrike" cap="none" normalizeH="0" baseline="0" dirty="0">
                <a:ln>
                  <a:noFill/>
                </a:ln>
                <a:solidFill>
                  <a:srgbClr val="000000"/>
                </a:solidFill>
                <a:effectLst/>
                <a:latin typeface="Consolas" panose="020B0609020204030204" pitchFamily="49" charset="0"/>
              </a:rPr>
              <a:t>);</a:t>
            </a:r>
            <a:endParaRPr kumimoji="0" lang="pl-PL" altLang="en-US" sz="2000" b="1"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2B91AF"/>
                </a:solidFill>
                <a:effectLst/>
                <a:latin typeface="Consolas" panose="020B0609020204030204" pitchFamily="49" charset="0"/>
              </a:rPr>
              <a:t>Console</a:t>
            </a:r>
            <a:r>
              <a:rPr kumimoji="0" lang="en-US" altLang="en-US" sz="2000" b="0" i="0" u="none" strike="noStrike" cap="none" normalizeH="0" baseline="0" dirty="0" err="1">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74531F"/>
                </a:solidFill>
                <a:effectLst/>
                <a:latin typeface="Consolas" panose="020B0609020204030204" pitchFamily="49" charset="0"/>
              </a:rPr>
              <a:t>WriteLine</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1F377F"/>
                </a:solidFill>
                <a:effectLst/>
                <a:latin typeface="Consolas" panose="020B0609020204030204" pitchFamily="49" charset="0"/>
              </a:rPr>
              <a:t>reply</a:t>
            </a:r>
            <a:r>
              <a:rPr kumimoji="0" lang="en-US" altLang="en-US" sz="2000" b="0" i="0" u="none" strike="noStrike" cap="none" normalizeH="0" baseline="0" dirty="0" err="1">
                <a:ln>
                  <a:noFill/>
                </a:ln>
                <a:solidFill>
                  <a:srgbClr val="000000"/>
                </a:solidFill>
                <a:effectLst/>
                <a:latin typeface="Consolas" panose="020B0609020204030204" pitchFamily="49" charset="0"/>
              </a:rPr>
              <a:t>.Id</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1F377F"/>
                </a:solidFill>
                <a:effectLst/>
                <a:latin typeface="Consolas" panose="020B0609020204030204" pitchFamily="49" charset="0"/>
              </a:rPr>
              <a:t>reply</a:t>
            </a:r>
            <a:r>
              <a:rPr kumimoji="0" lang="en-US" altLang="en-US" sz="2000" b="0" i="0" u="none" strike="noStrike" cap="none" normalizeH="0" baseline="0" dirty="0" err="1">
                <a:ln>
                  <a:noFill/>
                </a:ln>
                <a:solidFill>
                  <a:srgbClr val="000000"/>
                </a:solidFill>
                <a:effectLst/>
                <a:latin typeface="Consolas" panose="020B0609020204030204" pitchFamily="49" charset="0"/>
              </a:rPr>
              <a:t>.Name</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1F377F"/>
                </a:solidFill>
                <a:effectLst/>
                <a:latin typeface="Consolas" panose="020B0609020204030204" pitchFamily="49" charset="0"/>
              </a:rPr>
              <a:t>reply</a:t>
            </a:r>
            <a:r>
              <a:rPr kumimoji="0" lang="en-US" altLang="en-US" sz="2000" b="0" i="0" u="none" strike="noStrike" cap="none" normalizeH="0" baseline="0" dirty="0" err="1">
                <a:ln>
                  <a:noFill/>
                </a:ln>
                <a:solidFill>
                  <a:srgbClr val="000000"/>
                </a:solidFill>
                <a:effectLst/>
                <a:latin typeface="Consolas" panose="020B0609020204030204" pitchFamily="49" charset="0"/>
              </a:rPr>
              <a:t>.Description</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2B91AF"/>
                </a:solidFill>
                <a:effectLst/>
                <a:latin typeface="Consolas" panose="020B0609020204030204" pitchFamily="49" charset="0"/>
              </a:rPr>
              <a:t>Console</a:t>
            </a:r>
            <a:r>
              <a:rPr kumimoji="0" lang="en-US" altLang="en-US" sz="2000" b="0" i="0" u="none" strike="noStrike" cap="none" normalizeH="0" baseline="0" dirty="0" err="1">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74531F"/>
                </a:solidFill>
                <a:effectLst/>
                <a:latin typeface="Consolas" panose="020B0609020204030204" pitchFamily="49" charset="0"/>
              </a:rPr>
              <a:t>WriteLine</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"Press any key to exit..."</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2B91AF"/>
                </a:solidFill>
                <a:effectLst/>
                <a:latin typeface="Consolas" panose="020B0609020204030204" pitchFamily="49" charset="0"/>
              </a:rPr>
              <a:t>Console</a:t>
            </a:r>
            <a:r>
              <a:rPr kumimoji="0" lang="en-US" altLang="en-US" sz="2000" b="0" i="0" u="none" strike="noStrike" cap="none" normalizeH="0" baseline="0" dirty="0" err="1">
                <a:ln>
                  <a:noFill/>
                </a:ln>
                <a:solidFill>
                  <a:srgbClr val="000000"/>
                </a:solidFill>
                <a:effectLst/>
                <a:latin typeface="Consolas" panose="020B0609020204030204" pitchFamily="49" charset="0"/>
              </a:rPr>
              <a:t>.</a:t>
            </a:r>
            <a:r>
              <a:rPr kumimoji="0" lang="en-US" altLang="en-US" sz="2000" b="0" i="0" u="none" strike="noStrike" cap="none" normalizeH="0" baseline="0" dirty="0" err="1">
                <a:ln>
                  <a:noFill/>
                </a:ln>
                <a:solidFill>
                  <a:srgbClr val="74531F"/>
                </a:solidFill>
                <a:effectLst/>
                <a:latin typeface="Consolas" panose="020B0609020204030204" pitchFamily="49" charset="0"/>
              </a:rPr>
              <a:t>ReadKey</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pl-PL"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35435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B83D2-767C-487F-897F-315F222B3FB9}"/>
              </a:ext>
            </a:extLst>
          </p:cNvPr>
          <p:cNvSpPr>
            <a:spLocks noGrp="1"/>
          </p:cNvSpPr>
          <p:nvPr>
            <p:ph type="title"/>
          </p:nvPr>
        </p:nvSpPr>
        <p:spPr/>
        <p:txBody>
          <a:bodyPr/>
          <a:lstStyle/>
          <a:p>
            <a:r>
              <a:rPr lang="en-US" dirty="0" err="1"/>
              <a:t>gRPC</a:t>
            </a:r>
            <a:r>
              <a:rPr lang="en-US" dirty="0"/>
              <a:t> Client for stream</a:t>
            </a:r>
          </a:p>
        </p:txBody>
      </p:sp>
      <p:sp>
        <p:nvSpPr>
          <p:cNvPr id="4" name="TextBox 3">
            <a:extLst>
              <a:ext uri="{FF2B5EF4-FFF2-40B4-BE49-F238E27FC236}">
                <a16:creationId xmlns:a16="http://schemas.microsoft.com/office/drawing/2014/main" id="{DCA99DEC-F2C6-4808-859D-4ADD9A968063}"/>
              </a:ext>
            </a:extLst>
          </p:cNvPr>
          <p:cNvSpPr txBox="1"/>
          <p:nvPr/>
        </p:nvSpPr>
        <p:spPr>
          <a:xfrm>
            <a:off x="-598124" y="828459"/>
            <a:ext cx="30151532" cy="6001643"/>
          </a:xfrm>
          <a:prstGeom prst="rect">
            <a:avLst/>
          </a:prstGeom>
          <a:noFill/>
        </p:spPr>
        <p:txBody>
          <a:bodyPr wrap="square">
            <a:spAutoFit/>
          </a:bodyPr>
          <a:lstStyle/>
          <a:p>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The port number(5001) must match the port of the </a:t>
            </a:r>
            <a:r>
              <a:rPr lang="en-US" sz="2400" dirty="0" err="1">
                <a:solidFill>
                  <a:srgbClr val="008000"/>
                </a:solidFill>
                <a:latin typeface="Consolas" panose="020B0609020204030204" pitchFamily="49" charset="0"/>
              </a:rPr>
              <a:t>gRPC</a:t>
            </a:r>
            <a:r>
              <a:rPr lang="en-US" sz="2400" dirty="0">
                <a:solidFill>
                  <a:srgbClr val="008000"/>
                </a:solidFill>
                <a:latin typeface="Consolas" panose="020B0609020204030204" pitchFamily="49" charset="0"/>
              </a:rPr>
              <a:t> server.</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var</a:t>
            </a:r>
            <a:r>
              <a:rPr lang="en-US" sz="2400" dirty="0">
                <a:solidFill>
                  <a:srgbClr val="000000"/>
                </a:solidFill>
                <a:latin typeface="Consolas" panose="020B0609020204030204" pitchFamily="49" charset="0"/>
              </a:rPr>
              <a:t> </a:t>
            </a:r>
            <a:r>
              <a:rPr lang="en-US" sz="2400" dirty="0">
                <a:solidFill>
                  <a:srgbClr val="1F377F"/>
                </a:solidFill>
                <a:latin typeface="Consolas" panose="020B0609020204030204" pitchFamily="49" charset="0"/>
              </a:rPr>
              <a:t>channel</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GrpcChannel.ForAddress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"https://localhost:5001"</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var</a:t>
            </a:r>
            <a:r>
              <a:rPr lang="en-US" sz="2400" dirty="0">
                <a:solidFill>
                  <a:srgbClr val="000000"/>
                </a:solidFill>
                <a:latin typeface="Consolas" panose="020B0609020204030204" pitchFamily="49" charset="0"/>
              </a:rPr>
              <a:t> </a:t>
            </a:r>
            <a:r>
              <a:rPr lang="en-US" sz="2400" dirty="0">
                <a:solidFill>
                  <a:srgbClr val="1F377F"/>
                </a:solidFill>
                <a:latin typeface="Consolas" panose="020B0609020204030204" pitchFamily="49" charset="0"/>
              </a:rPr>
              <a:t>client</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QuizeDefinition.QuizeDefinitionClient</a:t>
            </a:r>
            <a:r>
              <a:rPr lang="en-US" sz="2400" dirty="0">
                <a:solidFill>
                  <a:srgbClr val="000000"/>
                </a:solidFill>
                <a:latin typeface="Consolas" panose="020B0609020204030204" pitchFamily="49" charset="0"/>
              </a:rPr>
              <a:t>(channel);</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var</a:t>
            </a:r>
            <a:r>
              <a:rPr lang="en-US" sz="2400" dirty="0">
                <a:solidFill>
                  <a:srgbClr val="000000"/>
                </a:solidFill>
                <a:latin typeface="Consolas" panose="020B0609020204030204" pitchFamily="49" charset="0"/>
              </a:rPr>
              <a:t> </a:t>
            </a:r>
            <a:r>
              <a:rPr lang="en-US" sz="2400" dirty="0">
                <a:solidFill>
                  <a:srgbClr val="1F377F"/>
                </a:solidFill>
                <a:latin typeface="Consolas" panose="020B0609020204030204" pitchFamily="49" charset="0"/>
              </a:rPr>
              <a:t>request</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QuizeIdMessage</a:t>
            </a:r>
            <a:r>
              <a:rPr lang="en-US" sz="2400" dirty="0">
                <a:solidFill>
                  <a:srgbClr val="000000"/>
                </a:solidFill>
                <a:latin typeface="Consolas" panose="020B0609020204030204" pitchFamily="49" charset="0"/>
              </a:rPr>
              <a:t> { Id = 1 };</a:t>
            </a:r>
          </a:p>
          <a:p>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var</a:t>
            </a:r>
            <a:r>
              <a:rPr lang="en-US" sz="2400" dirty="0">
                <a:solidFill>
                  <a:srgbClr val="000000"/>
                </a:solidFill>
                <a:latin typeface="Consolas" panose="020B0609020204030204" pitchFamily="49" charset="0"/>
              </a:rPr>
              <a:t> </a:t>
            </a:r>
            <a:r>
              <a:rPr lang="en-US" sz="2400" dirty="0" err="1">
                <a:solidFill>
                  <a:srgbClr val="1F377F"/>
                </a:solidFill>
                <a:latin typeface="Consolas" panose="020B0609020204030204" pitchFamily="49" charset="0"/>
              </a:rPr>
              <a:t>quizeItems</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List&lt;</a:t>
            </a:r>
            <a:r>
              <a:rPr lang="en-US" sz="2400" dirty="0" err="1">
                <a:solidFill>
                  <a:srgbClr val="000000"/>
                </a:solidFill>
                <a:latin typeface="Consolas" panose="020B0609020204030204" pitchFamily="49" charset="0"/>
              </a:rPr>
              <a:t>QuizeMessage</a:t>
            </a:r>
            <a:r>
              <a:rPr lang="en-US" sz="2400" dirty="0">
                <a:solidFill>
                  <a:srgbClr val="000000"/>
                </a:solidFill>
                <a:latin typeface="Consolas" panose="020B0609020204030204" pitchFamily="49" charset="0"/>
              </a:rPr>
              <a:t>&gt;();</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var</a:t>
            </a:r>
            <a:r>
              <a:rPr lang="en-US" sz="2400" dirty="0">
                <a:solidFill>
                  <a:srgbClr val="000000"/>
                </a:solidFill>
                <a:latin typeface="Consolas" panose="020B0609020204030204" pitchFamily="49" charset="0"/>
              </a:rPr>
              <a:t> </a:t>
            </a:r>
            <a:r>
              <a:rPr lang="en-US" sz="2400" dirty="0">
                <a:solidFill>
                  <a:srgbClr val="1F377F"/>
                </a:solidFill>
                <a:latin typeface="Consolas" panose="020B0609020204030204" pitchFamily="49" charset="0"/>
              </a:rPr>
              <a:t>call</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client.GetQuizeList</a:t>
            </a:r>
            <a:r>
              <a:rPr lang="en-US" sz="2400" dirty="0">
                <a:solidFill>
                  <a:srgbClr val="000000"/>
                </a:solidFill>
                <a:latin typeface="Consolas" panose="020B0609020204030204" pitchFamily="49" charset="0"/>
              </a:rPr>
              <a:t>(request))</a:t>
            </a:r>
          </a:p>
          <a:p>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8F08C4"/>
                </a:solidFill>
                <a:latin typeface="Consolas" panose="020B0609020204030204" pitchFamily="49" charset="0"/>
              </a:rPr>
              <a:t>while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await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call.ResponseStream.MoveNext</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var</a:t>
            </a:r>
            <a:r>
              <a:rPr lang="en-US" sz="2400" dirty="0">
                <a:solidFill>
                  <a:srgbClr val="000000"/>
                </a:solidFill>
                <a:latin typeface="Consolas" panose="020B0609020204030204" pitchFamily="49" charset="0"/>
              </a:rPr>
              <a:t> </a:t>
            </a:r>
            <a:r>
              <a:rPr lang="en-US" sz="2400" dirty="0">
                <a:solidFill>
                  <a:srgbClr val="1F377F"/>
                </a:solidFill>
                <a:latin typeface="Consolas" panose="020B0609020204030204" pitchFamily="49" charset="0"/>
              </a:rPr>
              <a:t>item</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call.ResponseStream.Current</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quizeItems.Add</a:t>
            </a:r>
            <a:r>
              <a:rPr lang="en-US" sz="2400" dirty="0">
                <a:solidFill>
                  <a:srgbClr val="000000"/>
                </a:solidFill>
                <a:latin typeface="Consolas" panose="020B0609020204030204" pitchFamily="49" charset="0"/>
              </a:rPr>
              <a:t>(item);</a:t>
            </a: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Console.WriteLine</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item.Id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item.Name</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item.Description</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p>
          <a:p>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{item.</a:t>
            </a:r>
            <a:r>
              <a:rPr lang="en-US" sz="2400" dirty="0" err="1">
                <a:solidFill>
                  <a:srgbClr val="000000"/>
                </a:solidFill>
                <a:latin typeface="Consolas" panose="020B0609020204030204" pitchFamily="49" charset="0"/>
              </a:rPr>
              <a:t>QuestionList</a:t>
            </a:r>
            <a:r>
              <a:rPr lang="en-US" sz="2400" dirty="0">
                <a:solidFill>
                  <a:srgbClr val="000000"/>
                </a:solidFill>
                <a:latin typeface="Consolas" panose="020B0609020204030204" pitchFamily="49" charset="0"/>
              </a:rPr>
              <a:t>?.Count}</a:t>
            </a:r>
            <a:r>
              <a:rPr lang="en-US" sz="2400" dirty="0">
                <a:solidFill>
                  <a:srgbClr val="A31515"/>
                </a:solidFill>
                <a:latin typeface="Consolas" panose="020B0609020204030204" pitchFamily="49" charset="0"/>
              </a:rPr>
              <a:t>"</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34248043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a:t>GraphQL</a:t>
            </a:r>
            <a:endParaRPr lang="en-US" dirty="0"/>
          </a:p>
        </p:txBody>
      </p:sp>
      <p:pic>
        <p:nvPicPr>
          <p:cNvPr id="5122" name="Picture 2" descr="The power of GraphQL directives - {Callstack} Blog">
            <a:extLst>
              <a:ext uri="{FF2B5EF4-FFF2-40B4-BE49-F238E27FC236}">
                <a16:creationId xmlns:a16="http://schemas.microsoft.com/office/drawing/2014/main" id="{7AA9350A-E537-4A86-A271-375653FC1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1169" y="1288644"/>
            <a:ext cx="4652784" cy="2326392"/>
          </a:xfrm>
          <a:prstGeom prst="rect">
            <a:avLst/>
          </a:prstGeom>
          <a:noFill/>
          <a:effectLst>
            <a:glow rad="850900">
              <a:schemeClr val="bg1"/>
            </a:glow>
            <a:outerShdw blurRad="50800" dist="38100" dir="2700000" algn="tl" rotWithShape="0">
              <a:prstClr val="black">
                <a:alpha val="40000"/>
              </a:prstClr>
            </a:outerShdw>
            <a:softEdge rad="0"/>
          </a:effectLst>
          <a:extLst>
            <a:ext uri="{909E8E84-426E-40DD-AFC4-6F175D3DCCD1}">
              <a14:hiddenFill xmlns:a14="http://schemas.microsoft.com/office/drawing/2010/main">
                <a:solidFill>
                  <a:srgbClr val="FFFFFF"/>
                </a:solidFill>
              </a14:hiddenFill>
            </a:ext>
          </a:extLst>
        </p:spPr>
      </p:pic>
      <p:pic>
        <p:nvPicPr>
          <p:cNvPr id="3" name="Picture 2" descr="The power of GraphQL directives - {Callstack} Blog">
            <a:extLst>
              <a:ext uri="{FF2B5EF4-FFF2-40B4-BE49-F238E27FC236}">
                <a16:creationId xmlns:a16="http://schemas.microsoft.com/office/drawing/2014/main" id="{EB9AAD82-EB56-4717-9FF5-8C31865A90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662" y="1300716"/>
            <a:ext cx="4652784" cy="232639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21054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17CC815-F783-440B-AB8A-1D1767C40D3A}"/>
              </a:ext>
            </a:extLst>
          </p:cNvPr>
          <p:cNvSpPr>
            <a:spLocks noGrp="1"/>
          </p:cNvSpPr>
          <p:nvPr>
            <p:ph type="body" sz="quarter" idx="10"/>
          </p:nvPr>
        </p:nvSpPr>
        <p:spPr>
          <a:xfrm>
            <a:off x="269239" y="1189177"/>
            <a:ext cx="5826761" cy="5299912"/>
          </a:xfrm>
        </p:spPr>
        <p:txBody>
          <a:bodyPr/>
          <a:lstStyle/>
          <a:p>
            <a:pPr marL="0" indent="0">
              <a:buNone/>
            </a:pPr>
            <a:r>
              <a:rPr lang="en-US" sz="4400" b="1" dirty="0"/>
              <a:t>Ask for exactly </a:t>
            </a:r>
          </a:p>
          <a:p>
            <a:pPr marL="0" indent="0">
              <a:buNone/>
            </a:pPr>
            <a:r>
              <a:rPr lang="en-US" sz="4400" b="1" dirty="0"/>
              <a:t>what you want</a:t>
            </a:r>
          </a:p>
          <a:p>
            <a:pPr marL="0" indent="0">
              <a:buNone/>
            </a:pPr>
            <a:endParaRPr lang="en-US" sz="4400" b="1" dirty="0"/>
          </a:p>
          <a:p>
            <a:pPr marL="0" indent="0">
              <a:buNone/>
            </a:pPr>
            <a:r>
              <a:rPr lang="en-US" sz="4000" b="1" dirty="0" err="1"/>
              <a:t>GraphQL</a:t>
            </a:r>
            <a:r>
              <a:rPr lang="en-US" sz="4000" b="1" dirty="0"/>
              <a:t> is a query language that solves the issue with </a:t>
            </a:r>
            <a:br>
              <a:rPr lang="en-US" sz="4000" b="1" dirty="0"/>
            </a:br>
            <a:r>
              <a:rPr lang="en-US" sz="4000" b="1" dirty="0"/>
              <a:t>over/under-</a:t>
            </a:r>
            <a:r>
              <a:rPr lang="en-US" sz="4000" b="1" dirty="0" err="1"/>
              <a:t>feching</a:t>
            </a:r>
            <a:endParaRPr lang="en-US" sz="4000" b="1" dirty="0"/>
          </a:p>
          <a:p>
            <a:pPr marL="0" indent="0">
              <a:buNone/>
            </a:pPr>
            <a:endParaRPr lang="en-US" sz="4000" b="1" dirty="0"/>
          </a:p>
        </p:txBody>
      </p:sp>
      <p:sp>
        <p:nvSpPr>
          <p:cNvPr id="3" name="Title 2">
            <a:extLst>
              <a:ext uri="{FF2B5EF4-FFF2-40B4-BE49-F238E27FC236}">
                <a16:creationId xmlns:a16="http://schemas.microsoft.com/office/drawing/2014/main" id="{1B6C4368-78A6-493F-BBFF-A997C72DDF7E}"/>
              </a:ext>
            </a:extLst>
          </p:cNvPr>
          <p:cNvSpPr>
            <a:spLocks noGrp="1"/>
          </p:cNvSpPr>
          <p:nvPr>
            <p:ph type="title"/>
          </p:nvPr>
        </p:nvSpPr>
        <p:spPr/>
        <p:txBody>
          <a:bodyPr/>
          <a:lstStyle/>
          <a:p>
            <a:endParaRPr lang="en-US" dirty="0"/>
          </a:p>
        </p:txBody>
      </p:sp>
      <p:pic>
        <p:nvPicPr>
          <p:cNvPr id="6146" name="Picture 2" descr="Demystify GraphQL - Knoldus Blogs">
            <a:extLst>
              <a:ext uri="{FF2B5EF4-FFF2-40B4-BE49-F238E27FC236}">
                <a16:creationId xmlns:a16="http://schemas.microsoft.com/office/drawing/2014/main" id="{6DFCE2DD-F7AA-4AF4-83E1-C0450478C5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763" y="371806"/>
            <a:ext cx="5715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30573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8E122A-1D40-46FD-8E23-876F17E8B205}"/>
              </a:ext>
            </a:extLst>
          </p:cNvPr>
          <p:cNvSpPr>
            <a:spLocks noGrp="1"/>
          </p:cNvSpPr>
          <p:nvPr>
            <p:ph type="body" sz="quarter" idx="10"/>
          </p:nvPr>
        </p:nvSpPr>
        <p:spPr>
          <a:xfrm>
            <a:off x="269239" y="1189177"/>
            <a:ext cx="11653523" cy="5373651"/>
          </a:xfrm>
        </p:spPr>
        <p:txBody>
          <a:bodyPr/>
          <a:lstStyle/>
          <a:p>
            <a:r>
              <a:rPr lang="en-US" dirty="0"/>
              <a:t>One endpoint</a:t>
            </a:r>
          </a:p>
          <a:p>
            <a:r>
              <a:rPr lang="en-US" dirty="0"/>
              <a:t>One request</a:t>
            </a:r>
          </a:p>
          <a:p>
            <a:r>
              <a:rPr lang="en-US" dirty="0"/>
              <a:t>No over- or under-fetching</a:t>
            </a:r>
          </a:p>
          <a:p>
            <a:r>
              <a:rPr lang="en-US" dirty="0"/>
              <a:t>Type system</a:t>
            </a:r>
          </a:p>
          <a:p>
            <a:r>
              <a:rPr lang="en-US" dirty="0"/>
              <a:t>No versioning</a:t>
            </a:r>
          </a:p>
          <a:p>
            <a:r>
              <a:rPr lang="en-US" dirty="0"/>
              <a:t>Documentation (from schema and type system)</a:t>
            </a:r>
          </a:p>
          <a:p>
            <a:r>
              <a:rPr lang="en-US" dirty="0"/>
              <a:t>Real-time</a:t>
            </a:r>
          </a:p>
          <a:p>
            <a:r>
              <a:rPr lang="en-US" dirty="0"/>
              <a:t>Simplicity </a:t>
            </a:r>
          </a:p>
        </p:txBody>
      </p:sp>
      <p:sp>
        <p:nvSpPr>
          <p:cNvPr id="3" name="Title 2">
            <a:extLst>
              <a:ext uri="{FF2B5EF4-FFF2-40B4-BE49-F238E27FC236}">
                <a16:creationId xmlns:a16="http://schemas.microsoft.com/office/drawing/2014/main" id="{63559A1F-09D0-4100-8840-10FABCBAA345}"/>
              </a:ext>
            </a:extLst>
          </p:cNvPr>
          <p:cNvSpPr>
            <a:spLocks noGrp="1"/>
          </p:cNvSpPr>
          <p:nvPr>
            <p:ph type="title"/>
          </p:nvPr>
        </p:nvSpPr>
        <p:spPr/>
        <p:txBody>
          <a:bodyPr/>
          <a:lstStyle/>
          <a:p>
            <a:r>
              <a:rPr lang="en-US" dirty="0" err="1"/>
              <a:t>GraphQL</a:t>
            </a:r>
            <a:endParaRPr lang="en-US" dirty="0"/>
          </a:p>
        </p:txBody>
      </p:sp>
    </p:spTree>
    <p:extLst>
      <p:ext uri="{BB962C8B-B14F-4D97-AF65-F5344CB8AC3E}">
        <p14:creationId xmlns:p14="http://schemas.microsoft.com/office/powerpoint/2010/main" val="189056619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C759D3-5D07-412A-8C1F-F8A848895597}"/>
              </a:ext>
            </a:extLst>
          </p:cNvPr>
          <p:cNvSpPr>
            <a:spLocks noGrp="1"/>
          </p:cNvSpPr>
          <p:nvPr>
            <p:ph type="body" sz="quarter" idx="10"/>
          </p:nvPr>
        </p:nvSpPr>
        <p:spPr>
          <a:xfrm>
            <a:off x="269239" y="1189177"/>
            <a:ext cx="11653523" cy="1391407"/>
          </a:xfrm>
        </p:spPr>
        <p:txBody>
          <a:bodyPr/>
          <a:lstStyle/>
          <a:p>
            <a:r>
              <a:rPr lang="en-US" dirty="0"/>
              <a:t>Only POST verb</a:t>
            </a:r>
          </a:p>
          <a:p>
            <a:r>
              <a:rPr lang="en-US" dirty="0"/>
              <a:t>We have headers</a:t>
            </a:r>
          </a:p>
        </p:txBody>
      </p:sp>
      <p:sp>
        <p:nvSpPr>
          <p:cNvPr id="3" name="Title 2">
            <a:extLst>
              <a:ext uri="{FF2B5EF4-FFF2-40B4-BE49-F238E27FC236}">
                <a16:creationId xmlns:a16="http://schemas.microsoft.com/office/drawing/2014/main" id="{D38CCDC7-E922-43D4-9EAC-20A0B3C87A7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63527459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28590F-BEB3-4B20-B27E-AD638D7F67A5}"/>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D583EEC3-6AD6-4379-AB9F-88826D997366}"/>
              </a:ext>
            </a:extLst>
          </p:cNvPr>
          <p:cNvSpPr>
            <a:spLocks noGrp="1"/>
          </p:cNvSpPr>
          <p:nvPr>
            <p:ph type="title"/>
          </p:nvPr>
        </p:nvSpPr>
        <p:spPr/>
        <p:txBody>
          <a:bodyPr/>
          <a:lstStyle/>
          <a:p>
            <a:r>
              <a:rPr lang="en-US" dirty="0"/>
              <a:t>Schema building blocks</a:t>
            </a:r>
          </a:p>
        </p:txBody>
      </p:sp>
      <p:sp>
        <p:nvSpPr>
          <p:cNvPr id="5" name="Rectangle 4">
            <a:extLst>
              <a:ext uri="{FF2B5EF4-FFF2-40B4-BE49-F238E27FC236}">
                <a16:creationId xmlns:a16="http://schemas.microsoft.com/office/drawing/2014/main" id="{3A34F29B-AEE9-4D01-96DE-C77B13AF4214}"/>
              </a:ext>
            </a:extLst>
          </p:cNvPr>
          <p:cNvSpPr/>
          <p:nvPr/>
        </p:nvSpPr>
        <p:spPr bwMode="auto">
          <a:xfrm>
            <a:off x="548641" y="1463420"/>
            <a:ext cx="3169920" cy="2662086"/>
          </a:xfrm>
          <a:prstGeom prst="rect">
            <a:avLst/>
          </a:prstGeom>
          <a:solidFill>
            <a:srgbClr val="70309F"/>
          </a:solidFill>
          <a:ln>
            <a:no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l">
              <a:rot lat="0" lon="0" rev="1500000"/>
            </a:lightRig>
          </a:scene3d>
          <a:sp3d prstMaterial="metal">
            <a:bevelT w="88900" h="88900"/>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Queries</a:t>
            </a:r>
          </a:p>
        </p:txBody>
      </p:sp>
      <p:sp>
        <p:nvSpPr>
          <p:cNvPr id="7" name="Rectangle 6">
            <a:extLst>
              <a:ext uri="{FF2B5EF4-FFF2-40B4-BE49-F238E27FC236}">
                <a16:creationId xmlns:a16="http://schemas.microsoft.com/office/drawing/2014/main" id="{F9010C48-6F4F-427C-A9E0-888D668BC101}"/>
              </a:ext>
            </a:extLst>
          </p:cNvPr>
          <p:cNvSpPr/>
          <p:nvPr/>
        </p:nvSpPr>
        <p:spPr bwMode="auto">
          <a:xfrm>
            <a:off x="4123783" y="1463420"/>
            <a:ext cx="3169920" cy="2662086"/>
          </a:xfrm>
          <a:prstGeom prst="rect">
            <a:avLst/>
          </a:prstGeom>
          <a:solidFill>
            <a:schemeClr val="accent1"/>
          </a:solidFill>
          <a:ln>
            <a:no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Mutations</a:t>
            </a:r>
          </a:p>
        </p:txBody>
      </p:sp>
      <p:sp>
        <p:nvSpPr>
          <p:cNvPr id="9" name="Rectangle 8">
            <a:extLst>
              <a:ext uri="{FF2B5EF4-FFF2-40B4-BE49-F238E27FC236}">
                <a16:creationId xmlns:a16="http://schemas.microsoft.com/office/drawing/2014/main" id="{01A5382D-F12F-4059-9E09-D2B7056E75BC}"/>
              </a:ext>
            </a:extLst>
          </p:cNvPr>
          <p:cNvSpPr/>
          <p:nvPr/>
        </p:nvSpPr>
        <p:spPr bwMode="auto">
          <a:xfrm>
            <a:off x="8023272" y="1461412"/>
            <a:ext cx="3169920" cy="2662086"/>
          </a:xfrm>
          <a:prstGeom prst="rect">
            <a:avLst/>
          </a:prstGeom>
          <a:solidFill>
            <a:schemeClr val="accent1"/>
          </a:solidFill>
          <a:ln>
            <a:no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Subscriptions</a:t>
            </a:r>
          </a:p>
        </p:txBody>
      </p:sp>
      <p:sp>
        <p:nvSpPr>
          <p:cNvPr id="11" name="Rectangle 10">
            <a:extLst>
              <a:ext uri="{FF2B5EF4-FFF2-40B4-BE49-F238E27FC236}">
                <a16:creationId xmlns:a16="http://schemas.microsoft.com/office/drawing/2014/main" id="{C174AD94-5E6F-4175-92E1-1EC3BA957CE8}"/>
              </a:ext>
            </a:extLst>
          </p:cNvPr>
          <p:cNvSpPr/>
          <p:nvPr/>
        </p:nvSpPr>
        <p:spPr bwMode="auto">
          <a:xfrm>
            <a:off x="548641" y="2833936"/>
            <a:ext cx="3169920" cy="1213808"/>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Get data</a:t>
            </a:r>
          </a:p>
        </p:txBody>
      </p:sp>
      <p:sp>
        <p:nvSpPr>
          <p:cNvPr id="13" name="Rectangle 12">
            <a:extLst>
              <a:ext uri="{FF2B5EF4-FFF2-40B4-BE49-F238E27FC236}">
                <a16:creationId xmlns:a16="http://schemas.microsoft.com/office/drawing/2014/main" id="{95EDF5DC-9785-43B5-BF54-461542CD5324}"/>
              </a:ext>
            </a:extLst>
          </p:cNvPr>
          <p:cNvSpPr/>
          <p:nvPr/>
        </p:nvSpPr>
        <p:spPr bwMode="auto">
          <a:xfrm>
            <a:off x="4123783" y="2818596"/>
            <a:ext cx="3169920" cy="1213808"/>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Add/ Update/ Delete data</a:t>
            </a:r>
          </a:p>
        </p:txBody>
      </p:sp>
      <p:sp>
        <p:nvSpPr>
          <p:cNvPr id="15" name="Rectangle 14">
            <a:extLst>
              <a:ext uri="{FF2B5EF4-FFF2-40B4-BE49-F238E27FC236}">
                <a16:creationId xmlns:a16="http://schemas.microsoft.com/office/drawing/2014/main" id="{5F6FC4B8-A4D8-43B0-82BD-287C243FAA0F}"/>
              </a:ext>
            </a:extLst>
          </p:cNvPr>
          <p:cNvSpPr/>
          <p:nvPr/>
        </p:nvSpPr>
        <p:spPr bwMode="auto">
          <a:xfrm>
            <a:off x="8023272" y="2818596"/>
            <a:ext cx="3169920" cy="1213808"/>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Subscribe to event</a:t>
            </a:r>
          </a:p>
        </p:txBody>
      </p:sp>
      <p:sp>
        <p:nvSpPr>
          <p:cNvPr id="17" name="Rectangle 16">
            <a:extLst>
              <a:ext uri="{FF2B5EF4-FFF2-40B4-BE49-F238E27FC236}">
                <a16:creationId xmlns:a16="http://schemas.microsoft.com/office/drawing/2014/main" id="{C28810CF-0C4D-4DB7-9772-C69964F27123}"/>
              </a:ext>
            </a:extLst>
          </p:cNvPr>
          <p:cNvSpPr/>
          <p:nvPr/>
        </p:nvSpPr>
        <p:spPr bwMode="auto">
          <a:xfrm>
            <a:off x="548641" y="4679527"/>
            <a:ext cx="2979685" cy="1628974"/>
          </a:xfrm>
          <a:prstGeom prst="rect">
            <a:avLst/>
          </a:prstGeom>
          <a:solidFill>
            <a:schemeClr val="dk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Fields</a:t>
            </a:r>
          </a:p>
        </p:txBody>
      </p:sp>
      <p:sp>
        <p:nvSpPr>
          <p:cNvPr id="19" name="Rectangle 18">
            <a:extLst>
              <a:ext uri="{FF2B5EF4-FFF2-40B4-BE49-F238E27FC236}">
                <a16:creationId xmlns:a16="http://schemas.microsoft.com/office/drawing/2014/main" id="{AE00A04A-E7C3-45B7-B326-371569AD7FAC}"/>
              </a:ext>
            </a:extLst>
          </p:cNvPr>
          <p:cNvSpPr/>
          <p:nvPr/>
        </p:nvSpPr>
        <p:spPr bwMode="auto">
          <a:xfrm>
            <a:off x="4121465" y="4679527"/>
            <a:ext cx="2979685" cy="1628974"/>
          </a:xfrm>
          <a:prstGeom prst="rect">
            <a:avLst/>
          </a:prstGeom>
          <a:solidFill>
            <a:schemeClr val="dk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Resolvers</a:t>
            </a:r>
          </a:p>
        </p:txBody>
      </p:sp>
      <p:sp>
        <p:nvSpPr>
          <p:cNvPr id="21" name="Rectangle 20">
            <a:extLst>
              <a:ext uri="{FF2B5EF4-FFF2-40B4-BE49-F238E27FC236}">
                <a16:creationId xmlns:a16="http://schemas.microsoft.com/office/drawing/2014/main" id="{DA5EB363-9542-448C-A572-24D7AB8C08AD}"/>
              </a:ext>
            </a:extLst>
          </p:cNvPr>
          <p:cNvSpPr/>
          <p:nvPr/>
        </p:nvSpPr>
        <p:spPr bwMode="auto">
          <a:xfrm>
            <a:off x="8023272" y="4679527"/>
            <a:ext cx="2979685" cy="1628974"/>
          </a:xfrm>
          <a:prstGeom prst="rect">
            <a:avLst/>
          </a:prstGeom>
          <a:solidFill>
            <a:schemeClr val="dk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Types</a:t>
            </a:r>
          </a:p>
        </p:txBody>
      </p:sp>
    </p:spTree>
    <p:extLst>
      <p:ext uri="{BB962C8B-B14F-4D97-AF65-F5344CB8AC3E}">
        <p14:creationId xmlns:p14="http://schemas.microsoft.com/office/powerpoint/2010/main" val="117271523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887E70-2564-4054-BA88-5C4E6786E595}"/>
              </a:ext>
            </a:extLst>
          </p:cNvPr>
          <p:cNvSpPr>
            <a:spLocks noGrp="1"/>
          </p:cNvSpPr>
          <p:nvPr>
            <p:ph type="body" sz="quarter" idx="10"/>
          </p:nvPr>
        </p:nvSpPr>
        <p:spPr>
          <a:xfrm>
            <a:off x="269239" y="1189177"/>
            <a:ext cx="11653523" cy="1292662"/>
          </a:xfrm>
        </p:spPr>
        <p:txBody>
          <a:bodyPr/>
          <a:lstStyle/>
          <a:p>
            <a:pPr marL="0" indent="0">
              <a:buNone/>
            </a:pPr>
            <a:r>
              <a:rPr lang="en-US" sz="3600" dirty="0"/>
              <a:t>Is everything that can be ‘questioned’ from the outside</a:t>
            </a:r>
          </a:p>
          <a:p>
            <a:pPr marL="0" indent="0">
              <a:buNone/>
            </a:pPr>
            <a:r>
              <a:rPr lang="en-US" sz="3600" dirty="0"/>
              <a:t>You need to define the query type</a:t>
            </a:r>
          </a:p>
        </p:txBody>
      </p:sp>
      <p:sp>
        <p:nvSpPr>
          <p:cNvPr id="3" name="Title 2">
            <a:extLst>
              <a:ext uri="{FF2B5EF4-FFF2-40B4-BE49-F238E27FC236}">
                <a16:creationId xmlns:a16="http://schemas.microsoft.com/office/drawing/2014/main" id="{34881FF5-974D-45D2-9206-27FC5C751321}"/>
              </a:ext>
            </a:extLst>
          </p:cNvPr>
          <p:cNvSpPr>
            <a:spLocks noGrp="1"/>
          </p:cNvSpPr>
          <p:nvPr>
            <p:ph type="title"/>
          </p:nvPr>
        </p:nvSpPr>
        <p:spPr/>
        <p:txBody>
          <a:bodyPr/>
          <a:lstStyle/>
          <a:p>
            <a:r>
              <a:rPr lang="en-US" dirty="0"/>
              <a:t>Query</a:t>
            </a:r>
          </a:p>
        </p:txBody>
      </p:sp>
      <p:pic>
        <p:nvPicPr>
          <p:cNvPr id="6" name="Picture 5">
            <a:extLst>
              <a:ext uri="{FF2B5EF4-FFF2-40B4-BE49-F238E27FC236}">
                <a16:creationId xmlns:a16="http://schemas.microsoft.com/office/drawing/2014/main" id="{48049B76-C2BA-42B1-B442-2CFEC2D10953}"/>
              </a:ext>
            </a:extLst>
          </p:cNvPr>
          <p:cNvPicPr>
            <a:picLocks noChangeAspect="1"/>
          </p:cNvPicPr>
          <p:nvPr/>
        </p:nvPicPr>
        <p:blipFill>
          <a:blip r:embed="rId3"/>
          <a:stretch>
            <a:fillRect/>
          </a:stretch>
        </p:blipFill>
        <p:spPr>
          <a:xfrm>
            <a:off x="1114174" y="6886613"/>
            <a:ext cx="1876425" cy="1647825"/>
          </a:xfrm>
          <a:prstGeom prst="rect">
            <a:avLst/>
          </a:prstGeom>
        </p:spPr>
      </p:pic>
      <p:sp>
        <p:nvSpPr>
          <p:cNvPr id="7" name="TextBox 6">
            <a:extLst>
              <a:ext uri="{FF2B5EF4-FFF2-40B4-BE49-F238E27FC236}">
                <a16:creationId xmlns:a16="http://schemas.microsoft.com/office/drawing/2014/main" id="{2EED1F18-57B1-49EC-8F7E-F0153451F647}"/>
              </a:ext>
            </a:extLst>
          </p:cNvPr>
          <p:cNvSpPr txBox="1"/>
          <p:nvPr/>
        </p:nvSpPr>
        <p:spPr>
          <a:xfrm>
            <a:off x="370115" y="2808514"/>
            <a:ext cx="4275016" cy="34932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lumMod val="75000"/>
                  </a:schemeClr>
                </a:solidFill>
              </a:rPr>
              <a:t>query</a:t>
            </a: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a:gradFill>
                  <a:gsLst>
                    <a:gs pos="2917">
                      <a:schemeClr val="tx1"/>
                    </a:gs>
                    <a:gs pos="30000">
                      <a:schemeClr val="tx1"/>
                    </a:gs>
                  </a:gsLst>
                  <a:lin ang="5400000" scaled="0"/>
                </a:gradFill>
              </a:rPr>
              <a:t>	speakers{</a:t>
            </a: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companyName</a:t>
            </a: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lastName</a:t>
            </a: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firstName</a:t>
            </a: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		twitter</a:t>
            </a:r>
          </a:p>
          <a:p>
            <a:pPr>
              <a:lnSpc>
                <a:spcPct val="90000"/>
              </a:lnSpc>
              <a:spcAft>
                <a:spcPts val="600"/>
              </a:spcAft>
            </a:pP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a:t>
            </a:r>
          </a:p>
        </p:txBody>
      </p:sp>
      <p:sp>
        <p:nvSpPr>
          <p:cNvPr id="9" name="TextBox 8">
            <a:extLst>
              <a:ext uri="{FF2B5EF4-FFF2-40B4-BE49-F238E27FC236}">
                <a16:creationId xmlns:a16="http://schemas.microsoft.com/office/drawing/2014/main" id="{9F8E9360-D0D3-459B-AD33-8CF8C6B012C3}"/>
              </a:ext>
            </a:extLst>
          </p:cNvPr>
          <p:cNvSpPr txBox="1"/>
          <p:nvPr/>
        </p:nvSpPr>
        <p:spPr>
          <a:xfrm>
            <a:off x="6335486" y="2289234"/>
            <a:ext cx="5372817" cy="5539978"/>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lumMod val="75000"/>
                  </a:schemeClr>
                </a:solidFill>
              </a:rPr>
              <a:t>{</a:t>
            </a:r>
          </a:p>
          <a:p>
            <a:pPr>
              <a:lnSpc>
                <a:spcPct val="90000"/>
              </a:lnSpc>
              <a:spcAft>
                <a:spcPts val="600"/>
              </a:spcAft>
            </a:pPr>
            <a:r>
              <a:rPr lang="en-US" sz="2400" dirty="0">
                <a:solidFill>
                  <a:schemeClr val="tx2">
                    <a:lumMod val="75000"/>
                  </a:schemeClr>
                </a:solidFill>
              </a:rPr>
              <a:t>  “data”: </a:t>
            </a: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a:gradFill>
                  <a:gsLst>
                    <a:gs pos="2917">
                      <a:schemeClr val="tx1"/>
                    </a:gs>
                    <a:gs pos="30000">
                      <a:schemeClr val="tx1"/>
                    </a:gs>
                  </a:gsLst>
                  <a:lin ang="5400000" scaled="0"/>
                </a:gradFill>
              </a:rPr>
              <a:t>	“speakers”: [</a:t>
            </a:r>
          </a:p>
          <a:p>
            <a:pPr>
              <a:lnSpc>
                <a:spcPct val="90000"/>
              </a:lnSpc>
              <a:spcAft>
                <a:spcPts val="600"/>
              </a:spcAft>
            </a:pP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companyName</a:t>
            </a:r>
            <a:r>
              <a:rPr lang="en-US" sz="2400" dirty="0">
                <a:gradFill>
                  <a:gsLst>
                    <a:gs pos="2917">
                      <a:schemeClr val="tx1"/>
                    </a:gs>
                    <a:gs pos="30000">
                      <a:schemeClr val="tx1"/>
                    </a:gs>
                  </a:gsLst>
                  <a:lin ang="5400000" scaled="0"/>
                </a:gradFill>
              </a:rPr>
              <a:t>”:”Microsoft”,</a:t>
            </a: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lastName</a:t>
            </a:r>
            <a:r>
              <a:rPr lang="en-US" sz="2400" dirty="0">
                <a:gradFill>
                  <a:gsLst>
                    <a:gs pos="2917">
                      <a:schemeClr val="tx1"/>
                    </a:gs>
                    <a:gs pos="30000">
                      <a:schemeClr val="tx1"/>
                    </a:gs>
                  </a:gsLst>
                  <a:lin ang="5400000" scaled="0"/>
                </a:gradFill>
              </a:rPr>
              <a:t>”:”</a:t>
            </a:r>
            <a:r>
              <a:rPr lang="en-US" sz="2400" dirty="0" err="1">
                <a:gradFill>
                  <a:gsLst>
                    <a:gs pos="2917">
                      <a:schemeClr val="tx1"/>
                    </a:gs>
                    <a:gs pos="30000">
                      <a:schemeClr val="tx1"/>
                    </a:gs>
                  </a:gsLst>
                  <a:lin ang="5400000" scaled="0"/>
                </a:gradFill>
              </a:rPr>
              <a:t>Hanselman</a:t>
            </a:r>
            <a:r>
              <a:rPr lang="en-US" sz="2400" dirty="0">
                <a:gradFill>
                  <a:gsLst>
                    <a:gs pos="2917">
                      <a:schemeClr val="tx1"/>
                    </a:gs>
                    <a:gs pos="30000">
                      <a:schemeClr val="tx1"/>
                    </a:gs>
                  </a:gsLst>
                  <a:lin ang="5400000" scaled="0"/>
                </a:gradFill>
              </a:rPr>
              <a:t>”,</a:t>
            </a:r>
          </a:p>
          <a:p>
            <a:pPr>
              <a:lnSpc>
                <a:spcPct val="90000"/>
              </a:lnSpc>
              <a:spcAft>
                <a:spcPts val="600"/>
              </a:spcAft>
            </a:pPr>
            <a:r>
              <a:rPr lang="en-US" sz="2400" dirty="0">
                <a:gradFill>
                  <a:gsLst>
                    <a:gs pos="2917">
                      <a:schemeClr val="tx1"/>
                    </a:gs>
                    <a:gs pos="30000">
                      <a:schemeClr val="tx1"/>
                    </a:gs>
                  </a:gsLst>
                  <a:lin ang="5400000" scaled="0"/>
                </a:gradFill>
              </a:rPr>
              <a:t>	  “</a:t>
            </a:r>
            <a:r>
              <a:rPr lang="en-US" sz="2400" dirty="0" err="1">
                <a:gradFill>
                  <a:gsLst>
                    <a:gs pos="2917">
                      <a:schemeClr val="tx1"/>
                    </a:gs>
                    <a:gs pos="30000">
                      <a:schemeClr val="tx1"/>
                    </a:gs>
                  </a:gsLst>
                  <a:lin ang="5400000" scaled="0"/>
                </a:gradFill>
              </a:rPr>
              <a:t>firstName</a:t>
            </a:r>
            <a:r>
              <a:rPr lang="en-US" sz="2400" dirty="0">
                <a:gradFill>
                  <a:gsLst>
                    <a:gs pos="2917">
                      <a:schemeClr val="tx1"/>
                    </a:gs>
                    <a:gs pos="30000">
                      <a:schemeClr val="tx1"/>
                    </a:gs>
                  </a:gsLst>
                  <a:lin ang="5400000" scaled="0"/>
                </a:gradFill>
              </a:rPr>
              <a:t>”:”Scott”,</a:t>
            </a:r>
          </a:p>
          <a:p>
            <a:pPr>
              <a:lnSpc>
                <a:spcPct val="90000"/>
              </a:lnSpc>
              <a:spcAft>
                <a:spcPts val="600"/>
              </a:spcAft>
            </a:pPr>
            <a:r>
              <a:rPr lang="en-US" sz="2400" dirty="0">
                <a:gradFill>
                  <a:gsLst>
                    <a:gs pos="2917">
                      <a:schemeClr val="tx1"/>
                    </a:gs>
                    <a:gs pos="30000">
                      <a:schemeClr val="tx1"/>
                    </a:gs>
                  </a:gsLst>
                  <a:lin ang="5400000" scaled="0"/>
                </a:gradFill>
              </a:rPr>
              <a:t>	  “twitter”:””</a:t>
            </a:r>
          </a:p>
          <a:p>
            <a:pPr>
              <a:lnSpc>
                <a:spcPct val="90000"/>
              </a:lnSpc>
              <a:spcAft>
                <a:spcPts val="600"/>
              </a:spcAft>
            </a:pP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  }</a:t>
            </a:r>
          </a:p>
          <a:p>
            <a:pPr>
              <a:lnSpc>
                <a:spcPct val="90000"/>
              </a:lnSpc>
              <a:spcAft>
                <a:spcPts val="600"/>
              </a:spcAft>
            </a:pPr>
            <a:r>
              <a:rPr lang="en-US" sz="2400" dirty="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457619508"/>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F42ECF-E921-495F-B288-EF8723ACE8DE}"/>
              </a:ext>
            </a:extLst>
          </p:cNvPr>
          <p:cNvSpPr>
            <a:spLocks noGrp="1"/>
          </p:cNvSpPr>
          <p:nvPr>
            <p:ph type="title"/>
          </p:nvPr>
        </p:nvSpPr>
        <p:spPr/>
        <p:txBody>
          <a:bodyPr/>
          <a:lstStyle/>
          <a:p>
            <a:r>
              <a:rPr lang="en-US" dirty="0"/>
              <a:t>Pros			vs		Cons</a:t>
            </a:r>
          </a:p>
        </p:txBody>
      </p:sp>
      <p:sp>
        <p:nvSpPr>
          <p:cNvPr id="5" name="Text Placeholder 4">
            <a:extLst>
              <a:ext uri="{FF2B5EF4-FFF2-40B4-BE49-F238E27FC236}">
                <a16:creationId xmlns:a16="http://schemas.microsoft.com/office/drawing/2014/main" id="{F8EA07A2-9646-4E10-9236-E19084CDA538}"/>
              </a:ext>
            </a:extLst>
          </p:cNvPr>
          <p:cNvSpPr>
            <a:spLocks noGrp="1"/>
          </p:cNvSpPr>
          <p:nvPr>
            <p:ph type="body" sz="quarter" idx="10"/>
          </p:nvPr>
        </p:nvSpPr>
        <p:spPr>
          <a:xfrm>
            <a:off x="269241" y="1189175"/>
            <a:ext cx="5378548" cy="5018297"/>
          </a:xfrm>
        </p:spPr>
        <p:txBody>
          <a:bodyPr/>
          <a:lstStyle/>
          <a:p>
            <a:pPr marL="457200" indent="-457200">
              <a:buFont typeface="Arial" panose="020B0604020202020204" pitchFamily="34" charset="0"/>
              <a:buChar char="•"/>
            </a:pPr>
            <a:r>
              <a:rPr lang="en-US" dirty="0"/>
              <a:t>Low network overhead</a:t>
            </a:r>
          </a:p>
          <a:p>
            <a:pPr marL="457200" indent="-457200">
              <a:buFont typeface="Arial" panose="020B0604020202020204" pitchFamily="34" charset="0"/>
              <a:buChar char="•"/>
            </a:pPr>
            <a:r>
              <a:rPr lang="en-US" dirty="0"/>
              <a:t>Typed schema</a:t>
            </a:r>
          </a:p>
          <a:p>
            <a:pPr marL="457200" indent="-457200">
              <a:buFont typeface="Arial" panose="020B0604020202020204" pitchFamily="34" charset="0"/>
              <a:buChar char="•"/>
            </a:pPr>
            <a:r>
              <a:rPr lang="en-US" dirty="0"/>
              <a:t>Fits graph-like data very well</a:t>
            </a:r>
          </a:p>
          <a:p>
            <a:pPr marL="457200" indent="-457200">
              <a:buFont typeface="Arial" panose="020B0604020202020204" pitchFamily="34" charset="0"/>
              <a:buChar char="•"/>
            </a:pPr>
            <a:r>
              <a:rPr lang="en-US" dirty="0"/>
              <a:t>No versioning</a:t>
            </a:r>
          </a:p>
          <a:p>
            <a:pPr marL="457200" indent="-457200">
              <a:buFont typeface="Arial" panose="020B0604020202020204" pitchFamily="34" charset="0"/>
              <a:buChar char="•"/>
            </a:pPr>
            <a:r>
              <a:rPr lang="en-US" dirty="0"/>
              <a:t>No over-fetching</a:t>
            </a:r>
          </a:p>
          <a:p>
            <a:pPr marL="457200" indent="-457200">
              <a:buFont typeface="Arial" panose="020B0604020202020204" pitchFamily="34" charset="0"/>
              <a:buChar char="•"/>
            </a:pPr>
            <a:r>
              <a:rPr lang="en-US" dirty="0"/>
              <a:t>Great discoverability based on schema</a:t>
            </a:r>
          </a:p>
          <a:p>
            <a:pPr marL="457200" indent="-457200">
              <a:buFont typeface="Arial" panose="020B0604020202020204" pitchFamily="34" charset="0"/>
              <a:buChar char="•"/>
            </a:pPr>
            <a:r>
              <a:rPr lang="en-US" dirty="0"/>
              <a:t>Data Source agnostic</a:t>
            </a:r>
          </a:p>
        </p:txBody>
      </p:sp>
      <p:sp>
        <p:nvSpPr>
          <p:cNvPr id="6" name="Text Placeholder 5">
            <a:extLst>
              <a:ext uri="{FF2B5EF4-FFF2-40B4-BE49-F238E27FC236}">
                <a16:creationId xmlns:a16="http://schemas.microsoft.com/office/drawing/2014/main" id="{2AB668FE-2861-4EC3-95C2-B4A5DF1B91E6}"/>
              </a:ext>
            </a:extLst>
          </p:cNvPr>
          <p:cNvSpPr>
            <a:spLocks noGrp="1"/>
          </p:cNvSpPr>
          <p:nvPr>
            <p:ph type="body" sz="quarter" idx="11"/>
          </p:nvPr>
        </p:nvSpPr>
        <p:spPr>
          <a:xfrm>
            <a:off x="6544214" y="1189175"/>
            <a:ext cx="5378548" cy="3407087"/>
          </a:xfrm>
        </p:spPr>
        <p:txBody>
          <a:bodyPr/>
          <a:lstStyle/>
          <a:p>
            <a:pPr marL="457200" indent="-457200">
              <a:buFont typeface="Arial" panose="020B0604020202020204" pitchFamily="34" charset="0"/>
              <a:buChar char="•"/>
            </a:pPr>
            <a:r>
              <a:rPr lang="en-US" dirty="0"/>
              <a:t>Complexity</a:t>
            </a:r>
          </a:p>
          <a:p>
            <a:pPr marL="457200" indent="-457200">
              <a:buFont typeface="Arial" panose="020B0604020202020204" pitchFamily="34" charset="0"/>
              <a:buChar char="•"/>
            </a:pPr>
            <a:r>
              <a:rPr lang="en-US" dirty="0"/>
              <a:t>Caching</a:t>
            </a:r>
          </a:p>
          <a:p>
            <a:pPr marL="457200" indent="-457200">
              <a:buFont typeface="Arial" panose="020B0604020202020204" pitchFamily="34" charset="0"/>
              <a:buChar char="•"/>
            </a:pPr>
            <a:r>
              <a:rPr lang="en-US" dirty="0"/>
              <a:t>No versioning</a:t>
            </a:r>
          </a:p>
          <a:p>
            <a:pPr marL="457200" indent="-457200">
              <a:buFont typeface="Arial" panose="020B0604020202020204" pitchFamily="34" charset="0"/>
              <a:buChar char="•"/>
            </a:pPr>
            <a:r>
              <a:rPr lang="en-US" dirty="0"/>
              <a:t>Still early</a:t>
            </a:r>
          </a:p>
          <a:p>
            <a:pPr marL="457200" indent="-457200">
              <a:buFont typeface="Arial" panose="020B0604020202020204" pitchFamily="34" charset="0"/>
              <a:buChar char="•"/>
            </a:pPr>
            <a:r>
              <a:rPr lang="en-US" dirty="0"/>
              <a:t>Community is not decided how it should work</a:t>
            </a:r>
          </a:p>
        </p:txBody>
      </p:sp>
    </p:spTree>
    <p:extLst>
      <p:ext uri="{BB962C8B-B14F-4D97-AF65-F5344CB8AC3E}">
        <p14:creationId xmlns:p14="http://schemas.microsoft.com/office/powerpoint/2010/main" val="110015891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C3C3-A1D8-4767-B4E5-1EC5AB035843}"/>
              </a:ext>
            </a:extLst>
          </p:cNvPr>
          <p:cNvSpPr>
            <a:spLocks noGrp="1"/>
          </p:cNvSpPr>
          <p:nvPr>
            <p:ph type="title"/>
          </p:nvPr>
        </p:nvSpPr>
        <p:spPr/>
        <p:txBody>
          <a:bodyPr/>
          <a:lstStyle/>
          <a:p>
            <a:r>
              <a:rPr lang="en-US" dirty="0"/>
              <a:t>The History of Distributed APIs:</a:t>
            </a:r>
          </a:p>
        </p:txBody>
      </p:sp>
      <p:graphicFrame>
        <p:nvGraphicFramePr>
          <p:cNvPr id="10" name="Diagram 9" descr="Placeholder Timeline&#10;">
            <a:extLst>
              <a:ext uri="{FF2B5EF4-FFF2-40B4-BE49-F238E27FC236}">
                <a16:creationId xmlns:a16="http://schemas.microsoft.com/office/drawing/2014/main" id="{C77DCFD9-EFED-4487-9FBD-A514090831DF}"/>
              </a:ext>
            </a:extLst>
          </p:cNvPr>
          <p:cNvGraphicFramePr/>
          <p:nvPr>
            <p:extLst>
              <p:ext uri="{D42A27DB-BD31-4B8C-83A1-F6EECF244321}">
                <p14:modId xmlns:p14="http://schemas.microsoft.com/office/powerpoint/2010/main" val="3643692275"/>
              </p:ext>
            </p:extLst>
          </p:nvPr>
        </p:nvGraphicFramePr>
        <p:xfrm>
          <a:off x="559522" y="2129883"/>
          <a:ext cx="11365558" cy="4499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3F350498-FFEE-4577-A024-0234111C1667}"/>
              </a:ext>
            </a:extLst>
          </p:cNvPr>
          <p:cNvSpPr txBox="1">
            <a:spLocks/>
          </p:cNvSpPr>
          <p:nvPr/>
        </p:nvSpPr>
        <p:spPr>
          <a:xfrm>
            <a:off x="265526" y="932558"/>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JSON is taking over XML</a:t>
            </a:r>
          </a:p>
        </p:txBody>
      </p:sp>
    </p:spTree>
    <p:extLst>
      <p:ext uri="{BB962C8B-B14F-4D97-AF65-F5344CB8AC3E}">
        <p14:creationId xmlns:p14="http://schemas.microsoft.com/office/powerpoint/2010/main" val="804322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209A0A-F651-4FCA-A7D8-4A32FB2EE10C}"/>
              </a:ext>
            </a:extLst>
          </p:cNvPr>
          <p:cNvSpPr>
            <a:spLocks noGrp="1"/>
          </p:cNvSpPr>
          <p:nvPr>
            <p:ph type="body" sz="quarter" idx="10"/>
          </p:nvPr>
        </p:nvSpPr>
        <p:spPr>
          <a:xfrm>
            <a:off x="269239" y="1189177"/>
            <a:ext cx="11653523" cy="1101840"/>
          </a:xfrm>
        </p:spPr>
        <p:txBody>
          <a:bodyPr/>
          <a:lstStyle/>
          <a:p>
            <a:pPr marL="0" indent="0">
              <a:buNone/>
            </a:pPr>
            <a:r>
              <a:rPr lang="pl-PL" sz="3200" dirty="0" err="1"/>
              <a:t>is</a:t>
            </a:r>
            <a:r>
              <a:rPr lang="pl-PL" sz="3200" dirty="0"/>
              <a:t> </a:t>
            </a:r>
            <a:r>
              <a:rPr lang="en-US" sz="3200" b="1" dirty="0" err="1"/>
              <a:t>DataSource</a:t>
            </a:r>
            <a:r>
              <a:rPr lang="en-US" sz="3200" b="1" dirty="0"/>
              <a:t> agnostic</a:t>
            </a:r>
            <a:endParaRPr lang="pl-PL" sz="3200" b="1" dirty="0"/>
          </a:p>
          <a:p>
            <a:pPr marL="0" indent="0">
              <a:buNone/>
            </a:pPr>
            <a:r>
              <a:rPr lang="pl-PL" sz="2800" dirty="0" err="1"/>
              <a:t>excels</a:t>
            </a:r>
            <a:r>
              <a:rPr lang="pl-PL" sz="2800" dirty="0"/>
              <a:t> </a:t>
            </a:r>
            <a:r>
              <a:rPr lang="pl-PL" sz="2800" dirty="0" err="1"/>
              <a:t>when</a:t>
            </a:r>
            <a:r>
              <a:rPr lang="pl-PL" sz="2800" dirty="0"/>
              <a:t> </a:t>
            </a:r>
            <a:r>
              <a:rPr lang="pl-PL" sz="2800" dirty="0" err="1"/>
              <a:t>you</a:t>
            </a:r>
            <a:r>
              <a:rPr lang="pl-PL" sz="2800" dirty="0"/>
              <a:t> </a:t>
            </a:r>
            <a:r>
              <a:rPr lang="pl-PL" sz="2800" dirty="0" err="1"/>
              <a:t>have</a:t>
            </a:r>
            <a:r>
              <a:rPr lang="pl-PL" sz="2800" dirty="0"/>
              <a:t> </a:t>
            </a:r>
            <a:r>
              <a:rPr lang="pl-PL" sz="2800" b="1" dirty="0" err="1"/>
              <a:t>multiple</a:t>
            </a:r>
            <a:r>
              <a:rPr lang="pl-PL" sz="2800" b="1" dirty="0"/>
              <a:t> </a:t>
            </a:r>
            <a:r>
              <a:rPr lang="pl-PL" sz="2800" b="1" dirty="0" err="1"/>
              <a:t>clients</a:t>
            </a:r>
            <a:r>
              <a:rPr lang="pl-PL" sz="2800" b="1" dirty="0"/>
              <a:t> </a:t>
            </a:r>
            <a:r>
              <a:rPr lang="pl-PL" sz="2800" dirty="0"/>
              <a:t>with </a:t>
            </a:r>
            <a:r>
              <a:rPr lang="pl-PL" sz="2800" dirty="0" err="1"/>
              <a:t>heterogenous</a:t>
            </a:r>
            <a:r>
              <a:rPr lang="pl-PL" sz="2800" dirty="0"/>
              <a:t> data </a:t>
            </a:r>
            <a:r>
              <a:rPr lang="pl-PL" sz="2800" dirty="0" err="1"/>
              <a:t>requirements</a:t>
            </a:r>
            <a:endParaRPr lang="en-US" sz="2800" dirty="0"/>
          </a:p>
        </p:txBody>
      </p:sp>
      <p:sp>
        <p:nvSpPr>
          <p:cNvPr id="3" name="Title 2">
            <a:extLst>
              <a:ext uri="{FF2B5EF4-FFF2-40B4-BE49-F238E27FC236}">
                <a16:creationId xmlns:a16="http://schemas.microsoft.com/office/drawing/2014/main" id="{F0A9E57C-AABE-404F-917E-97B605819FF3}"/>
              </a:ext>
            </a:extLst>
          </p:cNvPr>
          <p:cNvSpPr>
            <a:spLocks noGrp="1"/>
          </p:cNvSpPr>
          <p:nvPr>
            <p:ph type="title"/>
          </p:nvPr>
        </p:nvSpPr>
        <p:spPr/>
        <p:txBody>
          <a:bodyPr/>
          <a:lstStyle/>
          <a:p>
            <a:r>
              <a:rPr lang="en-US" dirty="0" err="1"/>
              <a:t>GraphQL</a:t>
            </a:r>
            <a:endParaRPr lang="en-US" dirty="0"/>
          </a:p>
        </p:txBody>
      </p:sp>
      <p:pic>
        <p:nvPicPr>
          <p:cNvPr id="6" name="Picture 5">
            <a:extLst>
              <a:ext uri="{FF2B5EF4-FFF2-40B4-BE49-F238E27FC236}">
                <a16:creationId xmlns:a16="http://schemas.microsoft.com/office/drawing/2014/main" id="{631DB3CE-620B-48E5-83E5-4F42702E0254}"/>
              </a:ext>
            </a:extLst>
          </p:cNvPr>
          <p:cNvPicPr>
            <a:picLocks noChangeAspect="1"/>
          </p:cNvPicPr>
          <p:nvPr/>
        </p:nvPicPr>
        <p:blipFill>
          <a:blip r:embed="rId2"/>
          <a:stretch>
            <a:fillRect/>
          </a:stretch>
        </p:blipFill>
        <p:spPr>
          <a:xfrm>
            <a:off x="97971" y="2394625"/>
            <a:ext cx="12192000" cy="4289435"/>
          </a:xfrm>
          <a:prstGeom prst="rect">
            <a:avLst/>
          </a:prstGeom>
        </p:spPr>
      </p:pic>
    </p:spTree>
    <p:extLst>
      <p:ext uri="{BB962C8B-B14F-4D97-AF65-F5344CB8AC3E}">
        <p14:creationId xmlns:p14="http://schemas.microsoft.com/office/powerpoint/2010/main" val="276383913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a:t>Comparition</a:t>
            </a:r>
            <a:endParaRPr lang="en-US" dirty="0"/>
          </a:p>
        </p:txBody>
      </p:sp>
    </p:spTree>
    <p:extLst>
      <p:ext uri="{BB962C8B-B14F-4D97-AF65-F5344CB8AC3E}">
        <p14:creationId xmlns:p14="http://schemas.microsoft.com/office/powerpoint/2010/main" val="4246361486"/>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436E38-0EE2-4783-B698-EDD10DF81182}"/>
              </a:ext>
            </a:extLst>
          </p:cNvPr>
          <p:cNvSpPr>
            <a:spLocks noGrp="1"/>
          </p:cNvSpPr>
          <p:nvPr>
            <p:ph type="body" sz="quarter" idx="10"/>
          </p:nvPr>
        </p:nvSpPr>
        <p:spPr>
          <a:xfrm>
            <a:off x="269239" y="1189177"/>
            <a:ext cx="11653523" cy="4408258"/>
          </a:xfrm>
        </p:spPr>
        <p:txBody>
          <a:bodyPr/>
          <a:lstStyle/>
          <a:p>
            <a:pPr>
              <a:lnSpc>
                <a:spcPct val="100000"/>
              </a:lnSpc>
            </a:pPr>
            <a:r>
              <a:rPr lang="en-US" dirty="0"/>
              <a:t>Caching</a:t>
            </a:r>
          </a:p>
          <a:p>
            <a:pPr>
              <a:lnSpc>
                <a:spcPct val="100000"/>
              </a:lnSpc>
            </a:pPr>
            <a:r>
              <a:rPr lang="en-US" dirty="0"/>
              <a:t>Performance: Over/Under Fetching</a:t>
            </a:r>
          </a:p>
          <a:p>
            <a:pPr>
              <a:lnSpc>
                <a:spcPct val="100000"/>
              </a:lnSpc>
            </a:pPr>
            <a:r>
              <a:rPr lang="en-US" dirty="0"/>
              <a:t>Versioning </a:t>
            </a:r>
          </a:p>
          <a:p>
            <a:pPr>
              <a:lnSpc>
                <a:spcPct val="100000"/>
              </a:lnSpc>
            </a:pPr>
            <a:r>
              <a:rPr lang="en-US" dirty="0"/>
              <a:t>Coupling</a:t>
            </a:r>
          </a:p>
          <a:p>
            <a:pPr>
              <a:lnSpc>
                <a:spcPct val="100000"/>
              </a:lnSpc>
            </a:pPr>
            <a:r>
              <a:rPr lang="en-US" dirty="0"/>
              <a:t>Client complexity</a:t>
            </a:r>
          </a:p>
          <a:p>
            <a:pPr>
              <a:lnSpc>
                <a:spcPct val="100000"/>
              </a:lnSpc>
            </a:pPr>
            <a:r>
              <a:rPr lang="en-US" dirty="0"/>
              <a:t>Discoverability</a:t>
            </a:r>
          </a:p>
        </p:txBody>
      </p:sp>
      <p:sp>
        <p:nvSpPr>
          <p:cNvPr id="3" name="Title 2">
            <a:extLst>
              <a:ext uri="{FF2B5EF4-FFF2-40B4-BE49-F238E27FC236}">
                <a16:creationId xmlns:a16="http://schemas.microsoft.com/office/drawing/2014/main" id="{FA0F9978-9400-4C49-9574-E5528EAAD860}"/>
              </a:ext>
            </a:extLst>
          </p:cNvPr>
          <p:cNvSpPr>
            <a:spLocks noGrp="1"/>
          </p:cNvSpPr>
          <p:nvPr>
            <p:ph type="title"/>
          </p:nvPr>
        </p:nvSpPr>
        <p:spPr/>
        <p:txBody>
          <a:bodyPr/>
          <a:lstStyle/>
          <a:p>
            <a:r>
              <a:rPr lang="en-US" dirty="0"/>
              <a:t>What is important choosing API style?</a:t>
            </a:r>
          </a:p>
        </p:txBody>
      </p:sp>
    </p:spTree>
    <p:extLst>
      <p:ext uri="{BB962C8B-B14F-4D97-AF65-F5344CB8AC3E}">
        <p14:creationId xmlns:p14="http://schemas.microsoft.com/office/powerpoint/2010/main" val="2742657655"/>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405354-144F-45F8-9FD7-23DD45E26429}"/>
              </a:ext>
            </a:extLst>
          </p:cNvPr>
          <p:cNvSpPr>
            <a:spLocks noGrp="1"/>
          </p:cNvSpPr>
          <p:nvPr>
            <p:ph type="body" sz="quarter" idx="10"/>
          </p:nvPr>
        </p:nvSpPr>
        <p:spPr>
          <a:xfrm>
            <a:off x="269239" y="1189177"/>
            <a:ext cx="11653523" cy="6701065"/>
          </a:xfrm>
        </p:spPr>
        <p:txBody>
          <a:bodyPr/>
          <a:lstStyle/>
          <a:p>
            <a:pPr marL="0" indent="0">
              <a:lnSpc>
                <a:spcPct val="150000"/>
              </a:lnSpc>
              <a:buNone/>
            </a:pPr>
            <a:r>
              <a:rPr lang="en-US" dirty="0"/>
              <a:t>The closes to API consumer the shorter rout for light </a:t>
            </a:r>
          </a:p>
          <a:p>
            <a:r>
              <a:rPr lang="en-US" dirty="0"/>
              <a:t>There are many kinds of caching: </a:t>
            </a:r>
            <a:br>
              <a:rPr lang="en-US" dirty="0"/>
            </a:br>
            <a:r>
              <a:rPr lang="en-US" dirty="0"/>
              <a:t>Client, Server and Network</a:t>
            </a:r>
          </a:p>
          <a:p>
            <a:r>
              <a:rPr lang="en-US" dirty="0"/>
              <a:t>Highly customizable APIs benefit less from HTTP caching</a:t>
            </a:r>
          </a:p>
          <a:p>
            <a:r>
              <a:rPr lang="en-US" dirty="0"/>
              <a:t>If network caching is valuable then consider REST</a:t>
            </a:r>
          </a:p>
          <a:p>
            <a:r>
              <a:rPr lang="en-US" dirty="0"/>
              <a:t>Best practices are still emerging for </a:t>
            </a:r>
            <a:r>
              <a:rPr lang="en-US" dirty="0" err="1"/>
              <a:t>GraphQL</a:t>
            </a:r>
            <a:r>
              <a:rPr lang="en-US" dirty="0"/>
              <a:t> and </a:t>
            </a:r>
            <a:r>
              <a:rPr lang="en-US" dirty="0" err="1"/>
              <a:t>gRPC</a:t>
            </a:r>
            <a:endParaRPr lang="en-US" dirty="0"/>
          </a:p>
          <a:p>
            <a:pPr marL="0" indent="0">
              <a:buNone/>
            </a:pPr>
            <a:endParaRPr lang="en-US" dirty="0"/>
          </a:p>
          <a:p>
            <a:endParaRPr lang="en-US" dirty="0"/>
          </a:p>
        </p:txBody>
      </p:sp>
      <p:sp>
        <p:nvSpPr>
          <p:cNvPr id="3" name="Title 2">
            <a:extLst>
              <a:ext uri="{FF2B5EF4-FFF2-40B4-BE49-F238E27FC236}">
                <a16:creationId xmlns:a16="http://schemas.microsoft.com/office/drawing/2014/main" id="{A76C9C95-15FC-4E5E-B99D-21A075AD6EB0}"/>
              </a:ext>
            </a:extLst>
          </p:cNvPr>
          <p:cNvSpPr>
            <a:spLocks noGrp="1"/>
          </p:cNvSpPr>
          <p:nvPr>
            <p:ph type="title"/>
          </p:nvPr>
        </p:nvSpPr>
        <p:spPr/>
        <p:txBody>
          <a:bodyPr/>
          <a:lstStyle/>
          <a:p>
            <a:r>
              <a:rPr lang="en-US" dirty="0"/>
              <a:t>Caching</a:t>
            </a:r>
          </a:p>
        </p:txBody>
      </p:sp>
      <p:pic>
        <p:nvPicPr>
          <p:cNvPr id="4" name="Picture 3">
            <a:extLst>
              <a:ext uri="{FF2B5EF4-FFF2-40B4-BE49-F238E27FC236}">
                <a16:creationId xmlns:a16="http://schemas.microsoft.com/office/drawing/2014/main" id="{3F621CFB-29FE-41FB-A4ED-20B604EA91E6}"/>
              </a:ext>
            </a:extLst>
          </p:cNvPr>
          <p:cNvPicPr>
            <a:picLocks noChangeAspect="1"/>
          </p:cNvPicPr>
          <p:nvPr/>
        </p:nvPicPr>
        <p:blipFill rotWithShape="1">
          <a:blip r:embed="rId2"/>
          <a:srcRect b="27132"/>
          <a:stretch/>
        </p:blipFill>
        <p:spPr>
          <a:xfrm>
            <a:off x="9829800" y="-381000"/>
            <a:ext cx="2808514" cy="2046514"/>
          </a:xfrm>
          <a:prstGeom prst="rect">
            <a:avLst/>
          </a:prstGeom>
        </p:spPr>
      </p:pic>
    </p:spTree>
    <p:extLst>
      <p:ext uri="{BB962C8B-B14F-4D97-AF65-F5344CB8AC3E}">
        <p14:creationId xmlns:p14="http://schemas.microsoft.com/office/powerpoint/2010/main" val="52585003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79744D-7109-43D1-A232-A8AD66505456}"/>
              </a:ext>
            </a:extLst>
          </p:cNvPr>
          <p:cNvSpPr>
            <a:spLocks noGrp="1"/>
          </p:cNvSpPr>
          <p:nvPr>
            <p:ph type="body" sz="quarter" idx="10"/>
          </p:nvPr>
        </p:nvSpPr>
        <p:spPr>
          <a:xfrm>
            <a:off x="269239" y="1189177"/>
            <a:ext cx="11653523" cy="3684214"/>
          </a:xfrm>
        </p:spPr>
        <p:txBody>
          <a:bodyPr/>
          <a:lstStyle/>
          <a:p>
            <a:pPr marL="0" indent="0">
              <a:buNone/>
            </a:pPr>
            <a:r>
              <a:rPr lang="en-US" dirty="0"/>
              <a:t>Over-fetching: spare fields and </a:t>
            </a:r>
            <a:r>
              <a:rPr lang="en-US" dirty="0" err="1"/>
              <a:t>fildsets</a:t>
            </a:r>
            <a:br>
              <a:rPr lang="en-US" dirty="0"/>
            </a:br>
            <a:endParaRPr lang="en-US" dirty="0"/>
          </a:p>
          <a:p>
            <a:pPr marL="0" indent="0">
              <a:buNone/>
            </a:pPr>
            <a:r>
              <a:rPr lang="en-US" dirty="0"/>
              <a:t>Under-fetching: compound documents = many API calls</a:t>
            </a:r>
          </a:p>
          <a:p>
            <a:pPr marL="0" indent="0">
              <a:buNone/>
            </a:pPr>
            <a:br>
              <a:rPr lang="en-US" dirty="0"/>
            </a:br>
            <a:r>
              <a:rPr lang="en-US" dirty="0"/>
              <a:t>Slowest field dictates overall response time</a:t>
            </a:r>
          </a:p>
        </p:txBody>
      </p:sp>
      <p:sp>
        <p:nvSpPr>
          <p:cNvPr id="3" name="Title 2">
            <a:extLst>
              <a:ext uri="{FF2B5EF4-FFF2-40B4-BE49-F238E27FC236}">
                <a16:creationId xmlns:a16="http://schemas.microsoft.com/office/drawing/2014/main" id="{EE918923-1E48-4CED-9324-D2016C4C204D}"/>
              </a:ext>
            </a:extLst>
          </p:cNvPr>
          <p:cNvSpPr>
            <a:spLocks noGrp="1"/>
          </p:cNvSpPr>
          <p:nvPr>
            <p:ph type="title"/>
          </p:nvPr>
        </p:nvSpPr>
        <p:spPr/>
        <p:txBody>
          <a:bodyPr/>
          <a:lstStyle/>
          <a:p>
            <a:r>
              <a:rPr lang="en-US" dirty="0"/>
              <a:t>Performance: Over/Under Fetching</a:t>
            </a:r>
          </a:p>
        </p:txBody>
      </p:sp>
      <p:pic>
        <p:nvPicPr>
          <p:cNvPr id="2050" name="Picture 2" descr="Overfishing Icons - Download Free Vector Icons | Noun Project">
            <a:extLst>
              <a:ext uri="{FF2B5EF4-FFF2-40B4-BE49-F238E27FC236}">
                <a16:creationId xmlns:a16="http://schemas.microsoft.com/office/drawing/2014/main" id="{CE4E6D2C-DC36-4206-801D-D3AB96ABBE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0" y="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784354"/>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79744D-7109-43D1-A232-A8AD66505456}"/>
              </a:ext>
            </a:extLst>
          </p:cNvPr>
          <p:cNvSpPr>
            <a:spLocks noGrp="1"/>
          </p:cNvSpPr>
          <p:nvPr>
            <p:ph type="body" sz="quarter" idx="10"/>
          </p:nvPr>
        </p:nvSpPr>
        <p:spPr>
          <a:xfrm>
            <a:off x="269239" y="1189177"/>
            <a:ext cx="11653523" cy="4890954"/>
          </a:xfrm>
        </p:spPr>
        <p:txBody>
          <a:bodyPr/>
          <a:lstStyle/>
          <a:p>
            <a:r>
              <a:rPr lang="en-US" dirty="0"/>
              <a:t>With HTTP/1.X the cost of a Handshake was high</a:t>
            </a:r>
            <a:br>
              <a:rPr lang="en-US" dirty="0"/>
            </a:br>
            <a:endParaRPr lang="en-US" dirty="0"/>
          </a:p>
          <a:p>
            <a:r>
              <a:rPr lang="en-US" dirty="0"/>
              <a:t>HTTP/2 removes the need for compound documents</a:t>
            </a:r>
            <a:br>
              <a:rPr lang="en-US" dirty="0"/>
            </a:br>
            <a:endParaRPr lang="en-US" dirty="0"/>
          </a:p>
          <a:p>
            <a:r>
              <a:rPr lang="en-US" dirty="0"/>
              <a:t>Server push creates new possibilities</a:t>
            </a:r>
            <a:br>
              <a:rPr lang="en-US" dirty="0"/>
            </a:br>
            <a:endParaRPr lang="en-US" dirty="0"/>
          </a:p>
          <a:p>
            <a:r>
              <a:rPr lang="en-US" dirty="0" err="1"/>
              <a:t>gRPC</a:t>
            </a:r>
            <a:r>
              <a:rPr lang="en-US" dirty="0"/>
              <a:t> uses HTTP/s heavily for streaming methods</a:t>
            </a:r>
          </a:p>
        </p:txBody>
      </p:sp>
      <p:sp>
        <p:nvSpPr>
          <p:cNvPr id="3" name="Title 2">
            <a:extLst>
              <a:ext uri="{FF2B5EF4-FFF2-40B4-BE49-F238E27FC236}">
                <a16:creationId xmlns:a16="http://schemas.microsoft.com/office/drawing/2014/main" id="{EE918923-1E48-4CED-9324-D2016C4C204D}"/>
              </a:ext>
            </a:extLst>
          </p:cNvPr>
          <p:cNvSpPr>
            <a:spLocks noGrp="1"/>
          </p:cNvSpPr>
          <p:nvPr>
            <p:ph type="title"/>
          </p:nvPr>
        </p:nvSpPr>
        <p:spPr/>
        <p:txBody>
          <a:bodyPr/>
          <a:lstStyle/>
          <a:p>
            <a:r>
              <a:rPr lang="en-US" dirty="0"/>
              <a:t>Performance: Over/Under Fetching</a:t>
            </a:r>
          </a:p>
        </p:txBody>
      </p:sp>
    </p:spTree>
    <p:extLst>
      <p:ext uri="{BB962C8B-B14F-4D97-AF65-F5344CB8AC3E}">
        <p14:creationId xmlns:p14="http://schemas.microsoft.com/office/powerpoint/2010/main" val="3708336753"/>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5B6AC6-E3EF-4156-866C-2AE9DC4AB8C7}"/>
              </a:ext>
            </a:extLst>
          </p:cNvPr>
          <p:cNvSpPr>
            <a:spLocks noGrp="1"/>
          </p:cNvSpPr>
          <p:nvPr>
            <p:ph type="body" sz="quarter" idx="10"/>
          </p:nvPr>
        </p:nvSpPr>
        <p:spPr>
          <a:xfrm>
            <a:off x="269239" y="1189177"/>
            <a:ext cx="11653523" cy="5252976"/>
          </a:xfrm>
        </p:spPr>
        <p:txBody>
          <a:bodyPr/>
          <a:lstStyle/>
          <a:p>
            <a:r>
              <a:rPr lang="en-US" dirty="0"/>
              <a:t>Versioning is a strategy not a requirement</a:t>
            </a:r>
          </a:p>
          <a:p>
            <a:r>
              <a:rPr lang="en-US" dirty="0"/>
              <a:t>It’s technique to manage breaking changes</a:t>
            </a:r>
          </a:p>
          <a:p>
            <a:r>
              <a:rPr lang="en-US" dirty="0"/>
              <a:t>Should be a last resort, prefer graceful evolution</a:t>
            </a:r>
          </a:p>
          <a:p>
            <a:r>
              <a:rPr lang="en-US" dirty="0"/>
              <a:t>Is not a substitute for communicating with users</a:t>
            </a:r>
          </a:p>
          <a:p>
            <a:r>
              <a:rPr lang="en-US" dirty="0"/>
              <a:t>Doesn’t protect against consumers depending on implicit interface behavior (</a:t>
            </a:r>
            <a:r>
              <a:rPr lang="en-US" dirty="0" err="1"/>
              <a:t>eg.</a:t>
            </a:r>
            <a:r>
              <a:rPr lang="en-US" dirty="0"/>
              <a:t> Bugs)</a:t>
            </a:r>
          </a:p>
          <a:p>
            <a:endParaRPr lang="en-US" dirty="0"/>
          </a:p>
          <a:p>
            <a:r>
              <a:rPr lang="en-US" dirty="0"/>
              <a:t>Graceful evolution should be the goal</a:t>
            </a:r>
          </a:p>
        </p:txBody>
      </p:sp>
      <p:sp>
        <p:nvSpPr>
          <p:cNvPr id="3" name="Title 2">
            <a:extLst>
              <a:ext uri="{FF2B5EF4-FFF2-40B4-BE49-F238E27FC236}">
                <a16:creationId xmlns:a16="http://schemas.microsoft.com/office/drawing/2014/main" id="{6E69C1C7-DBBD-4347-9379-68AE89D29A02}"/>
              </a:ext>
            </a:extLst>
          </p:cNvPr>
          <p:cNvSpPr>
            <a:spLocks noGrp="1"/>
          </p:cNvSpPr>
          <p:nvPr>
            <p:ph type="title"/>
          </p:nvPr>
        </p:nvSpPr>
        <p:spPr/>
        <p:txBody>
          <a:bodyPr/>
          <a:lstStyle/>
          <a:p>
            <a:r>
              <a:rPr lang="en-US" dirty="0"/>
              <a:t>Versioning</a:t>
            </a:r>
          </a:p>
        </p:txBody>
      </p:sp>
      <p:pic>
        <p:nvPicPr>
          <p:cNvPr id="4" name="Picture 3">
            <a:extLst>
              <a:ext uri="{FF2B5EF4-FFF2-40B4-BE49-F238E27FC236}">
                <a16:creationId xmlns:a16="http://schemas.microsoft.com/office/drawing/2014/main" id="{E57DA951-77AE-4DCC-960B-E6F4E209CB38}"/>
              </a:ext>
            </a:extLst>
          </p:cNvPr>
          <p:cNvPicPr>
            <a:picLocks noChangeAspect="1"/>
          </p:cNvPicPr>
          <p:nvPr/>
        </p:nvPicPr>
        <p:blipFill>
          <a:blip r:embed="rId2"/>
          <a:stretch>
            <a:fillRect/>
          </a:stretch>
        </p:blipFill>
        <p:spPr>
          <a:xfrm>
            <a:off x="9786256" y="122227"/>
            <a:ext cx="2405743" cy="1429407"/>
          </a:xfrm>
          <a:prstGeom prst="rect">
            <a:avLst/>
          </a:prstGeom>
        </p:spPr>
      </p:pic>
    </p:spTree>
    <p:extLst>
      <p:ext uri="{BB962C8B-B14F-4D97-AF65-F5344CB8AC3E}">
        <p14:creationId xmlns:p14="http://schemas.microsoft.com/office/powerpoint/2010/main" val="2565113445"/>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379432-C86D-4152-BEFD-41E61C4C9974}"/>
              </a:ext>
            </a:extLst>
          </p:cNvPr>
          <p:cNvSpPr>
            <a:spLocks noGrp="1"/>
          </p:cNvSpPr>
          <p:nvPr>
            <p:ph type="body" sz="quarter" idx="10"/>
          </p:nvPr>
        </p:nvSpPr>
        <p:spPr>
          <a:xfrm>
            <a:off x="269239" y="1189177"/>
            <a:ext cx="11653523" cy="4975529"/>
          </a:xfrm>
        </p:spPr>
        <p:txBody>
          <a:bodyPr/>
          <a:lstStyle/>
          <a:p>
            <a:r>
              <a:rPr lang="en-US" dirty="0"/>
              <a:t>Don’t add required inputs</a:t>
            </a:r>
          </a:p>
          <a:p>
            <a:r>
              <a:rPr lang="en-US" dirty="0"/>
              <a:t>Don’t remove outputs or make them optional</a:t>
            </a:r>
          </a:p>
          <a:p>
            <a:r>
              <a:rPr lang="en-US" dirty="0"/>
              <a:t>Don’t change the type of a field</a:t>
            </a:r>
          </a:p>
          <a:p>
            <a:r>
              <a:rPr lang="en-US" dirty="0"/>
              <a:t>Follow the robustness principle / </a:t>
            </a:r>
            <a:r>
              <a:rPr lang="en-US" dirty="0" err="1"/>
              <a:t>Postel’s</a:t>
            </a:r>
            <a:r>
              <a:rPr lang="en-US" dirty="0"/>
              <a:t> law</a:t>
            </a:r>
          </a:p>
          <a:p>
            <a:pPr lvl="1"/>
            <a:r>
              <a:rPr lang="en-US" dirty="0"/>
              <a:t>"Be conservative in what you send, be liberal in what you accept“</a:t>
            </a:r>
          </a:p>
          <a:p>
            <a:r>
              <a:rPr lang="en-US" dirty="0"/>
              <a:t>Contract first design</a:t>
            </a:r>
          </a:p>
          <a:p>
            <a:pPr lvl="1"/>
            <a:r>
              <a:rPr lang="en-US" dirty="0"/>
              <a:t>Schema – </a:t>
            </a:r>
            <a:r>
              <a:rPr lang="en-US" dirty="0" err="1"/>
              <a:t>GraphQL</a:t>
            </a:r>
            <a:endParaRPr lang="en-US" dirty="0"/>
          </a:p>
          <a:p>
            <a:pPr lvl="1"/>
            <a:r>
              <a:rPr lang="en-US" dirty="0"/>
              <a:t>Protocol buffer – </a:t>
            </a:r>
            <a:r>
              <a:rPr lang="en-US" dirty="0" err="1"/>
              <a:t>gRPC</a:t>
            </a:r>
            <a:endParaRPr lang="en-US" dirty="0"/>
          </a:p>
          <a:p>
            <a:pPr lvl="1"/>
            <a:r>
              <a:rPr lang="en-US" dirty="0"/>
              <a:t>Open API = Swagger, RAML, Blueprint - REST</a:t>
            </a:r>
          </a:p>
        </p:txBody>
      </p:sp>
      <p:sp>
        <p:nvSpPr>
          <p:cNvPr id="3" name="Title 2">
            <a:extLst>
              <a:ext uri="{FF2B5EF4-FFF2-40B4-BE49-F238E27FC236}">
                <a16:creationId xmlns:a16="http://schemas.microsoft.com/office/drawing/2014/main" id="{C5515A3D-48A0-41B8-A4FC-B24141199928}"/>
              </a:ext>
            </a:extLst>
          </p:cNvPr>
          <p:cNvSpPr>
            <a:spLocks noGrp="1"/>
          </p:cNvSpPr>
          <p:nvPr>
            <p:ph type="title"/>
          </p:nvPr>
        </p:nvSpPr>
        <p:spPr/>
        <p:txBody>
          <a:bodyPr/>
          <a:lstStyle/>
          <a:p>
            <a:r>
              <a:rPr lang="en-US" dirty="0"/>
              <a:t>Graceful evolution</a:t>
            </a:r>
          </a:p>
        </p:txBody>
      </p:sp>
      <p:pic>
        <p:nvPicPr>
          <p:cNvPr id="4" name="Picture 3">
            <a:extLst>
              <a:ext uri="{FF2B5EF4-FFF2-40B4-BE49-F238E27FC236}">
                <a16:creationId xmlns:a16="http://schemas.microsoft.com/office/drawing/2014/main" id="{647EFB4F-19F8-4B5A-A612-37C80013A699}"/>
              </a:ext>
            </a:extLst>
          </p:cNvPr>
          <p:cNvPicPr>
            <a:picLocks noChangeAspect="1"/>
          </p:cNvPicPr>
          <p:nvPr/>
        </p:nvPicPr>
        <p:blipFill>
          <a:blip r:embed="rId3"/>
          <a:stretch>
            <a:fillRect/>
          </a:stretch>
        </p:blipFill>
        <p:spPr>
          <a:xfrm>
            <a:off x="10286734" y="0"/>
            <a:ext cx="1905266" cy="1905266"/>
          </a:xfrm>
          <a:prstGeom prst="rect">
            <a:avLst/>
          </a:prstGeom>
        </p:spPr>
      </p:pic>
    </p:spTree>
    <p:extLst>
      <p:ext uri="{BB962C8B-B14F-4D97-AF65-F5344CB8AC3E}">
        <p14:creationId xmlns:p14="http://schemas.microsoft.com/office/powerpoint/2010/main" val="3628110783"/>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3437D1-8C46-41ED-BC8C-06CC457B1674}"/>
              </a:ext>
            </a:extLst>
          </p:cNvPr>
          <p:cNvSpPr>
            <a:spLocks noGrp="1"/>
          </p:cNvSpPr>
          <p:nvPr>
            <p:ph type="body" sz="quarter" idx="10"/>
          </p:nvPr>
        </p:nvSpPr>
        <p:spPr>
          <a:xfrm>
            <a:off x="269239" y="1189177"/>
            <a:ext cx="11653523" cy="2598147"/>
          </a:xfrm>
        </p:spPr>
        <p:txBody>
          <a:bodyPr/>
          <a:lstStyle/>
          <a:p>
            <a:r>
              <a:rPr lang="en-US" dirty="0"/>
              <a:t>How abstract the API must be</a:t>
            </a:r>
          </a:p>
          <a:p>
            <a:r>
              <a:rPr lang="en-US" dirty="0"/>
              <a:t>How much implementation information can leak from abstraction</a:t>
            </a:r>
          </a:p>
          <a:p>
            <a:r>
              <a:rPr lang="en-US" dirty="0"/>
              <a:t>Who is consuming our API</a:t>
            </a:r>
          </a:p>
        </p:txBody>
      </p:sp>
      <p:sp>
        <p:nvSpPr>
          <p:cNvPr id="3" name="Title 2">
            <a:extLst>
              <a:ext uri="{FF2B5EF4-FFF2-40B4-BE49-F238E27FC236}">
                <a16:creationId xmlns:a16="http://schemas.microsoft.com/office/drawing/2014/main" id="{C1134784-2995-42EE-9C79-D3EE924C9E48}"/>
              </a:ext>
            </a:extLst>
          </p:cNvPr>
          <p:cNvSpPr>
            <a:spLocks noGrp="1"/>
          </p:cNvSpPr>
          <p:nvPr>
            <p:ph type="title"/>
          </p:nvPr>
        </p:nvSpPr>
        <p:spPr/>
        <p:txBody>
          <a:bodyPr/>
          <a:lstStyle/>
          <a:p>
            <a:r>
              <a:rPr lang="en-US" dirty="0"/>
              <a:t>Coupling</a:t>
            </a:r>
          </a:p>
        </p:txBody>
      </p:sp>
      <p:pic>
        <p:nvPicPr>
          <p:cNvPr id="4" name="Picture 3">
            <a:extLst>
              <a:ext uri="{FF2B5EF4-FFF2-40B4-BE49-F238E27FC236}">
                <a16:creationId xmlns:a16="http://schemas.microsoft.com/office/drawing/2014/main" id="{AEBD71E7-BFBD-48C5-8A53-990BDFEF3D53}"/>
              </a:ext>
            </a:extLst>
          </p:cNvPr>
          <p:cNvPicPr>
            <a:picLocks noChangeAspect="1"/>
          </p:cNvPicPr>
          <p:nvPr/>
        </p:nvPicPr>
        <p:blipFill>
          <a:blip r:embed="rId2"/>
          <a:stretch>
            <a:fillRect/>
          </a:stretch>
        </p:blipFill>
        <p:spPr>
          <a:xfrm>
            <a:off x="10580915" y="0"/>
            <a:ext cx="1611085" cy="1611085"/>
          </a:xfrm>
          <a:prstGeom prst="rect">
            <a:avLst/>
          </a:prstGeom>
        </p:spPr>
      </p:pic>
    </p:spTree>
    <p:extLst>
      <p:ext uri="{BB962C8B-B14F-4D97-AF65-F5344CB8AC3E}">
        <p14:creationId xmlns:p14="http://schemas.microsoft.com/office/powerpoint/2010/main" val="163901146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00FA73-BB0C-4E05-BA8F-3031A24E46EB}"/>
              </a:ext>
            </a:extLst>
          </p:cNvPr>
          <p:cNvSpPr>
            <a:spLocks noGrp="1"/>
          </p:cNvSpPr>
          <p:nvPr>
            <p:ph type="body" sz="quarter" idx="10"/>
          </p:nvPr>
        </p:nvSpPr>
        <p:spPr>
          <a:xfrm>
            <a:off x="269239" y="1189177"/>
            <a:ext cx="11653523" cy="3925562"/>
          </a:xfrm>
        </p:spPr>
        <p:txBody>
          <a:bodyPr/>
          <a:lstStyle/>
          <a:p>
            <a:r>
              <a:rPr lang="en-US" dirty="0"/>
              <a:t>How to know what to call</a:t>
            </a:r>
          </a:p>
          <a:p>
            <a:r>
              <a:rPr lang="en-US" dirty="0"/>
              <a:t>Getting to know next required call from the current one</a:t>
            </a:r>
          </a:p>
          <a:p>
            <a:r>
              <a:rPr lang="en-US" dirty="0"/>
              <a:t>Documentations</a:t>
            </a:r>
          </a:p>
          <a:p>
            <a:r>
              <a:rPr lang="en-US" dirty="0"/>
              <a:t>Contract standardization</a:t>
            </a:r>
          </a:p>
          <a:p>
            <a:r>
              <a:rPr lang="en-US" dirty="0"/>
              <a:t>Metadata with API description </a:t>
            </a:r>
          </a:p>
        </p:txBody>
      </p:sp>
      <p:sp>
        <p:nvSpPr>
          <p:cNvPr id="3" name="Title 2">
            <a:extLst>
              <a:ext uri="{FF2B5EF4-FFF2-40B4-BE49-F238E27FC236}">
                <a16:creationId xmlns:a16="http://schemas.microsoft.com/office/drawing/2014/main" id="{420AE57A-3F6C-42FE-B390-3EE8F875AA32}"/>
              </a:ext>
            </a:extLst>
          </p:cNvPr>
          <p:cNvSpPr>
            <a:spLocks noGrp="1"/>
          </p:cNvSpPr>
          <p:nvPr>
            <p:ph type="title"/>
          </p:nvPr>
        </p:nvSpPr>
        <p:spPr/>
        <p:txBody>
          <a:bodyPr/>
          <a:lstStyle/>
          <a:p>
            <a:r>
              <a:rPr lang="en-US" dirty="0"/>
              <a:t>Discoverability</a:t>
            </a:r>
          </a:p>
        </p:txBody>
      </p:sp>
      <p:pic>
        <p:nvPicPr>
          <p:cNvPr id="4098" name="Picture 2" descr="API Evangelist">
            <a:extLst>
              <a:ext uri="{FF2B5EF4-FFF2-40B4-BE49-F238E27FC236}">
                <a16:creationId xmlns:a16="http://schemas.microsoft.com/office/drawing/2014/main" id="{163823FD-D152-4421-8D7E-AE753DD51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629" y="0"/>
            <a:ext cx="1774371" cy="177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0754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C3C3-A1D8-4767-B4E5-1EC5AB035843}"/>
              </a:ext>
            </a:extLst>
          </p:cNvPr>
          <p:cNvSpPr>
            <a:spLocks noGrp="1"/>
          </p:cNvSpPr>
          <p:nvPr>
            <p:ph type="title"/>
          </p:nvPr>
        </p:nvSpPr>
        <p:spPr/>
        <p:txBody>
          <a:bodyPr/>
          <a:lstStyle/>
          <a:p>
            <a:r>
              <a:rPr lang="en-US" dirty="0"/>
              <a:t>The History of Distributed APIs:</a:t>
            </a:r>
          </a:p>
        </p:txBody>
      </p:sp>
      <p:graphicFrame>
        <p:nvGraphicFramePr>
          <p:cNvPr id="10" name="Diagram 9" descr="Placeholder Timeline&#10;">
            <a:extLst>
              <a:ext uri="{FF2B5EF4-FFF2-40B4-BE49-F238E27FC236}">
                <a16:creationId xmlns:a16="http://schemas.microsoft.com/office/drawing/2014/main" id="{C77DCFD9-EFED-4487-9FBD-A514090831DF}"/>
              </a:ext>
            </a:extLst>
          </p:cNvPr>
          <p:cNvGraphicFramePr/>
          <p:nvPr>
            <p:extLst>
              <p:ext uri="{D42A27DB-BD31-4B8C-83A1-F6EECF244321}">
                <p14:modId xmlns:p14="http://schemas.microsoft.com/office/powerpoint/2010/main" val="4283194572"/>
              </p:ext>
            </p:extLst>
          </p:nvPr>
        </p:nvGraphicFramePr>
        <p:xfrm>
          <a:off x="559522" y="2129883"/>
          <a:ext cx="11365558" cy="4499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445729D3-B20E-4EFB-BC7D-CE3AB9DBFE54}"/>
              </a:ext>
            </a:extLst>
          </p:cNvPr>
          <p:cNvSpPr txBox="1">
            <a:spLocks/>
          </p:cNvSpPr>
          <p:nvPr/>
        </p:nvSpPr>
        <p:spPr>
          <a:xfrm>
            <a:off x="265526" y="932558"/>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Old ideas, new mutations </a:t>
            </a:r>
          </a:p>
        </p:txBody>
      </p:sp>
    </p:spTree>
    <p:extLst>
      <p:ext uri="{BB962C8B-B14F-4D97-AF65-F5344CB8AC3E}">
        <p14:creationId xmlns:p14="http://schemas.microsoft.com/office/powerpoint/2010/main" val="1060525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0C583-3DE0-4FF4-B657-DED35BB93BAF}"/>
              </a:ext>
            </a:extLst>
          </p:cNvPr>
          <p:cNvSpPr>
            <a:spLocks noGrp="1"/>
          </p:cNvSpPr>
          <p:nvPr>
            <p:ph type="title"/>
          </p:nvPr>
        </p:nvSpPr>
        <p:spPr/>
        <p:txBody>
          <a:bodyPr/>
          <a:lstStyle/>
          <a:p>
            <a:r>
              <a:rPr lang="en-US" dirty="0"/>
              <a:t>Pick your</a:t>
            </a:r>
            <a:r>
              <a:rPr lang="pl-PL" dirty="0"/>
              <a:t> poi</a:t>
            </a:r>
            <a:r>
              <a:rPr lang="en-US" dirty="0"/>
              <a:t>son</a:t>
            </a:r>
          </a:p>
        </p:txBody>
      </p:sp>
      <p:sp>
        <p:nvSpPr>
          <p:cNvPr id="3" name="Text Placeholder 2">
            <a:extLst>
              <a:ext uri="{FF2B5EF4-FFF2-40B4-BE49-F238E27FC236}">
                <a16:creationId xmlns:a16="http://schemas.microsoft.com/office/drawing/2014/main" id="{2597AFFE-0D2E-4AFA-B854-8FB29E5B2E94}"/>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4C1A3D11-1EC3-4E3D-8EDC-8C1B041A72CD}"/>
              </a:ext>
            </a:extLst>
          </p:cNvPr>
          <p:cNvSpPr>
            <a:spLocks noGrp="1"/>
          </p:cNvSpPr>
          <p:nvPr>
            <p:ph type="body" sz="quarter" idx="11"/>
          </p:nvPr>
        </p:nvSpPr>
        <p:spPr/>
        <p:txBody>
          <a:bodyPr/>
          <a:lstStyle/>
          <a:p>
            <a:endParaRPr lang="en-US"/>
          </a:p>
        </p:txBody>
      </p:sp>
      <p:pic>
        <p:nvPicPr>
          <p:cNvPr id="7170" name="Picture 2">
            <a:extLst>
              <a:ext uri="{FF2B5EF4-FFF2-40B4-BE49-F238E27FC236}">
                <a16:creationId xmlns:a16="http://schemas.microsoft.com/office/drawing/2014/main" id="{A13B3140-C335-4F30-AFE0-5479600F7F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333" b="20000"/>
          <a:stretch/>
        </p:blipFill>
        <p:spPr bwMode="auto">
          <a:xfrm>
            <a:off x="0" y="1702575"/>
            <a:ext cx="1219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62D9494-733C-46E3-8C74-2763BD5455AD}"/>
              </a:ext>
            </a:extLst>
          </p:cNvPr>
          <p:cNvSpPr txBox="1"/>
          <p:nvPr/>
        </p:nvSpPr>
        <p:spPr>
          <a:xfrm>
            <a:off x="4250871" y="6477782"/>
            <a:ext cx="8866414" cy="369332"/>
          </a:xfrm>
          <a:prstGeom prst="rect">
            <a:avLst/>
          </a:prstGeom>
          <a:noFill/>
        </p:spPr>
        <p:txBody>
          <a:bodyPr wrap="square">
            <a:spAutoFit/>
          </a:bodyPr>
          <a:lstStyle/>
          <a:p>
            <a:r>
              <a:rPr lang="en-US" dirty="0">
                <a:hlinkClick r:id="rId4"/>
              </a:rPr>
              <a:t>https://sensedia.com/en/api/apis-rest-graphql-or-grpc-who-wins-this-game/</a:t>
            </a:r>
            <a:endParaRPr lang="en-US" dirty="0"/>
          </a:p>
        </p:txBody>
      </p:sp>
    </p:spTree>
    <p:extLst>
      <p:ext uri="{BB962C8B-B14F-4D97-AF65-F5344CB8AC3E}">
        <p14:creationId xmlns:p14="http://schemas.microsoft.com/office/powerpoint/2010/main" val="4118256210"/>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76990-5259-4CCB-9952-04926344F7F4}"/>
              </a:ext>
            </a:extLst>
          </p:cNvPr>
          <p:cNvSpPr>
            <a:spLocks noGrp="1"/>
          </p:cNvSpPr>
          <p:nvPr>
            <p:ph type="body" sz="quarter" idx="10"/>
          </p:nvPr>
        </p:nvSpPr>
        <p:spPr>
          <a:xfrm>
            <a:off x="269239" y="1189177"/>
            <a:ext cx="11653523" cy="4649606"/>
          </a:xfrm>
        </p:spPr>
        <p:txBody>
          <a:bodyPr/>
          <a:lstStyle/>
          <a:p>
            <a:pPr>
              <a:lnSpc>
                <a:spcPct val="100000"/>
              </a:lnSpc>
            </a:pPr>
            <a:r>
              <a:rPr lang="en-US" dirty="0"/>
              <a:t>API styles address different problem spaces</a:t>
            </a:r>
            <a:br>
              <a:rPr lang="en-US" dirty="0"/>
            </a:br>
            <a:endParaRPr lang="en-US" dirty="0"/>
          </a:p>
          <a:p>
            <a:pPr>
              <a:lnSpc>
                <a:spcPct val="100000"/>
              </a:lnSpc>
            </a:pPr>
            <a:r>
              <a:rPr lang="en-US" dirty="0" err="1"/>
              <a:t>Restish</a:t>
            </a:r>
            <a:r>
              <a:rPr lang="en-US" dirty="0"/>
              <a:t> APIs would most likely be better as </a:t>
            </a:r>
            <a:br>
              <a:rPr lang="en-US" dirty="0"/>
            </a:br>
            <a:r>
              <a:rPr lang="en-US" dirty="0" err="1"/>
              <a:t>GraphQL</a:t>
            </a:r>
            <a:r>
              <a:rPr lang="en-US" dirty="0"/>
              <a:t> or RPC</a:t>
            </a:r>
            <a:br>
              <a:rPr lang="en-US" dirty="0"/>
            </a:br>
            <a:endParaRPr lang="en-US" dirty="0"/>
          </a:p>
          <a:p>
            <a:pPr>
              <a:lnSpc>
                <a:spcPct val="100000"/>
              </a:lnSpc>
            </a:pPr>
            <a:r>
              <a:rPr lang="en-US" dirty="0" err="1"/>
              <a:t>gRPC</a:t>
            </a:r>
            <a:r>
              <a:rPr lang="en-US" dirty="0"/>
              <a:t> is perfect for synchronous communication between internal services</a:t>
            </a:r>
          </a:p>
        </p:txBody>
      </p:sp>
      <p:sp>
        <p:nvSpPr>
          <p:cNvPr id="3" name="Title 2">
            <a:extLst>
              <a:ext uri="{FF2B5EF4-FFF2-40B4-BE49-F238E27FC236}">
                <a16:creationId xmlns:a16="http://schemas.microsoft.com/office/drawing/2014/main" id="{302354F8-2428-488B-9BB1-DE547E207664}"/>
              </a:ext>
            </a:extLst>
          </p:cNvPr>
          <p:cNvSpPr>
            <a:spLocks noGrp="1"/>
          </p:cNvSpPr>
          <p:nvPr>
            <p:ph type="title"/>
          </p:nvPr>
        </p:nvSpPr>
        <p:spPr/>
        <p:txBody>
          <a:bodyPr/>
          <a:lstStyle/>
          <a:p>
            <a:r>
              <a:rPr lang="en-US" dirty="0"/>
              <a:t>API Styles</a:t>
            </a:r>
          </a:p>
        </p:txBody>
      </p:sp>
    </p:spTree>
    <p:extLst>
      <p:ext uri="{BB962C8B-B14F-4D97-AF65-F5344CB8AC3E}">
        <p14:creationId xmlns:p14="http://schemas.microsoft.com/office/powerpoint/2010/main" val="2386156553"/>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3587-E3D1-42F6-8014-B4D2DFB947A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7CCE6DC-46DD-4975-BAF8-42AF15E457F3}"/>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5A9A0630-2B45-4A19-B78D-C57102629C79}"/>
              </a:ext>
            </a:extLst>
          </p:cNvPr>
          <p:cNvSpPr>
            <a:spLocks noGrp="1"/>
          </p:cNvSpPr>
          <p:nvPr>
            <p:ph type="body" sz="quarter" idx="11"/>
          </p:nvPr>
        </p:nvSpPr>
        <p:spPr/>
        <p:txBody>
          <a:bodyPr/>
          <a:lstStyle/>
          <a:p>
            <a:endParaRPr lang="en-US"/>
          </a:p>
        </p:txBody>
      </p:sp>
      <p:pic>
        <p:nvPicPr>
          <p:cNvPr id="8194" name="Picture 2">
            <a:extLst>
              <a:ext uri="{FF2B5EF4-FFF2-40B4-BE49-F238E27FC236}">
                <a16:creationId xmlns:a16="http://schemas.microsoft.com/office/drawing/2014/main" id="{C34E1A98-EA9E-4922-8198-91DC382B29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793"/>
          <a:stretch/>
        </p:blipFill>
        <p:spPr bwMode="auto">
          <a:xfrm>
            <a:off x="0" y="945930"/>
            <a:ext cx="12192000" cy="591206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F79DFD0-460E-4C25-AE52-08F43C1BF174}"/>
              </a:ext>
            </a:extLst>
          </p:cNvPr>
          <p:cNvPicPr>
            <a:picLocks noChangeAspect="1"/>
          </p:cNvPicPr>
          <p:nvPr/>
        </p:nvPicPr>
        <p:blipFill>
          <a:blip r:embed="rId3"/>
          <a:stretch>
            <a:fillRect/>
          </a:stretch>
        </p:blipFill>
        <p:spPr>
          <a:xfrm>
            <a:off x="985203" y="-2292791"/>
            <a:ext cx="8039100" cy="3209925"/>
          </a:xfrm>
          <a:prstGeom prst="rect">
            <a:avLst/>
          </a:prstGeom>
        </p:spPr>
      </p:pic>
    </p:spTree>
    <p:extLst>
      <p:ext uri="{BB962C8B-B14F-4D97-AF65-F5344CB8AC3E}">
        <p14:creationId xmlns:p14="http://schemas.microsoft.com/office/powerpoint/2010/main" val="2166252005"/>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17CC815-F783-440B-AB8A-1D1767C40D3A}"/>
              </a:ext>
            </a:extLst>
          </p:cNvPr>
          <p:cNvSpPr>
            <a:spLocks noGrp="1"/>
          </p:cNvSpPr>
          <p:nvPr>
            <p:ph type="body" sz="quarter" idx="10"/>
          </p:nvPr>
        </p:nvSpPr>
        <p:spPr>
          <a:xfrm>
            <a:off x="269239" y="912082"/>
            <a:ext cx="11653523" cy="5985356"/>
          </a:xfrm>
        </p:spPr>
        <p:txBody>
          <a:bodyPr/>
          <a:lstStyle/>
          <a:p>
            <a:pPr>
              <a:lnSpc>
                <a:spcPct val="150000"/>
              </a:lnSpc>
            </a:pPr>
            <a:r>
              <a:rPr lang="pl-PL" b="1" dirty="0"/>
              <a:t>REST: </a:t>
            </a:r>
            <a:r>
              <a:rPr lang="pl-PL" dirty="0"/>
              <a:t>CRUD and </a:t>
            </a:r>
            <a:r>
              <a:rPr lang="pl-PL" dirty="0" err="1"/>
              <a:t>purely</a:t>
            </a:r>
            <a:r>
              <a:rPr lang="pl-PL" dirty="0"/>
              <a:t> web </a:t>
            </a:r>
            <a:r>
              <a:rPr lang="pl-PL" dirty="0" err="1"/>
              <a:t>apps</a:t>
            </a:r>
            <a:endParaRPr lang="pl-PL" dirty="0"/>
          </a:p>
          <a:p>
            <a:pPr>
              <a:lnSpc>
                <a:spcPct val="150000"/>
              </a:lnSpc>
            </a:pPr>
            <a:r>
              <a:rPr lang="pl-PL" b="1" dirty="0" err="1"/>
              <a:t>SignalR</a:t>
            </a:r>
            <a:r>
              <a:rPr lang="pl-PL" b="1" dirty="0"/>
              <a:t>: </a:t>
            </a:r>
            <a:r>
              <a:rPr lang="pl-PL" dirty="0" err="1"/>
              <a:t>Multicasting</a:t>
            </a:r>
            <a:r>
              <a:rPr lang="pl-PL" dirty="0"/>
              <a:t> and web </a:t>
            </a:r>
            <a:r>
              <a:rPr lang="pl-PL" dirty="0" err="1"/>
              <a:t>messaging</a:t>
            </a:r>
            <a:endParaRPr lang="pl-PL" dirty="0"/>
          </a:p>
          <a:p>
            <a:pPr>
              <a:lnSpc>
                <a:spcPct val="150000"/>
              </a:lnSpc>
            </a:pPr>
            <a:r>
              <a:rPr lang="pl-PL" b="1" dirty="0" err="1"/>
              <a:t>GraphQL</a:t>
            </a:r>
            <a:r>
              <a:rPr lang="pl-PL" b="1" dirty="0"/>
              <a:t>: </a:t>
            </a:r>
            <a:r>
              <a:rPr lang="pl-PL" dirty="0"/>
              <a:t>Open </a:t>
            </a:r>
            <a:r>
              <a:rPr lang="pl-PL" dirty="0" err="1"/>
              <a:t>querying</a:t>
            </a:r>
            <a:r>
              <a:rPr lang="pl-PL" dirty="0"/>
              <a:t> of </a:t>
            </a:r>
            <a:r>
              <a:rPr lang="pl-PL" dirty="0" err="1"/>
              <a:t>large</a:t>
            </a:r>
            <a:r>
              <a:rPr lang="pl-PL" dirty="0"/>
              <a:t> </a:t>
            </a:r>
            <a:r>
              <a:rPr lang="pl-PL" dirty="0" err="1"/>
              <a:t>datasets</a:t>
            </a:r>
            <a:endParaRPr lang="pl-PL" dirty="0"/>
          </a:p>
          <a:p>
            <a:pPr>
              <a:lnSpc>
                <a:spcPct val="150000"/>
              </a:lnSpc>
            </a:pPr>
            <a:r>
              <a:rPr lang="pl-PL" b="1" dirty="0" err="1"/>
              <a:t>OData</a:t>
            </a:r>
            <a:r>
              <a:rPr lang="pl-PL" b="1" dirty="0"/>
              <a:t>: </a:t>
            </a:r>
            <a:r>
              <a:rPr lang="pl-PL" dirty="0"/>
              <a:t>Open </a:t>
            </a:r>
            <a:r>
              <a:rPr lang="pl-PL" dirty="0" err="1"/>
              <a:t>querying</a:t>
            </a:r>
            <a:r>
              <a:rPr lang="pl-PL" dirty="0"/>
              <a:t> </a:t>
            </a:r>
            <a:r>
              <a:rPr lang="pl-PL" dirty="0" err="1"/>
              <a:t>relational</a:t>
            </a:r>
            <a:r>
              <a:rPr lang="pl-PL" dirty="0"/>
              <a:t> data</a:t>
            </a:r>
          </a:p>
          <a:p>
            <a:pPr>
              <a:lnSpc>
                <a:spcPct val="150000"/>
              </a:lnSpc>
            </a:pPr>
            <a:r>
              <a:rPr lang="pl-PL" b="1" dirty="0" err="1"/>
              <a:t>gRPC</a:t>
            </a:r>
            <a:r>
              <a:rPr lang="pl-PL" b="1" dirty="0"/>
              <a:t>: </a:t>
            </a:r>
            <a:r>
              <a:rPr lang="pl-PL" dirty="0"/>
              <a:t>Streaming, </a:t>
            </a:r>
            <a:r>
              <a:rPr lang="pl-PL" dirty="0" err="1"/>
              <a:t>low</a:t>
            </a:r>
            <a:r>
              <a:rPr lang="pl-PL" dirty="0"/>
              <a:t> </a:t>
            </a:r>
            <a:r>
              <a:rPr lang="pl-PL" dirty="0" err="1"/>
              <a:t>resource</a:t>
            </a:r>
            <a:r>
              <a:rPr lang="pl-PL" dirty="0"/>
              <a:t> </a:t>
            </a:r>
            <a:r>
              <a:rPr lang="pl-PL" dirty="0" err="1"/>
              <a:t>clients</a:t>
            </a:r>
            <a:r>
              <a:rPr lang="pl-PL" dirty="0"/>
              <a:t>, </a:t>
            </a:r>
            <a:br>
              <a:rPr lang="pl-PL" dirty="0"/>
            </a:br>
            <a:r>
              <a:rPr lang="pl-PL" dirty="0" err="1"/>
              <a:t>inter</a:t>
            </a:r>
            <a:r>
              <a:rPr lang="pl-PL" dirty="0"/>
              <a:t>- data </a:t>
            </a:r>
            <a:r>
              <a:rPr lang="pl-PL" dirty="0" err="1"/>
              <a:t>center</a:t>
            </a:r>
            <a:endParaRPr lang="en-US" b="1" dirty="0"/>
          </a:p>
        </p:txBody>
      </p:sp>
      <p:sp>
        <p:nvSpPr>
          <p:cNvPr id="3" name="Title 2">
            <a:extLst>
              <a:ext uri="{FF2B5EF4-FFF2-40B4-BE49-F238E27FC236}">
                <a16:creationId xmlns:a16="http://schemas.microsoft.com/office/drawing/2014/main" id="{1B6C4368-78A6-493F-BBFF-A997C72DDF7E}"/>
              </a:ext>
            </a:extLst>
          </p:cNvPr>
          <p:cNvSpPr>
            <a:spLocks noGrp="1"/>
          </p:cNvSpPr>
          <p:nvPr>
            <p:ph type="title"/>
          </p:nvPr>
        </p:nvSpPr>
        <p:spPr/>
        <p:txBody>
          <a:bodyPr/>
          <a:lstStyle/>
          <a:p>
            <a:r>
              <a:rPr lang="pl-PL" dirty="0" err="1"/>
              <a:t>Matching</a:t>
            </a:r>
            <a:r>
              <a:rPr lang="pl-PL" dirty="0"/>
              <a:t> </a:t>
            </a:r>
            <a:r>
              <a:rPr lang="pl-PL" dirty="0" err="1"/>
              <a:t>communication</a:t>
            </a:r>
            <a:r>
              <a:rPr lang="pl-PL" dirty="0"/>
              <a:t> to </a:t>
            </a:r>
            <a:r>
              <a:rPr lang="pl-PL" dirty="0" err="1"/>
              <a:t>technology</a:t>
            </a:r>
            <a:endParaRPr lang="en-US" dirty="0"/>
          </a:p>
        </p:txBody>
      </p:sp>
      <p:pic>
        <p:nvPicPr>
          <p:cNvPr id="2" name="Picture 2" descr="How To Add Swagger-UI to PHP Server Code | by Tatiana Ensslin | Medium">
            <a:extLst>
              <a:ext uri="{FF2B5EF4-FFF2-40B4-BE49-F238E27FC236}">
                <a16:creationId xmlns:a16="http://schemas.microsoft.com/office/drawing/2014/main" id="{F8D82B08-CBF5-4411-8A6B-F42F7148E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7211" y="992061"/>
            <a:ext cx="925552" cy="92246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gRPC – A high-performance, open source universal RPC framework">
            <a:extLst>
              <a:ext uri="{FF2B5EF4-FFF2-40B4-BE49-F238E27FC236}">
                <a16:creationId xmlns:a16="http://schemas.microsoft.com/office/drawing/2014/main" id="{4802B542-EB45-40B5-A2B0-6B760416E2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8205" y="5260581"/>
            <a:ext cx="1042896" cy="10428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mystify GraphQL - Knoldus Blogs">
            <a:extLst>
              <a:ext uri="{FF2B5EF4-FFF2-40B4-BE49-F238E27FC236}">
                <a16:creationId xmlns:a16="http://schemas.microsoft.com/office/drawing/2014/main" id="{D4419C30-7B44-4948-996A-F1CC5574D1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48205" y="3067375"/>
            <a:ext cx="1042896" cy="104289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ignalR Development - Art of Data">
            <a:extLst>
              <a:ext uri="{FF2B5EF4-FFF2-40B4-BE49-F238E27FC236}">
                <a16:creationId xmlns:a16="http://schemas.microsoft.com/office/drawing/2014/main" id="{DC6E9D41-F314-4EE9-98D0-6D8F8DB1EF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97211" y="2054824"/>
            <a:ext cx="925552" cy="87346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ODataLogo-96">
            <a:extLst>
              <a:ext uri="{FF2B5EF4-FFF2-40B4-BE49-F238E27FC236}">
                <a16:creationId xmlns:a16="http://schemas.microsoft.com/office/drawing/2014/main" id="{E1C47600-CD82-4078-83D0-C1190D97C6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97211" y="4325398"/>
            <a:ext cx="923925"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957422"/>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639364"/>
          </a:xfrm>
        </p:spPr>
        <p:txBody>
          <a:bodyPr/>
          <a:lstStyle/>
          <a:p>
            <a:r>
              <a:rPr lang="en-US" dirty="0">
                <a:hlinkClick r:id="rId2"/>
              </a:rPr>
              <a:t>https://github.com/microsoft/api-guidelines</a:t>
            </a:r>
            <a:r>
              <a:rPr lang="en-US" dirty="0"/>
              <a:t> </a:t>
            </a:r>
          </a:p>
          <a:p>
            <a:r>
              <a:rPr lang="en-US" dirty="0"/>
              <a:t>Specifications</a:t>
            </a:r>
          </a:p>
          <a:p>
            <a:pPr lvl="1"/>
            <a:r>
              <a:rPr lang="en-US" dirty="0"/>
              <a:t>HATEOAS – Hypermedia as the Engine of Application State</a:t>
            </a:r>
          </a:p>
          <a:p>
            <a:pPr lvl="1"/>
            <a:r>
              <a:rPr lang="en-US" dirty="0">
                <a:hlinkClick r:id="rId3"/>
              </a:rPr>
              <a:t>https://ionwg.org/</a:t>
            </a:r>
            <a:r>
              <a:rPr lang="en-US" dirty="0"/>
              <a:t> - The ION Hypermedia Type</a:t>
            </a:r>
          </a:p>
          <a:p>
            <a:pPr lvl="1"/>
            <a:r>
              <a:rPr lang="en-US" dirty="0">
                <a:hlinkClick r:id="rId4"/>
              </a:rPr>
              <a:t>http://jsonapi.org/</a:t>
            </a:r>
            <a:r>
              <a:rPr lang="en-US" dirty="0"/>
              <a:t> - JSON API Specification</a:t>
            </a:r>
          </a:p>
          <a:p>
            <a:pPr lvl="1"/>
            <a:r>
              <a:rPr lang="en-US" dirty="0">
                <a:hlinkClick r:id="rId5"/>
              </a:rPr>
              <a:t>http://json-schema.org/</a:t>
            </a:r>
            <a:r>
              <a:rPr lang="en-US" dirty="0"/>
              <a:t> - JSON (Hyper-)Schema...</a:t>
            </a:r>
          </a:p>
          <a:p>
            <a:pPr lvl="1"/>
            <a:r>
              <a:rPr lang="en-US" dirty="0">
                <a:hlinkClick r:id="rId6"/>
              </a:rPr>
              <a:t>http://graphql.org/</a:t>
            </a:r>
            <a:r>
              <a:rPr lang="en-US" dirty="0"/>
              <a:t> - </a:t>
            </a:r>
            <a:r>
              <a:rPr lang="en-US" dirty="0" err="1"/>
              <a:t>GraphQL</a:t>
            </a:r>
            <a:endParaRPr lang="en-US" dirty="0"/>
          </a:p>
          <a:p>
            <a:r>
              <a:rPr lang="en-US" dirty="0"/>
              <a:t>APIs</a:t>
            </a:r>
          </a:p>
          <a:p>
            <a:pPr lvl="1"/>
            <a:r>
              <a:rPr lang="en-US" dirty="0">
                <a:hlinkClick r:id="rId7"/>
              </a:rPr>
              <a:t>https://dev.twitter.com/rest/public</a:t>
            </a:r>
            <a:r>
              <a:rPr lang="en-US" dirty="0"/>
              <a:t> - Twitter REST</a:t>
            </a:r>
          </a:p>
          <a:p>
            <a:pPr lvl="1"/>
            <a:r>
              <a:rPr lang="en-US" dirty="0">
                <a:hlinkClick r:id="rId8"/>
              </a:rPr>
              <a:t>https://developer.github.com/v3/</a:t>
            </a:r>
            <a:r>
              <a:rPr lang="en-US" dirty="0"/>
              <a:t> - GitHub REST / v4 </a:t>
            </a:r>
            <a:r>
              <a:rPr lang="en-US" dirty="0" err="1"/>
              <a:t>GraphQL</a:t>
            </a:r>
            <a:endParaRPr lang="en-US" dirty="0"/>
          </a:p>
          <a:p>
            <a:pPr lvl="1"/>
            <a:r>
              <a:rPr lang="en-US" dirty="0">
                <a:hlinkClick r:id="rId9"/>
              </a:rPr>
              <a:t>https://stripe.com/docs/api</a:t>
            </a:r>
            <a:r>
              <a:rPr lang="en-US" dirty="0"/>
              <a:t> - Stripe</a:t>
            </a:r>
          </a:p>
          <a:p>
            <a:pPr lvl="1"/>
            <a:r>
              <a:rPr lang="en-US" dirty="0">
                <a:hlinkClick r:id="rId10"/>
              </a:rPr>
              <a:t>https://www.twilio.com/docs/api/rest</a:t>
            </a:r>
            <a:r>
              <a:rPr lang="en-US" dirty="0"/>
              <a:t> - Twilio</a:t>
            </a:r>
          </a:p>
        </p:txBody>
      </p:sp>
      <p:sp>
        <p:nvSpPr>
          <p:cNvPr id="3" name="Title 2"/>
          <p:cNvSpPr>
            <a:spLocks noGrp="1"/>
          </p:cNvSpPr>
          <p:nvPr>
            <p:ph type="title"/>
          </p:nvPr>
        </p:nvSpPr>
        <p:spPr/>
        <p:txBody>
          <a:bodyPr/>
          <a:lstStyle/>
          <a:p>
            <a:r>
              <a:rPr lang="en-US" dirty="0"/>
              <a:t>Further reading</a:t>
            </a:r>
          </a:p>
        </p:txBody>
      </p:sp>
    </p:spTree>
    <p:extLst>
      <p:ext uri="{BB962C8B-B14F-4D97-AF65-F5344CB8AC3E}">
        <p14:creationId xmlns:p14="http://schemas.microsoft.com/office/powerpoint/2010/main" val="4015173728"/>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8047" y="2084172"/>
            <a:ext cx="11354714" cy="1826975"/>
          </a:xfrm>
        </p:spPr>
        <p:txBody>
          <a:bodyPr/>
          <a:lstStyle/>
          <a:p>
            <a:r>
              <a:rPr lang="en-US" dirty="0"/>
              <a:t>Thanks!</a:t>
            </a:r>
            <a:br>
              <a:rPr lang="en-US" dirty="0"/>
            </a:br>
            <a:r>
              <a:rPr lang="en-US" sz="4800" dirty="0"/>
              <a:t>Questions?</a:t>
            </a:r>
            <a:endParaRPr lang="en-US" dirty="0"/>
          </a:p>
        </p:txBody>
      </p:sp>
    </p:spTree>
    <p:extLst>
      <p:ext uri="{BB962C8B-B14F-4D97-AF65-F5344CB8AC3E}">
        <p14:creationId xmlns:p14="http://schemas.microsoft.com/office/powerpoint/2010/main" val="18499128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C3C3-A1D8-4767-B4E5-1EC5AB035843}"/>
              </a:ext>
            </a:extLst>
          </p:cNvPr>
          <p:cNvSpPr>
            <a:spLocks noGrp="1"/>
          </p:cNvSpPr>
          <p:nvPr>
            <p:ph type="title"/>
          </p:nvPr>
        </p:nvSpPr>
        <p:spPr/>
        <p:txBody>
          <a:bodyPr/>
          <a:lstStyle/>
          <a:p>
            <a:r>
              <a:rPr lang="en-US" dirty="0"/>
              <a:t>The History of Distributed APIs:</a:t>
            </a:r>
          </a:p>
        </p:txBody>
      </p:sp>
      <p:graphicFrame>
        <p:nvGraphicFramePr>
          <p:cNvPr id="10" name="Diagram 9" descr="Placeholder Timeline&#10;">
            <a:extLst>
              <a:ext uri="{FF2B5EF4-FFF2-40B4-BE49-F238E27FC236}">
                <a16:creationId xmlns:a16="http://schemas.microsoft.com/office/drawing/2014/main" id="{C77DCFD9-EFED-4487-9FBD-A514090831DF}"/>
              </a:ext>
            </a:extLst>
          </p:cNvPr>
          <p:cNvGraphicFramePr/>
          <p:nvPr>
            <p:extLst>
              <p:ext uri="{D42A27DB-BD31-4B8C-83A1-F6EECF244321}">
                <p14:modId xmlns:p14="http://schemas.microsoft.com/office/powerpoint/2010/main" val="3587290558"/>
              </p:ext>
            </p:extLst>
          </p:nvPr>
        </p:nvGraphicFramePr>
        <p:xfrm>
          <a:off x="559522" y="2129883"/>
          <a:ext cx="11365558" cy="4499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445729D3-B20E-4EFB-BC7D-CE3AB9DBFE54}"/>
              </a:ext>
            </a:extLst>
          </p:cNvPr>
          <p:cNvSpPr txBox="1">
            <a:spLocks/>
          </p:cNvSpPr>
          <p:nvPr/>
        </p:nvSpPr>
        <p:spPr>
          <a:xfrm>
            <a:off x="265526" y="932558"/>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dirty="0"/>
          </a:p>
        </p:txBody>
      </p:sp>
      <p:sp>
        <p:nvSpPr>
          <p:cNvPr id="5" name="Teardrop 4">
            <a:extLst>
              <a:ext uri="{FF2B5EF4-FFF2-40B4-BE49-F238E27FC236}">
                <a16:creationId xmlns:a16="http://schemas.microsoft.com/office/drawing/2014/main" id="{A3FB357F-6452-463A-9F84-452D309E1BF6}"/>
              </a:ext>
            </a:extLst>
          </p:cNvPr>
          <p:cNvSpPr/>
          <p:nvPr/>
        </p:nvSpPr>
        <p:spPr>
          <a:xfrm rot="18900000">
            <a:off x="10231974" y="6184333"/>
            <a:ext cx="301636" cy="301636"/>
          </a:xfrm>
          <a:prstGeom prst="teardrop">
            <a:avLst>
              <a:gd name="adj" fmla="val 115000"/>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dk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sp>
      <p:sp>
        <p:nvSpPr>
          <p:cNvPr id="4" name="Oval 3">
            <a:extLst>
              <a:ext uri="{FF2B5EF4-FFF2-40B4-BE49-F238E27FC236}">
                <a16:creationId xmlns:a16="http://schemas.microsoft.com/office/drawing/2014/main" id="{882B5902-8340-427E-A8B0-248E7624D781}"/>
              </a:ext>
            </a:extLst>
          </p:cNvPr>
          <p:cNvSpPr/>
          <p:nvPr/>
        </p:nvSpPr>
        <p:spPr>
          <a:xfrm>
            <a:off x="10271910" y="6214654"/>
            <a:ext cx="234618" cy="234618"/>
          </a:xfrm>
          <a:prstGeom prst="ellipse">
            <a:avLst/>
          </a:prstGeom>
          <a:solidFill>
            <a:schemeClr val="tx2">
              <a:lumMod val="60000"/>
              <a:lumOff val="4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p:spPr>
        <p:style>
          <a:lnRef idx="0">
            <a:scrgbClr r="0" g="0" b="0"/>
          </a:lnRef>
          <a:fillRef idx="1">
            <a:scrgbClr r="0" g="0" b="0"/>
          </a:fillRef>
          <a:effectRef idx="0">
            <a:scrgbClr r="0" g="0" b="0"/>
          </a:effectRef>
          <a:fontRef idx="minor">
            <a:schemeClr val="dk1">
              <a:hueOff val="0"/>
              <a:satOff val="0"/>
              <a:lumOff val="0"/>
              <a:alphaOff val="0"/>
            </a:schemeClr>
          </a:fontRef>
        </p:style>
      </p:sp>
    </p:spTree>
    <p:extLst>
      <p:ext uri="{BB962C8B-B14F-4D97-AF65-F5344CB8AC3E}">
        <p14:creationId xmlns:p14="http://schemas.microsoft.com/office/powerpoint/2010/main" val="1889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B68974-4BEF-44D1-A6FC-B36AF0DB970A}"/>
              </a:ext>
            </a:extLst>
          </p:cNvPr>
          <p:cNvPicPr>
            <a:picLocks noChangeAspect="1"/>
          </p:cNvPicPr>
          <p:nvPr/>
        </p:nvPicPr>
        <p:blipFill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Lst>
          </a:blip>
          <a:srcRect t="19983"/>
          <a:stretch/>
        </p:blipFill>
        <p:spPr>
          <a:xfrm>
            <a:off x="0" y="1635162"/>
            <a:ext cx="12192000" cy="4781859"/>
          </a:xfrm>
          <a:prstGeom prst="rect">
            <a:avLst/>
          </a:prstGeom>
        </p:spPr>
      </p:pic>
      <p:sp>
        <p:nvSpPr>
          <p:cNvPr id="2" name="Title 1">
            <a:extLst>
              <a:ext uri="{FF2B5EF4-FFF2-40B4-BE49-F238E27FC236}">
                <a16:creationId xmlns:a16="http://schemas.microsoft.com/office/drawing/2014/main" id="{B7330997-6C1C-4A76-8524-2BFF6C42E1DE}"/>
              </a:ext>
            </a:extLst>
          </p:cNvPr>
          <p:cNvSpPr>
            <a:spLocks noGrp="1"/>
          </p:cNvSpPr>
          <p:nvPr>
            <p:ph type="title"/>
          </p:nvPr>
        </p:nvSpPr>
        <p:spPr/>
        <p:txBody>
          <a:bodyPr/>
          <a:lstStyle/>
          <a:p>
            <a:r>
              <a:rPr lang="en-US" dirty="0"/>
              <a:t>The History of Distributed APIs</a:t>
            </a:r>
          </a:p>
        </p:txBody>
      </p:sp>
      <p:pic>
        <p:nvPicPr>
          <p:cNvPr id="3" name="Picture 2">
            <a:extLst>
              <a:ext uri="{FF2B5EF4-FFF2-40B4-BE49-F238E27FC236}">
                <a16:creationId xmlns:a16="http://schemas.microsoft.com/office/drawing/2014/main" id="{F11B2DCF-C4D9-4F83-90E7-F6B8B5E8A964}"/>
              </a:ext>
            </a:extLst>
          </p:cNvPr>
          <p:cNvPicPr>
            <a:picLocks noChangeAspect="1"/>
          </p:cNvPicPr>
          <p:nvPr/>
        </p:nvPicPr>
        <p:blipFill>
          <a:blip r:embed="rId5"/>
          <a:stretch>
            <a:fillRect/>
          </a:stretch>
        </p:blipFill>
        <p:spPr>
          <a:xfrm>
            <a:off x="12859982" y="3033376"/>
            <a:ext cx="8439150" cy="4276725"/>
          </a:xfrm>
          <a:prstGeom prst="rect">
            <a:avLst/>
          </a:prstGeom>
        </p:spPr>
      </p:pic>
    </p:spTree>
    <p:extLst>
      <p:ext uri="{BB962C8B-B14F-4D97-AF65-F5344CB8AC3E}">
        <p14:creationId xmlns:p14="http://schemas.microsoft.com/office/powerpoint/2010/main" val="382525584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C7287-25EE-41A6-A2BD-D98C5ADAF8E3}"/>
              </a:ext>
            </a:extLst>
          </p:cNvPr>
          <p:cNvSpPr>
            <a:spLocks noGrp="1"/>
          </p:cNvSpPr>
          <p:nvPr>
            <p:ph type="title"/>
          </p:nvPr>
        </p:nvSpPr>
        <p:spPr/>
        <p:txBody>
          <a:bodyPr/>
          <a:lstStyle/>
          <a:p>
            <a:r>
              <a:rPr lang="en-US" dirty="0"/>
              <a:t>REST API</a:t>
            </a:r>
          </a:p>
        </p:txBody>
      </p:sp>
      <p:sp>
        <p:nvSpPr>
          <p:cNvPr id="6" name="Text Placeholder 5">
            <a:extLst>
              <a:ext uri="{FF2B5EF4-FFF2-40B4-BE49-F238E27FC236}">
                <a16:creationId xmlns:a16="http://schemas.microsoft.com/office/drawing/2014/main" id="{96E30D7E-0B54-4079-928E-0FF0F0AE4050}"/>
              </a:ext>
            </a:extLst>
          </p:cNvPr>
          <p:cNvSpPr>
            <a:spLocks noGrp="1"/>
          </p:cNvSpPr>
          <p:nvPr>
            <p:ph type="body" sz="quarter" idx="12"/>
          </p:nvPr>
        </p:nvSpPr>
        <p:spPr/>
        <p:txBody>
          <a:bodyPr/>
          <a:lstStyle/>
          <a:p>
            <a:endParaRPr lang="en-US"/>
          </a:p>
        </p:txBody>
      </p:sp>
      <p:pic>
        <p:nvPicPr>
          <p:cNvPr id="1026" name="Picture 2" descr="How To Add Swagger-UI to PHP Server Code | by Tatiana Ensslin | Medium">
            <a:extLst>
              <a:ext uri="{FF2B5EF4-FFF2-40B4-BE49-F238E27FC236}">
                <a16:creationId xmlns:a16="http://schemas.microsoft.com/office/drawing/2014/main" id="{BCB30D47-371F-4E88-A165-B8B517184E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562" y="659551"/>
            <a:ext cx="285750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35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Dotnet_Template">
  <a:themeElements>
    <a:clrScheme name="Dotnet">
      <a:dk1>
        <a:srgbClr val="505050"/>
      </a:dk1>
      <a:lt1>
        <a:srgbClr val="FFFFFF"/>
      </a:lt1>
      <a:dk2>
        <a:srgbClr val="7030A0"/>
      </a:dk2>
      <a:lt2>
        <a:srgbClr val="F2F2F2"/>
      </a:lt2>
      <a:accent1>
        <a:srgbClr val="7030A0"/>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F88B0CCF1BBA489747F146E6B5E06D" ma:contentTypeVersion="10" ma:contentTypeDescription="Create a new document." ma:contentTypeScope="" ma:versionID="e1162cc15dbfb914ec52a789942caef8">
  <xsd:schema xmlns:xsd="http://www.w3.org/2001/XMLSchema" xmlns:xs="http://www.w3.org/2001/XMLSchema" xmlns:p="http://schemas.microsoft.com/office/2006/metadata/properties" xmlns:ns1="http://schemas.microsoft.com/sharepoint/v3" xmlns:ns2="569b343d-e775-480b-9b2b-6a6986deb9b0" xmlns:ns3="11245976-3b4d-4794-a754-317688483df2" targetNamespace="http://schemas.microsoft.com/office/2006/metadata/properties" ma:root="true" ma:fieldsID="158813283217a5160f6383901b0d05a5" ns1:_="" ns2:_="" ns3:_="">
    <xsd:import namespace="http://schemas.microsoft.com/sharepoint/v3"/>
    <xsd:import namespace="569b343d-e775-480b-9b2b-6a6986deb9b0"/>
    <xsd:import namespace="11245976-3b4d-4794-a754-317688483df2"/>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AutoTags" minOccurs="0"/>
                <xsd:element ref="ns3:SharedWithUsers" minOccurs="0"/>
                <xsd:element ref="ns3:SharedWithDetails" minOccurs="0"/>
                <xsd:element ref="ns3:LastSharedByUser" minOccurs="0"/>
                <xsd:element ref="ns3:LastSharedByTim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9b343d-e775-480b-9b2b-6a6986deb9b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1245976-3b4d-4794-a754-317688483df2"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element name="LastSharedByUser" ma:index="15" nillable="true" ma:displayName="Last Shared By User" ma:description="" ma:hidden="true" ma:internalName="LastSharedByUser" ma:readOnly="true">
      <xsd:simpleType>
        <xsd:restriction base="dms:Note"/>
      </xsd:simpleType>
    </xsd:element>
    <xsd:element name="LastSharedByTime" ma:index="16"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ip_UnifiedCompliancePolicyUIAction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5A321A-8CE3-45D5-9A72-BB0D8FA29E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69b343d-e775-480b-9b2b-6a6986deb9b0"/>
    <ds:schemaRef ds:uri="11245976-3b4d-4794-a754-317688483d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3E43D6-DB2F-4C33-A8C8-D28F777A5DE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schemas.openxmlformats.org/package/2006/metadata/core-properties"/>
    <ds:schemaRef ds:uri="http://purl.org/dc/terms/"/>
    <ds:schemaRef ds:uri="11245976-3b4d-4794-a754-317688483df2"/>
    <ds:schemaRef ds:uri="569b343d-e775-480b-9b2b-6a6986deb9b0"/>
    <ds:schemaRef ds:uri="http://www.w3.org/XML/1998/namespace"/>
    <ds:schemaRef ds:uri="http://purl.org/dc/dcmitype/"/>
  </ds:schemaRefs>
</ds:datastoreItem>
</file>

<file path=customXml/itemProps3.xml><?xml version="1.0" encoding="utf-8"?>
<ds:datastoreItem xmlns:ds="http://schemas.openxmlformats.org/officeDocument/2006/customXml" ds:itemID="{093821A7-5528-48BE-BD00-067FBFDD28D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DotnetTeam_PresentationTemplate</Template>
  <TotalTime>9933</TotalTime>
  <Words>5127</Words>
  <Application>Microsoft Office PowerPoint</Application>
  <PresentationFormat>Widescreen</PresentationFormat>
  <Paragraphs>709</Paragraphs>
  <Slides>65</Slides>
  <Notes>36</Notes>
  <HiddenSlides>5</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65</vt:i4>
      </vt:variant>
    </vt:vector>
  </HeadingPairs>
  <TitlesOfParts>
    <vt:vector size="79" baseType="lpstr">
      <vt:lpstr>-apple-system</vt:lpstr>
      <vt:lpstr>Arial</vt:lpstr>
      <vt:lpstr>Calibri</vt:lpstr>
      <vt:lpstr>Consolas</vt:lpstr>
      <vt:lpstr>Courier New</vt:lpstr>
      <vt:lpstr>Fira Sans</vt:lpstr>
      <vt:lpstr>Gill Sans MT</vt:lpstr>
      <vt:lpstr>guardian-text-oreilly</vt:lpstr>
      <vt:lpstr>inherit</vt:lpstr>
      <vt:lpstr>Roboto</vt:lpstr>
      <vt:lpstr>Segoe UI</vt:lpstr>
      <vt:lpstr>Segoe UI Light</vt:lpstr>
      <vt:lpstr>Wingdings</vt:lpstr>
      <vt:lpstr>1_Dotnet_Template</vt:lpstr>
      <vt:lpstr>API Styles</vt:lpstr>
      <vt:lpstr>The History of Distributed APIs:</vt:lpstr>
      <vt:lpstr>The History of Distributed APIs:</vt:lpstr>
      <vt:lpstr>The History of Distributed APIs:</vt:lpstr>
      <vt:lpstr>The History of Distributed APIs:</vt:lpstr>
      <vt:lpstr>The History of Distributed APIs:</vt:lpstr>
      <vt:lpstr>The History of Distributed APIs:</vt:lpstr>
      <vt:lpstr>The History of Distributed APIs</vt:lpstr>
      <vt:lpstr>REST API</vt:lpstr>
      <vt:lpstr>REST(ful)</vt:lpstr>
      <vt:lpstr>REST</vt:lpstr>
      <vt:lpstr>REST(ful)</vt:lpstr>
      <vt:lpstr>PowerPoint Presentation</vt:lpstr>
      <vt:lpstr>Pros   vs  Cons</vt:lpstr>
      <vt:lpstr>HTTP REST Verbs</vt:lpstr>
      <vt:lpstr>HTTP Status Codes</vt:lpstr>
      <vt:lpstr>PowerPoint Presentation</vt:lpstr>
      <vt:lpstr>PowerPoint Presentation</vt:lpstr>
      <vt:lpstr>PowerPoint Presentation</vt:lpstr>
      <vt:lpstr>PowerPoint Presentation</vt:lpstr>
      <vt:lpstr>PowerPoint Presentation</vt:lpstr>
      <vt:lpstr>gRPC</vt:lpstr>
      <vt:lpstr>What is gRPC?</vt:lpstr>
      <vt:lpstr>What is gRPC?</vt:lpstr>
      <vt:lpstr>gRPC for the Web</vt:lpstr>
      <vt:lpstr>Pros   vs     Cons</vt:lpstr>
      <vt:lpstr>gRPC so  where?</vt:lpstr>
      <vt:lpstr>gRPC so  where?</vt:lpstr>
      <vt:lpstr>Contracts</vt:lpstr>
      <vt:lpstr>PowerPoint Presentation</vt:lpstr>
      <vt:lpstr>PowerPoint Presentation</vt:lpstr>
      <vt:lpstr>ProtoBuf is fast</vt:lpstr>
      <vt:lpstr>Example .NET</vt:lpstr>
      <vt:lpstr>ASP.NET Core configuration</vt:lpstr>
      <vt:lpstr>Add proto</vt:lpstr>
      <vt:lpstr>Introduce gRPC to generate classes</vt:lpstr>
      <vt:lpstr>Other types</vt:lpstr>
      <vt:lpstr>List = stream</vt:lpstr>
      <vt:lpstr>gRPC Client</vt:lpstr>
      <vt:lpstr>gRPC Client</vt:lpstr>
      <vt:lpstr>gRPC Client call service</vt:lpstr>
      <vt:lpstr>gRPC Client for stream</vt:lpstr>
      <vt:lpstr>GraphQL</vt:lpstr>
      <vt:lpstr>PowerPoint Presentation</vt:lpstr>
      <vt:lpstr>GraphQL</vt:lpstr>
      <vt:lpstr>PowerPoint Presentation</vt:lpstr>
      <vt:lpstr>Schema building blocks</vt:lpstr>
      <vt:lpstr>Query</vt:lpstr>
      <vt:lpstr>Pros   vs  Cons</vt:lpstr>
      <vt:lpstr>GraphQL</vt:lpstr>
      <vt:lpstr>Comparition</vt:lpstr>
      <vt:lpstr>What is important choosing API style?</vt:lpstr>
      <vt:lpstr>Caching</vt:lpstr>
      <vt:lpstr>Performance: Over/Under Fetching</vt:lpstr>
      <vt:lpstr>Performance: Over/Under Fetching</vt:lpstr>
      <vt:lpstr>Versioning</vt:lpstr>
      <vt:lpstr>Graceful evolution</vt:lpstr>
      <vt:lpstr>Coupling</vt:lpstr>
      <vt:lpstr>Discoverability</vt:lpstr>
      <vt:lpstr>Pick your poison</vt:lpstr>
      <vt:lpstr>API Styles</vt:lpstr>
      <vt:lpstr>PowerPoint Presentation</vt:lpstr>
      <vt:lpstr>Matching communication to technology</vt:lpstr>
      <vt:lpstr>Further reading</vt:lpstr>
      <vt:lpstr>Thanks!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Massi</dc:creator>
  <cp:lastModifiedBy>Joanna Lamch</cp:lastModifiedBy>
  <cp:revision>246</cp:revision>
  <cp:lastPrinted>2018-03-26T22:33:58Z</cp:lastPrinted>
  <dcterms:created xsi:type="dcterms:W3CDTF">2018-01-09T22:22:16Z</dcterms:created>
  <dcterms:modified xsi:type="dcterms:W3CDTF">2020-08-15T19:36:54Z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0x01010022F88B0CCF1BBA489747F146E6B5E06D</vt:lpwstr>
  </property>
  <property fmtid="{D5CDD505-2E9C-101B-9397-08002B2CF9AE}" pid="3" name="MSIP_Label_87ba5c36-b7cf-4793-bbc2-bd5b3a9f95ca_Enabled">
    <vt:lpwstr>True</vt:lpwstr>
  </property>
  <property fmtid="{D5CDD505-2E9C-101B-9397-08002B2CF9AE}" pid="4" name="MSIP_Label_87ba5c36-b7cf-4793-bbc2-bd5b3a9f95ca_SiteId">
    <vt:lpwstr>72f988bf-86f1-41af-91ab-2d7cd011db47</vt:lpwstr>
  </property>
  <property fmtid="{D5CDD505-2E9C-101B-9397-08002B2CF9AE}" pid="5" name="MSIP_Label_87ba5c36-b7cf-4793-bbc2-bd5b3a9f95ca_Owner">
    <vt:lpwstr>bethma@microsoft.com</vt:lpwstr>
  </property>
  <property fmtid="{D5CDD505-2E9C-101B-9397-08002B2CF9AE}" pid="6" name="MSIP_Label_87ba5c36-b7cf-4793-bbc2-bd5b3a9f95ca_SetDate">
    <vt:lpwstr>2018-03-20T23:54:01.5151036Z</vt:lpwstr>
  </property>
  <property fmtid="{D5CDD505-2E9C-101B-9397-08002B2CF9AE}" pid="7" name="MSIP_Label_87ba5c36-b7cf-4793-bbc2-bd5b3a9f95ca_Name">
    <vt:lpwstr>Non-Business</vt:lpwstr>
  </property>
  <property fmtid="{D5CDD505-2E9C-101B-9397-08002B2CF9AE}" pid="8" name="MSIP_Label_87ba5c36-b7cf-4793-bbc2-bd5b3a9f95ca_Application">
    <vt:lpwstr>Microsoft Azure Information Protection</vt:lpwstr>
  </property>
  <property fmtid="{D5CDD505-2E9C-101B-9397-08002B2CF9AE}" pid="9" name="MSIP_Label_87ba5c36-b7cf-4793-bbc2-bd5b3a9f95ca_Extended_MSFT_Method">
    <vt:lpwstr>Manual</vt:lpwstr>
  </property>
  <property fmtid="{D5CDD505-2E9C-101B-9397-08002B2CF9AE}" pid="10" name="Sensitivity">
    <vt:lpwstr>Non-Business</vt:lpwstr>
  </property>
</Properties>
</file>