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ipfian/assessment-day1" TargetMode="External"/><Relationship Id="rId4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Using Git for Today’s Assessment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Check that your files have changed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37" y="2049300"/>
            <a:ext cx="69818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Your Changes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020712"/>
            <a:ext cx="69913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Commit Your Changes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git commit -m “done with assessment”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861" y="1669074"/>
            <a:ext cx="5772275" cy="3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Push Your Changes to Your Account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2" y="1948575"/>
            <a:ext cx="69246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3929"/>
          <a:stretch/>
        </p:blipFill>
        <p:spPr>
          <a:xfrm>
            <a:off x="1382800" y="2279000"/>
            <a:ext cx="5840201" cy="28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963075" y="3323925"/>
            <a:ext cx="729600" cy="3872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57200" y="1387225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Pull requests are how assessments and assignments are submitted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To begin, go to github.com/(your username)/assessment-day1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Click on “Pull requests”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41"/>
            <a:ext cx="9144000" cy="390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8026025" y="2414100"/>
            <a:ext cx="990900" cy="4322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Select your fork as the “head fork”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4" y="1751550"/>
            <a:ext cx="6108349" cy="33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747150" y="3197800"/>
            <a:ext cx="693599" cy="702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Scroll down to see the changed files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62" y="1668077"/>
            <a:ext cx="6873273" cy="34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Click “Create a new pull request”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4" y="1751550"/>
            <a:ext cx="6108349" cy="33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828725" y="3882400"/>
            <a:ext cx="1252200" cy="29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Type your full name as the title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73" y="1834300"/>
            <a:ext cx="7101226" cy="33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2981600" y="3927425"/>
            <a:ext cx="576600" cy="2252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the Assessment on GitHub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https://github.com/zipfian/assessment-day1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1466"/>
            <a:ext cx="9143999" cy="284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Pull Request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Click “Create pull request”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71" y="2022400"/>
            <a:ext cx="6110450" cy="31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1234075" y="4224700"/>
            <a:ext cx="1071900" cy="270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Fork the Assessment Repo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click the </a:t>
            </a:r>
            <a:r>
              <a:rPr i="1" lang="en" sz="1600"/>
              <a:t>Fork</a:t>
            </a:r>
            <a:r>
              <a:rPr lang="en" sz="1600"/>
              <a:t> button on the top right</a:t>
            </a:r>
          </a:p>
          <a:p>
            <a:pPr indent="-3302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choose your GitHub account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8356"/>
            <a:ext cx="9144000" cy="283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Find the Assessment in Your Account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100"/>
            <a:ext cx="9144001" cy="36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Clone the Assessment Repo Locally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https://github.com/(your name)/assessment-day1.git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2" y="1915950"/>
            <a:ext cx="69627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Tests in Assessment Directory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Run: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make test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If the tests don’t run, flag down an instructor or DSR.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2" y="2068350"/>
            <a:ext cx="69627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Assessment Folder in Sublime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819975"/>
            <a:ext cx="7029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Fill in Your Answers in Sublime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assessment.py and math.txt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Your Code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make test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35" y="1585174"/>
            <a:ext cx="4444125" cy="33406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251850" y="3891400"/>
            <a:ext cx="441300" cy="171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387100" y="1765550"/>
            <a:ext cx="1116899" cy="71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413975" y="3783300"/>
            <a:ext cx="963899" cy="1079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