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Automatic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Yeah, PowerPoint can be automated as well!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substance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about A</a:t>
            </a:r>
          </a:p>
          <a:p>
            <a:pPr lvl="1"/>
            <a:r>
              <a:t>Mainly...</a:t>
            </a:r>
          </a:p>
          <a:p>
            <a:pPr lvl="2"/>
            <a:r>
              <a:t>Which is a concern</a:t>
            </a:r>
          </a:p>
        </p:txBody>
      </p:sp>
      <p:pic>
        <p:nvPicPr>
          <p:cNvPr id="4" name="Picture 3" descr="dist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26517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substance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about B</a:t>
            </a:r>
          </a:p>
          <a:p>
            <a:pPr lvl="1"/>
            <a:r>
              <a:t>Mainly...</a:t>
            </a:r>
          </a:p>
          <a:p>
            <a:pPr lvl="2"/>
            <a:r>
              <a:t>Which is a concern</a:t>
            </a:r>
          </a:p>
        </p:txBody>
      </p:sp>
      <p:pic>
        <p:nvPicPr>
          <p:cNvPr id="4" name="Picture 3" descr="dist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26517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substance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 about C</a:t>
            </a:r>
          </a:p>
          <a:p>
            <a:pPr lvl="1"/>
            <a:r>
              <a:t>Mainly...</a:t>
            </a:r>
          </a:p>
          <a:p>
            <a:pPr lvl="2"/>
            <a:r>
              <a:t>Which is a concern</a:t>
            </a:r>
          </a:p>
        </p:txBody>
      </p:sp>
      <p:pic>
        <p:nvPicPr>
          <p:cNvPr id="4" name="Picture 3" descr="dis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26517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