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27432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800"/>
            <a:ext cx="4114800" cy="27432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0"/>
            <a:ext cx="4114800" cy="2743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