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4"/>
  </p:notesMasterIdLst>
  <p:sldIdLst>
    <p:sldId id="278" r:id="rId5"/>
    <p:sldId id="280" r:id="rId6"/>
    <p:sldId id="287" r:id="rId7"/>
    <p:sldId id="281" r:id="rId8"/>
    <p:sldId id="283" r:id="rId9"/>
    <p:sldId id="284" r:id="rId10"/>
    <p:sldId id="285" r:id="rId11"/>
    <p:sldId id="28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8" autoAdjust="0"/>
    <p:restoredTop sz="85326" autoAdjust="0"/>
  </p:normalViewPr>
  <p:slideViewPr>
    <p:cSldViewPr snapToGrid="0">
      <p:cViewPr>
        <p:scale>
          <a:sx n="97" d="100"/>
          <a:sy n="97" d="100"/>
        </p:scale>
        <p:origin x="520" y="1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ejandrosanchezbecerra/datasci530fall202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hyperlink" Target="https://github.com/alejandrosanchezbecerra/datasci530fall2025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jandrosanchezbecerra/datasci530fall2025" TargetMode="External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10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11" Type="http://schemas.openxmlformats.org/officeDocument/2006/relationships/image" Target="../media/image12.emf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jandrosanchezbecerra/datasci530fall2025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ejandrosanchezbecerra/datasci530fall2025" TargetMode="External"/><Relationship Id="rId3" Type="http://schemas.microsoft.com/office/2007/relationships/hdphoto" Target="../media/hdphoto6.wdp"/><Relationship Id="rId7" Type="http://schemas.microsoft.com/office/2007/relationships/hdphoto" Target="../media/hdphoto9.wdp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89967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Alejandro Sánchez Becerra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2156185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302315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3481748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4427154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258725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2402590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https://github.com/alejandrosanchezbecerra/datasci530fall2025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5208519" y="3481748"/>
            <a:ext cx="4450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Lecture notes contained in my </a:t>
            </a:r>
            <a:r>
              <a:rPr lang="en-US" sz="2800" dirty="0" err="1"/>
              <a:t>Github</a:t>
            </a:r>
            <a:r>
              <a:rPr lang="en-US" sz="2800" dirty="0"/>
              <a:t> repository (stored in the above website)</a:t>
            </a:r>
          </a:p>
        </p:txBody>
      </p:sp>
    </p:spTree>
    <p:extLst>
      <p:ext uri="{BB962C8B-B14F-4D97-AF65-F5344CB8AC3E}">
        <p14:creationId xmlns:p14="http://schemas.microsoft.com/office/powerpoint/2010/main" val="184383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203718" y="923733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63268" y="179070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098310" y="224929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4" y="3194702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57860" y="135480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53915" y="1170138"/>
            <a:ext cx="6733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https://github.com/alejandrosanchezbecerra/datasci530fall2025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DE3A5-A6E0-4662-CACD-9B0F25BED566}"/>
              </a:ext>
            </a:extLst>
          </p:cNvPr>
          <p:cNvSpPr txBox="1"/>
          <p:nvPr/>
        </p:nvSpPr>
        <p:spPr>
          <a:xfrm>
            <a:off x="4953915" y="1695452"/>
            <a:ext cx="6478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history tab in </a:t>
            </a:r>
            <a:r>
              <a:rPr lang="en-US" sz="2400" dirty="0" err="1"/>
              <a:t>Github</a:t>
            </a:r>
            <a:r>
              <a:rPr lang="en-US" sz="2400" dirty="0"/>
              <a:t> Desktop keeps track of any files that were added, removed, or edited.</a:t>
            </a:r>
          </a:p>
          <a:p>
            <a:endParaRPr lang="en-US" sz="2400" dirty="0"/>
          </a:p>
          <a:p>
            <a:r>
              <a:rPr lang="en-US" sz="2400" dirty="0"/>
              <a:t>Commits are “batches” of changes, that tell collaborators what you’ve been working 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ADE29-9830-D0A0-27CB-5EDE654474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152"/>
          <a:stretch/>
        </p:blipFill>
        <p:spPr>
          <a:xfrm>
            <a:off x="3874129" y="4114724"/>
            <a:ext cx="3556000" cy="20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0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8FCCCFF8-7B66-0E07-9E14-7198177BE7B6}"/>
              </a:ext>
            </a:extLst>
          </p:cNvPr>
          <p:cNvSpPr/>
          <p:nvPr/>
        </p:nvSpPr>
        <p:spPr>
          <a:xfrm>
            <a:off x="1170467" y="41051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A54DFC17-7EAB-7516-AF9C-92A22A94E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30017" y="127748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026427D4-9503-87C9-BFA0-532E70AA7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231166" y="1749854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urple github 10 icon - Free purple site logo icons">
            <a:extLst>
              <a:ext uri="{FF2B5EF4-FFF2-40B4-BE49-F238E27FC236}">
                <a16:creationId xmlns:a16="http://schemas.microsoft.com/office/drawing/2014/main" id="{A624AB1A-6DDB-2EB5-5626-EF794419E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96" y="1317620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54C0FD35-28C9-3585-37F8-A2C3747660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24609" y="84158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7A284D-0063-7D53-C116-268167029AA2}"/>
              </a:ext>
            </a:extLst>
          </p:cNvPr>
          <p:cNvSpPr txBox="1"/>
          <p:nvPr/>
        </p:nvSpPr>
        <p:spPr>
          <a:xfrm>
            <a:off x="4920664" y="65691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https://github.com/alejandrosanchezbecerra/datasci530fall2025</a:t>
            </a:r>
            <a:endParaRPr lang="en-US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3501251" y="35783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649702" y="43739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259976" y="48764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251" y="51213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506772" y="4026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7370328" y="35527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518779" y="4348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129053" y="48508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28" y="50957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375849" y="40008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3210252" y="61118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7370328" y="60798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E49CD-4E5A-308F-F752-031C58328BC9}"/>
              </a:ext>
            </a:extLst>
          </p:cNvPr>
          <p:cNvSpPr txBox="1"/>
          <p:nvPr/>
        </p:nvSpPr>
        <p:spPr>
          <a:xfrm>
            <a:off x="5044591" y="1170590"/>
            <a:ext cx="660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“GITHUB 1- Getting Started”, you forked the repository. This means that you created your own “website”, copying all the information from mine.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BD6AB3-0750-A379-B124-8E168343D88B}"/>
              </a:ext>
            </a:extLst>
          </p:cNvPr>
          <p:cNvCxnSpPr>
            <a:cxnSpLocks/>
          </p:cNvCxnSpPr>
          <p:nvPr/>
        </p:nvCxnSpPr>
        <p:spPr>
          <a:xfrm>
            <a:off x="3335144" y="3009207"/>
            <a:ext cx="616158" cy="862218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23864B-402F-74C9-9027-5940130A6D69}"/>
              </a:ext>
            </a:extLst>
          </p:cNvPr>
          <p:cNvCxnSpPr>
            <a:cxnSpLocks/>
          </p:cNvCxnSpPr>
          <p:nvPr/>
        </p:nvCxnSpPr>
        <p:spPr>
          <a:xfrm>
            <a:off x="4083836" y="2744291"/>
            <a:ext cx="3926851" cy="1046313"/>
          </a:xfrm>
          <a:prstGeom prst="straightConnector1">
            <a:avLst/>
          </a:prstGeom>
          <a:ln w="412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BE342D-E23B-4C35-392A-97C962E1CD36}"/>
              </a:ext>
            </a:extLst>
          </p:cNvPr>
          <p:cNvSpPr txBox="1"/>
          <p:nvPr/>
        </p:nvSpPr>
        <p:spPr>
          <a:xfrm>
            <a:off x="2421491" y="3528994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9A9025-FCB6-3EE9-A00E-C8DD0F98D9C1}"/>
              </a:ext>
            </a:extLst>
          </p:cNvPr>
          <p:cNvSpPr txBox="1"/>
          <p:nvPr/>
        </p:nvSpPr>
        <p:spPr>
          <a:xfrm>
            <a:off x="7123783" y="2948605"/>
            <a:ext cx="100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FORK</a:t>
            </a:r>
          </a:p>
        </p:txBody>
      </p: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672280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452193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FETCH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390234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fetch operation will download information from your website to your personal computer</a:t>
            </a:r>
            <a:endParaRPr lang="en-US" dirty="0"/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B4B847-D848-7D36-EF1B-3C59760ADA96}"/>
              </a:ext>
            </a:extLst>
          </p:cNvPr>
          <p:cNvSpPr txBox="1"/>
          <p:nvPr/>
        </p:nvSpPr>
        <p:spPr>
          <a:xfrm>
            <a:off x="9213325" y="5290939"/>
            <a:ext cx="28262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first time you copied data to your computer is called “cloning”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/student2/emoryqtm530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54D87D-0EF4-B1A7-970E-963C74D505E5}"/>
              </a:ext>
            </a:extLst>
          </p:cNvPr>
          <p:cNvGrpSpPr/>
          <p:nvPr/>
        </p:nvGrpSpPr>
        <p:grpSpPr>
          <a:xfrm>
            <a:off x="1247547" y="3429455"/>
            <a:ext cx="3610140" cy="2413000"/>
            <a:chOff x="1247547" y="3429455"/>
            <a:chExt cx="3610140" cy="2413000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777915B-3B36-5FA2-077A-5870CE962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47547" y="3429455"/>
              <a:ext cx="3556000" cy="2413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1509D27-72C6-0C06-5C4E-4929A9E3C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1247547" y="3449291"/>
              <a:ext cx="3610140" cy="36933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C3C9F8E-9506-E445-FFCD-505B6D0EFD0B}"/>
              </a:ext>
            </a:extLst>
          </p:cNvPr>
          <p:cNvGrpSpPr/>
          <p:nvPr/>
        </p:nvGrpSpPr>
        <p:grpSpPr>
          <a:xfrm>
            <a:off x="5431840" y="2895101"/>
            <a:ext cx="3715776" cy="2932373"/>
            <a:chOff x="5431840" y="2895101"/>
            <a:chExt cx="3715776" cy="29323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645064-71DB-8D47-443E-DF5CDFFC0834}"/>
                </a:ext>
              </a:extLst>
            </p:cNvPr>
            <p:cNvSpPr txBox="1"/>
            <p:nvPr/>
          </p:nvSpPr>
          <p:spPr>
            <a:xfrm>
              <a:off x="5466565" y="2895101"/>
              <a:ext cx="3681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github.com</a:t>
              </a:r>
              <a:r>
                <a:rPr lang="en-US" dirty="0"/>
                <a:t>/student2/emoryqtm530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D743CD-0E93-58DB-D89C-70D469E6C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31840" y="3414474"/>
              <a:ext cx="3556000" cy="24130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1C01405-7A44-9CDF-4731-C52191C19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r="39260" b="-15862"/>
            <a:stretch/>
          </p:blipFill>
          <p:spPr>
            <a:xfrm>
              <a:off x="5431840" y="3449291"/>
              <a:ext cx="3610140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1326144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https://github.com/alejandrosanchezbecerra/datasci530fall2025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104386" y="716547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8"/>
              </a:rPr>
              <a:t>https://github.com/alejandrosanchezbecerra/datasci530fall2025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”GITHUB 3”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/student1/emoryqtm530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4653</TotalTime>
  <Words>320</Words>
  <Application>Microsoft Macintosh PowerPoint</Application>
  <PresentationFormat>Widescreen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Github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Sanchez Becerra, Alejandro</cp:lastModifiedBy>
  <cp:revision>42</cp:revision>
  <dcterms:created xsi:type="dcterms:W3CDTF">2022-08-18T19:06:53Z</dcterms:created>
  <dcterms:modified xsi:type="dcterms:W3CDTF">2025-08-27T22:07:20Z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