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6327"/>
  </p:normalViewPr>
  <p:slideViewPr>
    <p:cSldViewPr snapToGrid="0">
      <p:cViewPr varScale="1">
        <p:scale>
          <a:sx n="124" d="100"/>
          <a:sy n="124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8E7-57F9-2E41-D0E9-33DADB41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F29-3CDA-75B7-B689-204A9598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23E-D42C-3859-49F9-91E1AD3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51F9-842C-6318-5E48-D972FDCC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D746-B151-DBE4-B149-20DC6982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9FA-0FE6-CCEF-5B93-00B1818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F339-0EA3-C025-EF28-2E290BA4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CBD8-D730-A635-6F88-A6A9D64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8648-4A04-672D-0501-D1B7ED2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C532-2240-E5E7-AE38-8E648A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C7A8-653A-7632-5CDA-90C0A75E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D685-15FD-1BCA-DCCF-ACB8C9E5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171-BBDB-1C09-5A65-0586D69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0A4-3B0F-C1AA-0FF4-C9A4E83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F08-1311-FE5F-9BD6-717FF48B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084-5085-A97B-142B-8CD54F1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48-7BC6-7C28-0664-57AAC69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590-D4DE-F881-6F97-0100BC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4BD-D1C8-E391-5371-318FA85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C9A-07F7-A312-CE8F-22BF6BB7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858-01BC-BC67-BD79-13C2532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9643-16AD-E17E-125B-C34749CE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9DF-915A-4E16-D8D9-1884CF2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D2DC-D217-90C0-37C5-31C4802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218-EE38-AC4F-6E55-FC4855B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AE-7BE2-8E3D-A7C9-C2AAF15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029F-B914-324E-6FDA-4F48B8C6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400E-48EF-B804-41E0-53957528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55B2-7B0B-5D13-F5B8-2DAC0EE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866A-4B2E-4947-B334-23401FD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D8EC-4634-2A26-2DE4-0388D04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4C-6BE7-959B-054C-6034DE0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DDD8-43AF-2CAC-4301-C5B80B7C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FE15-9A50-DF00-4F11-9E162F37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C888-32A8-52B3-213C-83D0639E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2A679-E79D-E7D0-3FD6-8B596194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03F1-B770-AAF4-2338-5EEFEFA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7F4-70FA-3620-44CC-983133AA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36EF-A6A7-FECA-0ADE-158E325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52-B024-CC5C-A540-72FEA9C0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89C9-11D7-F3D6-7BC6-E554575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56B9-D2C3-5884-560C-FC8A196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3ACC8-1CD1-6E2E-DF81-EEE476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5BDE-FB9E-5B13-1BCA-4F90478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7E6C-6AC7-0B94-6139-BFD8E7D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864C-5219-1F4F-0521-5FA7978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9E9-13EC-CB26-E501-EE0E673F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A54F-185B-82E0-32D9-C08E349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1BFC-43B3-AF8B-A61F-8990B042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0930-1B3A-E2C5-9E60-3A33237D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C00-3DEB-8B47-FDB3-46CE5C9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73D-6AF5-A396-2B1C-F8BA911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D51B-1FF4-0AC9-8EF3-AE8179C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A367-B53E-C7BB-B057-41592C4A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6EB-51AF-B21F-2172-ADA73B7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4E70-8F51-482D-BB9C-18F498B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5017-08E8-975E-5C9B-ED0902A7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4EB2-765D-4A8C-6754-DF4A5C4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042-4664-89E5-6515-285D3CB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D4D-B1C7-5DC4-74D0-0447624E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8940-CE82-06CE-68F9-B015BAAD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BED6-7D93-C14E-8706-1488B7BD9B1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5244-D39B-EA43-2EFB-E764604D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360E-B850-E077-0AED-6FDBD141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ED90DA-BFB2-C4BE-B53A-2926C13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732772"/>
            <a:ext cx="5257800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E6695-FE50-D312-0CE6-C89CC38946FE}"/>
              </a:ext>
            </a:extLst>
          </p:cNvPr>
          <p:cNvCxnSpPr/>
          <p:nvPr/>
        </p:nvCxnSpPr>
        <p:spPr>
          <a:xfrm flipH="1">
            <a:off x="4817638" y="2598203"/>
            <a:ext cx="11774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CA4C8-A668-056E-ABB6-E3A6CD2DB186}"/>
              </a:ext>
            </a:extLst>
          </p:cNvPr>
          <p:cNvSpPr txBox="1"/>
          <p:nvPr/>
        </p:nvSpPr>
        <p:spPr>
          <a:xfrm>
            <a:off x="5995084" y="2136538"/>
            <a:ext cx="4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code’s import statement will error if package is not installed in Anaconda environment etc.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3737B-D408-2CEE-2D8E-9BCBD50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0" y="2669283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B58E1A-1B2E-84B8-FE20-513A0542C9A0}"/>
              </a:ext>
            </a:extLst>
          </p:cNvPr>
          <p:cNvSpPr/>
          <p:nvPr/>
        </p:nvSpPr>
        <p:spPr>
          <a:xfrm>
            <a:off x="760688" y="393795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A293E1-4C41-A293-0BDE-08DA910E5447}"/>
              </a:ext>
            </a:extLst>
          </p:cNvPr>
          <p:cNvSpPr/>
          <p:nvPr/>
        </p:nvSpPr>
        <p:spPr>
          <a:xfrm>
            <a:off x="680207" y="386946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CFF310-7959-C9F7-C0EC-C7F04E5052C5}"/>
              </a:ext>
            </a:extLst>
          </p:cNvPr>
          <p:cNvSpPr/>
          <p:nvPr/>
        </p:nvSpPr>
        <p:spPr>
          <a:xfrm>
            <a:off x="599726" y="380096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Raw Instrument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913C-B6E6-89BF-AF98-B58810B1DD5F}"/>
              </a:ext>
            </a:extLst>
          </p:cNvPr>
          <p:cNvSpPr/>
          <p:nvPr/>
        </p:nvSpPr>
        <p:spPr>
          <a:xfrm>
            <a:off x="4200969" y="23483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911B5A-F449-11E4-62CE-CBE29F8CCC38}"/>
              </a:ext>
            </a:extLst>
          </p:cNvPr>
          <p:cNvSpPr/>
          <p:nvPr/>
        </p:nvSpPr>
        <p:spPr>
          <a:xfrm>
            <a:off x="4200969" y="3664686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Parameterized Measurement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45AA18-B682-8716-B17F-8E4BDF176F56}"/>
              </a:ext>
            </a:extLst>
          </p:cNvPr>
          <p:cNvSpPr/>
          <p:nvPr/>
        </p:nvSpPr>
        <p:spPr>
          <a:xfrm>
            <a:off x="2102777" y="36742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Raw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1CE9CF-4486-C355-F2CA-99367274D677}"/>
              </a:ext>
            </a:extLst>
          </p:cNvPr>
          <p:cNvSpPr/>
          <p:nvPr/>
        </p:nvSpPr>
        <p:spPr>
          <a:xfrm>
            <a:off x="810347" y="483009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76ACE-4957-85D7-ECD4-0F9DFBF342B0}"/>
              </a:ext>
            </a:extLst>
          </p:cNvPr>
          <p:cNvSpPr/>
          <p:nvPr/>
        </p:nvSpPr>
        <p:spPr>
          <a:xfrm>
            <a:off x="729866" y="4761603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181D9D-46B5-7027-A48A-BDA599BFAC0D}"/>
              </a:ext>
            </a:extLst>
          </p:cNvPr>
          <p:cNvSpPr/>
          <p:nvPr/>
        </p:nvSpPr>
        <p:spPr>
          <a:xfrm>
            <a:off x="649385" y="469310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Manually Entered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7AFA-AE64-5ED3-D98C-B188709FFD57}"/>
              </a:ext>
            </a:extLst>
          </p:cNvPr>
          <p:cNvSpPr/>
          <p:nvPr/>
        </p:nvSpPr>
        <p:spPr>
          <a:xfrm>
            <a:off x="6325456" y="3667401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Study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4776B1-06FF-1C01-F28D-15E60F701249}"/>
              </a:ext>
            </a:extLst>
          </p:cNvPr>
          <p:cNvSpPr/>
          <p:nvPr/>
        </p:nvSpPr>
        <p:spPr>
          <a:xfrm>
            <a:off x="8254666" y="2824629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28E676-5A5E-E282-18DA-CA15520D3C6F}"/>
              </a:ext>
            </a:extLst>
          </p:cNvPr>
          <p:cNvSpPr/>
          <p:nvPr/>
        </p:nvSpPr>
        <p:spPr>
          <a:xfrm>
            <a:off x="8254666" y="4411404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7C0BBF-25F7-8F8D-938F-F1355FB2D4BF}"/>
              </a:ext>
            </a:extLst>
          </p:cNvPr>
          <p:cNvSpPr/>
          <p:nvPr/>
        </p:nvSpPr>
        <p:spPr>
          <a:xfrm>
            <a:off x="1738419" y="1986790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F39021-C24B-8CDC-D48F-5C25CC63890F}"/>
              </a:ext>
            </a:extLst>
          </p:cNvPr>
          <p:cNvSpPr/>
          <p:nvPr/>
        </p:nvSpPr>
        <p:spPr>
          <a:xfrm>
            <a:off x="565366" y="2688692"/>
            <a:ext cx="966545" cy="5015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Hand-written notes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1B004-2E6C-9C23-0B28-2664D60647E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462756" y="4037274"/>
            <a:ext cx="6400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1551-B286-1888-3A86-4A5FC207B62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450405" y="4027708"/>
            <a:ext cx="750564" cy="9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21C29C-B7D4-7B2D-A43A-D7F8CD59A7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548597" y="2711374"/>
            <a:ext cx="776859" cy="13190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8E96D4-AB27-9B83-D054-AC6E5247AC5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548597" y="4027708"/>
            <a:ext cx="776859" cy="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E6373A-C070-DD8A-38D4-DA207E855E7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512415" y="4037274"/>
            <a:ext cx="590362" cy="8921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777C32-5F70-835B-4CED-916CC6C6B2AF}"/>
              </a:ext>
            </a:extLst>
          </p:cNvPr>
          <p:cNvSpPr txBox="1"/>
          <p:nvPr/>
        </p:nvSpPr>
        <p:spPr>
          <a:xfrm>
            <a:off x="590506" y="5375751"/>
            <a:ext cx="119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Non-structured Repeatable Formats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0FEE16-865E-0A72-C8E1-8D2FB8454F51}"/>
              </a:ext>
            </a:extLst>
          </p:cNvPr>
          <p:cNvSpPr txBox="1"/>
          <p:nvPr/>
        </p:nvSpPr>
        <p:spPr>
          <a:xfrm>
            <a:off x="4123989" y="558831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Structured rows/columns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E79065C-B555-8BAF-C8A5-17061A883A97}"/>
              </a:ext>
            </a:extLst>
          </p:cNvPr>
          <p:cNvSpPr/>
          <p:nvPr/>
        </p:nvSpPr>
        <p:spPr>
          <a:xfrm>
            <a:off x="5393933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51CB634-BC88-3E44-991A-83B6BD964D38}"/>
              </a:ext>
            </a:extLst>
          </p:cNvPr>
          <p:cNvSpPr/>
          <p:nvPr/>
        </p:nvSpPr>
        <p:spPr>
          <a:xfrm flipH="1">
            <a:off x="2053898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8A6CD-B7C1-1FD1-F4B7-1D7B59D74868}"/>
              </a:ext>
            </a:extLst>
          </p:cNvPr>
          <p:cNvSpPr txBox="1"/>
          <p:nvPr/>
        </p:nvSpPr>
        <p:spPr>
          <a:xfrm>
            <a:off x="2160294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rows per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4ADAE-48FF-943E-4A95-28B360D42F31}"/>
              </a:ext>
            </a:extLst>
          </p:cNvPr>
          <p:cNvSpPr txBox="1"/>
          <p:nvPr/>
        </p:nvSpPr>
        <p:spPr>
          <a:xfrm>
            <a:off x="4200969" y="451949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3ACCE-7628-8CA2-D164-8B1CC6C1CCA9}"/>
              </a:ext>
            </a:extLst>
          </p:cNvPr>
          <p:cNvSpPr txBox="1"/>
          <p:nvPr/>
        </p:nvSpPr>
        <p:spPr>
          <a:xfrm>
            <a:off x="4200970" y="2074779"/>
            <a:ext cx="134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8A3C-4819-7D21-4F33-68CB4CAD6167}"/>
              </a:ext>
            </a:extLst>
          </p:cNvPr>
          <p:cNvSpPr txBox="1"/>
          <p:nvPr/>
        </p:nvSpPr>
        <p:spPr>
          <a:xfrm>
            <a:off x="6403140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4EE53-2C7F-213C-805A-FF11008039B4}"/>
              </a:ext>
            </a:extLst>
          </p:cNvPr>
          <p:cNvSpPr txBox="1"/>
          <p:nvPr/>
        </p:nvSpPr>
        <p:spPr>
          <a:xfrm>
            <a:off x="1483130" y="3089007"/>
            <a:ext cx="6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Parse/ reshape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6E5F2-0E0F-4CAF-4B2A-55BA750B9207}"/>
              </a:ext>
            </a:extLst>
          </p:cNvPr>
          <p:cNvSpPr txBox="1"/>
          <p:nvPr/>
        </p:nvSpPr>
        <p:spPr>
          <a:xfrm>
            <a:off x="3268744" y="3246565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D11C6-D3C6-D457-F65F-9440D4A750CC}"/>
              </a:ext>
            </a:extLst>
          </p:cNvPr>
          <p:cNvSpPr txBox="1"/>
          <p:nvPr/>
        </p:nvSpPr>
        <p:spPr>
          <a:xfrm>
            <a:off x="5632034" y="3087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5B7C9-5B95-FD61-29DE-8F4E1D9E7912}"/>
              </a:ext>
            </a:extLst>
          </p:cNvPr>
          <p:cNvSpPr txBox="1"/>
          <p:nvPr/>
        </p:nvSpPr>
        <p:spPr>
          <a:xfrm>
            <a:off x="7572140" y="3882842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Summarize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7B6814-EFE6-0E05-3F01-2900D9879EE8}"/>
              </a:ext>
            </a:extLst>
          </p:cNvPr>
          <p:cNvSpPr/>
          <p:nvPr/>
        </p:nvSpPr>
        <p:spPr>
          <a:xfrm>
            <a:off x="241263" y="1748243"/>
            <a:ext cx="9547779" cy="437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1CF50B-BB8F-12BA-95E1-E550F3AFF1CD}"/>
              </a:ext>
            </a:extLst>
          </p:cNvPr>
          <p:cNvSpPr txBox="1"/>
          <p:nvPr/>
        </p:nvSpPr>
        <p:spPr>
          <a:xfrm>
            <a:off x="133736" y="1446942"/>
            <a:ext cx="17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7EDE6-85F2-A15E-4451-D1960BF35A1A}"/>
              </a:ext>
            </a:extLst>
          </p:cNvPr>
          <p:cNvSpPr/>
          <p:nvPr/>
        </p:nvSpPr>
        <p:spPr>
          <a:xfrm>
            <a:off x="393664" y="3711166"/>
            <a:ext cx="1536684" cy="23109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AB93C4-D565-0164-718C-FB4FE199A8F3}"/>
              </a:ext>
            </a:extLst>
          </p:cNvPr>
          <p:cNvSpPr/>
          <p:nvPr/>
        </p:nvSpPr>
        <p:spPr>
          <a:xfrm>
            <a:off x="539663" y="1985503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Plan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B577C4-C933-6586-63A9-587418B64F3E}"/>
              </a:ext>
            </a:extLst>
          </p:cNvPr>
          <p:cNvSpPr/>
          <p:nvPr/>
        </p:nvSpPr>
        <p:spPr>
          <a:xfrm>
            <a:off x="2829136" y="2357341"/>
            <a:ext cx="985766" cy="730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run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F459B7-68DD-8709-4E7F-28B991540DC3}"/>
              </a:ext>
            </a:extLst>
          </p:cNvPr>
          <p:cNvSpPr txBox="1"/>
          <p:nvPr/>
        </p:nvSpPr>
        <p:spPr>
          <a:xfrm>
            <a:off x="3202197" y="1863600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C3C63-2462-7889-6664-70B84EF499F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814902" y="2711374"/>
            <a:ext cx="386067" cy="10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</cp:revision>
  <dcterms:created xsi:type="dcterms:W3CDTF">2023-10-09T14:27:07Z</dcterms:created>
  <dcterms:modified xsi:type="dcterms:W3CDTF">2023-10-09T18:31:04Z</dcterms:modified>
</cp:coreProperties>
</file>