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68"/>
    <p:restoredTop sz="96327"/>
  </p:normalViewPr>
  <p:slideViewPr>
    <p:cSldViewPr snapToGrid="0">
      <p:cViewPr varScale="1">
        <p:scale>
          <a:sx n="124" d="100"/>
          <a:sy n="124" d="100"/>
        </p:scale>
        <p:origin x="10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08E7-57F9-2E41-D0E9-33DADB415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96F29-3CDA-75B7-B689-204A9598C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1C23E-D42C-3859-49F9-91E1AD39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B51F9-842C-6318-5E48-D972FDCC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6D746-B151-DBE4-B149-20DC6982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2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C9FA-0FE6-CCEF-5B93-00B18182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9F339-0EA3-C025-EF28-2E290BA42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ECBD8-D730-A635-6F88-A6A9D64D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8648-4A04-672D-0501-D1B7ED2A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6C532-2240-E5E7-AE38-8E648AB2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5FC7A8-653A-7632-5CDA-90C0A75E0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1D685-15FD-1BCA-DCCF-ACB8C9E52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4F171-BBDB-1C09-5A65-0586D690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D10A4-3B0F-C1AA-0FF4-C9A4E831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DFF08-1311-FE5F-9BD6-717FF48B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C084-5085-A97B-142B-8CD54F12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4F48-7BC6-7C28-0664-57AAC690E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6F590-D4DE-F881-6F97-0100BC5F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A24BD-D1C8-E391-5371-318FA85E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18C9A-07F7-A312-CE8F-22BF6BB7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6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3858-01BC-BC67-BD79-13C2532E3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09643-16AD-E17E-125B-C34749CE6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6A9DF-915A-4E16-D8D9-1884CF287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7D2DC-D217-90C0-37C5-31C4802F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94218-EE38-AC4F-6E55-FC4855B4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9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D6AE-7BE2-8E3D-A7C9-C2AAF15EF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5029F-B914-324E-6FDA-4F48B8C61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8400E-48EF-B804-41E0-539575288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A55B2-7B0B-5D13-F5B8-2DAC0EE9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D866A-4B2E-4947-B334-23401FD5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5D8EC-4634-2A26-2DE4-0388D049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6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324C-6BE7-959B-054C-6034DE0A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4DDD8-43AF-2CAC-4301-C5B80B7CA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2FE15-9A50-DF00-4F11-9E162F374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43C888-32A8-52B3-213C-83D0639E3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2A679-E79D-E7D0-3FD6-8B596194C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003F1-B770-AAF4-2338-5EEFEFAD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2B7F4-70FA-3620-44CC-983133AA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936EF-A6A7-FECA-0ADE-158E3250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1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E7452-B024-CC5C-A540-72FEA9C0B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9089C9-11D7-F3D6-7BC6-E554575C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B56B9-D2C3-5884-560C-FC8A196C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F3ACC8-1CD1-6E2E-DF81-EEE4761C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7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35BDE-FB9E-5B13-1BCA-4F904789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E87E6C-6AC7-0B94-6139-BFD8E7DA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6864C-5219-1F4F-0521-5FA79781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3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C9E9-13EC-CB26-E501-EE0E673F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EA54F-185B-82E0-32D9-C08E349A7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71BFC-43B3-AF8B-A61F-8990B0423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B0930-1B3A-E2C5-9E60-3A33237D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19C00-3DEB-8B47-FDB3-46CE5C9F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C373D-6AF5-A396-2B1C-F8BA9116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7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D51B-1FF4-0AC9-8EF3-AE8179C93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19A367-B53E-C7BB-B057-41592C4A3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3C6EB-51AF-B21F-2172-ADA73B7B5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C4E70-8F51-482D-BB9C-18F498BFD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B5017-08E8-975E-5C9B-ED0902A7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54EB2-765D-4A8C-6754-DF4A5C4B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1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AA042-4664-89E5-6515-285D3CB9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3FD4D-B1C7-5DC4-74D0-0447624E6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E8940-CE82-06CE-68F9-B015BAAD8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ABED6-7D93-C14E-8706-1488B7BD9B1F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A5244-D39B-EA43-2EFB-E764604DA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7360E-B850-E077-0AED-6FDBD1415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3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7ED90DA-BFB2-C4BE-B53A-2926C135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352" y="732772"/>
            <a:ext cx="5257800" cy="2286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4E6695-FE50-D312-0CE6-C89CC38946FE}"/>
              </a:ext>
            </a:extLst>
          </p:cNvPr>
          <p:cNvCxnSpPr/>
          <p:nvPr/>
        </p:nvCxnSpPr>
        <p:spPr>
          <a:xfrm flipH="1">
            <a:off x="4817638" y="2598203"/>
            <a:ext cx="117744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29CA4C8-A668-056E-ABB6-E3A6CD2DB186}"/>
              </a:ext>
            </a:extLst>
          </p:cNvPr>
          <p:cNvSpPr txBox="1"/>
          <p:nvPr/>
        </p:nvSpPr>
        <p:spPr>
          <a:xfrm>
            <a:off x="5995084" y="2136538"/>
            <a:ext cx="4148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code’s import statement will error if package is not installed (in Anaconda environment etc.)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83737B-D408-2CEE-2D8E-9BCBD50DD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020" y="2669283"/>
            <a:ext cx="774700" cy="1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0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1B58E1A-1B2E-84B8-FE20-513A0542C9A0}"/>
              </a:ext>
            </a:extLst>
          </p:cNvPr>
          <p:cNvSpPr/>
          <p:nvPr/>
        </p:nvSpPr>
        <p:spPr>
          <a:xfrm>
            <a:off x="2332631" y="3937959"/>
            <a:ext cx="863030" cy="4726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CA293E1-4C41-A293-0BDE-08DA910E5447}"/>
              </a:ext>
            </a:extLst>
          </p:cNvPr>
          <p:cNvSpPr/>
          <p:nvPr/>
        </p:nvSpPr>
        <p:spPr>
          <a:xfrm>
            <a:off x="2252150" y="3869464"/>
            <a:ext cx="863030" cy="4726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5CFF310-7959-C9F7-C0EC-C7F04E5052C5}"/>
              </a:ext>
            </a:extLst>
          </p:cNvPr>
          <p:cNvSpPr/>
          <p:nvPr/>
        </p:nvSpPr>
        <p:spPr>
          <a:xfrm>
            <a:off x="2171669" y="3800969"/>
            <a:ext cx="863030" cy="4726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Raw Instrument data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088913C-B6E6-89BF-AF98-B58810B1DD5F}"/>
              </a:ext>
            </a:extLst>
          </p:cNvPr>
          <p:cNvSpPr/>
          <p:nvPr/>
        </p:nvSpPr>
        <p:spPr>
          <a:xfrm>
            <a:off x="5772912" y="2348352"/>
            <a:ext cx="1347628" cy="7260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Matrix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9911B5A-F449-11E4-62CE-CBE29F8CCC38}"/>
              </a:ext>
            </a:extLst>
          </p:cNvPr>
          <p:cNvSpPr/>
          <p:nvPr/>
        </p:nvSpPr>
        <p:spPr>
          <a:xfrm>
            <a:off x="5772912" y="3664686"/>
            <a:ext cx="1347628" cy="7260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Parameterized Measurement Data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45AA18-B682-8716-B17F-8E4BDF176F56}"/>
              </a:ext>
            </a:extLst>
          </p:cNvPr>
          <p:cNvSpPr/>
          <p:nvPr/>
        </p:nvSpPr>
        <p:spPr>
          <a:xfrm>
            <a:off x="3674720" y="3674252"/>
            <a:ext cx="1347628" cy="7260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Parsed Raw Data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91CE9CF-4486-C355-F2CA-99367274D677}"/>
              </a:ext>
            </a:extLst>
          </p:cNvPr>
          <p:cNvSpPr/>
          <p:nvPr/>
        </p:nvSpPr>
        <p:spPr>
          <a:xfrm>
            <a:off x="2382290" y="4830098"/>
            <a:ext cx="863030" cy="4726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2276ACE-4957-85D7-ECD4-0F9DFBF342B0}"/>
              </a:ext>
            </a:extLst>
          </p:cNvPr>
          <p:cNvSpPr/>
          <p:nvPr/>
        </p:nvSpPr>
        <p:spPr>
          <a:xfrm>
            <a:off x="2301809" y="4761603"/>
            <a:ext cx="863030" cy="4726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5181D9D-46B5-7027-A48A-BDA599BFAC0D}"/>
              </a:ext>
            </a:extLst>
          </p:cNvPr>
          <p:cNvSpPr/>
          <p:nvPr/>
        </p:nvSpPr>
        <p:spPr>
          <a:xfrm>
            <a:off x="2221328" y="4693108"/>
            <a:ext cx="863030" cy="4726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Manually Entered data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1DB7AFA-AE64-5ED3-D98C-B188709FFD57}"/>
              </a:ext>
            </a:extLst>
          </p:cNvPr>
          <p:cNvSpPr/>
          <p:nvPr/>
        </p:nvSpPr>
        <p:spPr>
          <a:xfrm>
            <a:off x="7897399" y="3667401"/>
            <a:ext cx="1347628" cy="7260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Master Study File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64776B1-06FF-1C01-F28D-15E60F701249}"/>
              </a:ext>
            </a:extLst>
          </p:cNvPr>
          <p:cNvSpPr/>
          <p:nvPr/>
        </p:nvSpPr>
        <p:spPr>
          <a:xfrm>
            <a:off x="9826609" y="2824629"/>
            <a:ext cx="1347628" cy="72604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C28E676-5A5E-E282-18DA-CA15520D3C6F}"/>
              </a:ext>
            </a:extLst>
          </p:cNvPr>
          <p:cNvSpPr/>
          <p:nvPr/>
        </p:nvSpPr>
        <p:spPr>
          <a:xfrm>
            <a:off x="9826609" y="4411404"/>
            <a:ext cx="1347628" cy="72604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Visuals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27C0BBF-25F7-8F8D-938F-F1355FB2D4BF}"/>
              </a:ext>
            </a:extLst>
          </p:cNvPr>
          <p:cNvSpPr/>
          <p:nvPr/>
        </p:nvSpPr>
        <p:spPr>
          <a:xfrm>
            <a:off x="9826610" y="1960599"/>
            <a:ext cx="1347627" cy="76174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Photos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4F39021-C24B-8CDC-D48F-5C25CC63890F}"/>
              </a:ext>
            </a:extLst>
          </p:cNvPr>
          <p:cNvSpPr/>
          <p:nvPr/>
        </p:nvSpPr>
        <p:spPr>
          <a:xfrm>
            <a:off x="9826609" y="5234214"/>
            <a:ext cx="1347628" cy="76396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Hand-written notes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B1B004-2E6C-9C23-0B28-2664D60647E7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3034699" y="4037274"/>
            <a:ext cx="64002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FF1551-B286-1888-3A86-4A5FC207B620}"/>
              </a:ext>
            </a:extLst>
          </p:cNvPr>
          <p:cNvCxnSpPr>
            <a:stCxn id="10" idx="3"/>
            <a:endCxn id="9" idx="1"/>
          </p:cNvCxnSpPr>
          <p:nvPr/>
        </p:nvCxnSpPr>
        <p:spPr>
          <a:xfrm flipV="1">
            <a:off x="5022348" y="4027708"/>
            <a:ext cx="750564" cy="95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121C29C-B7D4-7B2D-A43A-D7F8CD59A7D5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7120540" y="2711374"/>
            <a:ext cx="776859" cy="131904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8E96D4-AB27-9B83-D054-AC6E5247AC5C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7120540" y="4027708"/>
            <a:ext cx="776859" cy="27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7E6373A-C070-DD8A-38D4-DA207E855E7B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 flipV="1">
            <a:off x="3084358" y="4037274"/>
            <a:ext cx="590362" cy="89214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E777C32-5F70-835B-4CED-916CC6C6B2AF}"/>
              </a:ext>
            </a:extLst>
          </p:cNvPr>
          <p:cNvSpPr txBox="1"/>
          <p:nvPr/>
        </p:nvSpPr>
        <p:spPr>
          <a:xfrm>
            <a:off x="2162449" y="5375751"/>
            <a:ext cx="1192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Non-structured Repeatable Formats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0FEE16-865E-0A72-C8E1-8D2FB8454F51}"/>
              </a:ext>
            </a:extLst>
          </p:cNvPr>
          <p:cNvSpPr txBox="1"/>
          <p:nvPr/>
        </p:nvSpPr>
        <p:spPr>
          <a:xfrm>
            <a:off x="5695932" y="5588316"/>
            <a:ext cx="119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Structured rows/columns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AE79065C-B555-8BAF-C8A5-17061A883A97}"/>
              </a:ext>
            </a:extLst>
          </p:cNvPr>
          <p:cNvSpPr/>
          <p:nvPr/>
        </p:nvSpPr>
        <p:spPr>
          <a:xfrm>
            <a:off x="6965876" y="5767396"/>
            <a:ext cx="2084300" cy="14101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051CB634-BC88-3E44-991A-83B6BD964D38}"/>
              </a:ext>
            </a:extLst>
          </p:cNvPr>
          <p:cNvSpPr/>
          <p:nvPr/>
        </p:nvSpPr>
        <p:spPr>
          <a:xfrm flipH="1">
            <a:off x="3625841" y="5767396"/>
            <a:ext cx="2084300" cy="14101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18A6CD-B7C1-1FD1-F4B7-1D7B59D74868}"/>
              </a:ext>
            </a:extLst>
          </p:cNvPr>
          <p:cNvSpPr txBox="1"/>
          <p:nvPr/>
        </p:nvSpPr>
        <p:spPr>
          <a:xfrm>
            <a:off x="3732237" y="4522126"/>
            <a:ext cx="119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Multiple rows per sample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E4ADAE-48FF-943E-4A95-28B360D42F31}"/>
              </a:ext>
            </a:extLst>
          </p:cNvPr>
          <p:cNvSpPr txBox="1"/>
          <p:nvPr/>
        </p:nvSpPr>
        <p:spPr>
          <a:xfrm>
            <a:off x="5772912" y="4519492"/>
            <a:ext cx="119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One row per sample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83ACCE-7628-8CA2-D164-8B1CC6C1CCA9}"/>
              </a:ext>
            </a:extLst>
          </p:cNvPr>
          <p:cNvSpPr txBox="1"/>
          <p:nvPr/>
        </p:nvSpPr>
        <p:spPr>
          <a:xfrm>
            <a:off x="5772913" y="2074779"/>
            <a:ext cx="134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One row per run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4A8A3C-4819-7D21-4F33-68CB4CAD6167}"/>
              </a:ext>
            </a:extLst>
          </p:cNvPr>
          <p:cNvSpPr txBox="1"/>
          <p:nvPr/>
        </p:nvSpPr>
        <p:spPr>
          <a:xfrm>
            <a:off x="7975083" y="4522126"/>
            <a:ext cx="119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One row per sample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64EE53-2C7F-213C-805A-FF11008039B4}"/>
              </a:ext>
            </a:extLst>
          </p:cNvPr>
          <p:cNvSpPr txBox="1"/>
          <p:nvPr/>
        </p:nvSpPr>
        <p:spPr>
          <a:xfrm>
            <a:off x="3055073" y="3089007"/>
            <a:ext cx="68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Parse/ reshape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E6E5F2-0E0F-4CAF-4B2A-55BA750B9207}"/>
              </a:ext>
            </a:extLst>
          </p:cNvPr>
          <p:cNvSpPr txBox="1"/>
          <p:nvPr/>
        </p:nvSpPr>
        <p:spPr>
          <a:xfrm>
            <a:off x="4840687" y="3246565"/>
            <a:ext cx="1092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Calculate parameters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3D11C6-D3C6-D457-F65F-9440D4A750CC}"/>
              </a:ext>
            </a:extLst>
          </p:cNvPr>
          <p:cNvSpPr txBox="1"/>
          <p:nvPr/>
        </p:nvSpPr>
        <p:spPr>
          <a:xfrm>
            <a:off x="7203977" y="3087348"/>
            <a:ext cx="1092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Join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25B7C9-5B95-FD61-29DE-8F4E1D9E7912}"/>
              </a:ext>
            </a:extLst>
          </p:cNvPr>
          <p:cNvSpPr txBox="1"/>
          <p:nvPr/>
        </p:nvSpPr>
        <p:spPr>
          <a:xfrm>
            <a:off x="9144083" y="3882842"/>
            <a:ext cx="1092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Summarize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7B6814-EFE6-0E05-3F01-2900D9879EE8}"/>
              </a:ext>
            </a:extLst>
          </p:cNvPr>
          <p:cNvSpPr/>
          <p:nvPr/>
        </p:nvSpPr>
        <p:spPr>
          <a:xfrm>
            <a:off x="241263" y="1748243"/>
            <a:ext cx="11220871" cy="437352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1CF50B-BB8F-12BA-95E1-E550F3AFF1CD}"/>
              </a:ext>
            </a:extLst>
          </p:cNvPr>
          <p:cNvSpPr txBox="1"/>
          <p:nvPr/>
        </p:nvSpPr>
        <p:spPr>
          <a:xfrm>
            <a:off x="133736" y="1446942"/>
            <a:ext cx="179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Study Folder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D7EDE6-85F2-A15E-4451-D1960BF35A1A}"/>
              </a:ext>
            </a:extLst>
          </p:cNvPr>
          <p:cNvSpPr/>
          <p:nvPr/>
        </p:nvSpPr>
        <p:spPr>
          <a:xfrm>
            <a:off x="1965607" y="3711166"/>
            <a:ext cx="1536684" cy="231091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0AB93C4-D565-0164-718C-FB4FE199A8F3}"/>
              </a:ext>
            </a:extLst>
          </p:cNvPr>
          <p:cNvSpPr/>
          <p:nvPr/>
        </p:nvSpPr>
        <p:spPr>
          <a:xfrm>
            <a:off x="532006" y="2475067"/>
            <a:ext cx="943467" cy="47261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Test Plan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B577C4-C933-6586-63A9-587418B64F3E}"/>
              </a:ext>
            </a:extLst>
          </p:cNvPr>
          <p:cNvSpPr/>
          <p:nvPr/>
        </p:nvSpPr>
        <p:spPr>
          <a:xfrm>
            <a:off x="4401079" y="2357341"/>
            <a:ext cx="985766" cy="7300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Raw run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F459B7-68DD-8709-4E7F-28B991540DC3}"/>
              </a:ext>
            </a:extLst>
          </p:cNvPr>
          <p:cNvSpPr txBox="1"/>
          <p:nvPr/>
        </p:nvSpPr>
        <p:spPr>
          <a:xfrm>
            <a:off x="4774140" y="1863600"/>
            <a:ext cx="1092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Calculate parameters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6C3C63-2462-7889-6664-70B84EF499FE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5386845" y="2711374"/>
            <a:ext cx="386067" cy="10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BE415B-2BE4-0376-072B-08866AEBB38E}"/>
              </a:ext>
            </a:extLst>
          </p:cNvPr>
          <p:cNvSpPr/>
          <p:nvPr/>
        </p:nvSpPr>
        <p:spPr>
          <a:xfrm>
            <a:off x="556976" y="4374349"/>
            <a:ext cx="943467" cy="47261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Lab Sampling Plan</a:t>
            </a:r>
          </a:p>
        </p:txBody>
      </p:sp>
    </p:spTree>
    <p:extLst>
      <p:ext uri="{BB962C8B-B14F-4D97-AF65-F5344CB8AC3E}">
        <p14:creationId xmlns:p14="http://schemas.microsoft.com/office/powerpoint/2010/main" val="2431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BE375E3-1402-DF4C-BCF2-133B48C83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879" y="646059"/>
            <a:ext cx="5892800" cy="838200"/>
          </a:xfrm>
          <a:prstGeom prst="rect">
            <a:avLst/>
          </a:prstGeom>
        </p:spPr>
      </p:pic>
      <p:pic>
        <p:nvPicPr>
          <p:cNvPr id="7" name="Picture 6" descr="A blue and black text&#10;&#10;Description automatically generated">
            <a:extLst>
              <a:ext uri="{FF2B5EF4-FFF2-40B4-BE49-F238E27FC236}">
                <a16:creationId xmlns:a16="http://schemas.microsoft.com/office/drawing/2014/main" id="{6A442A39-7D34-2842-9677-EF774D538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961" y="3984602"/>
            <a:ext cx="2781300" cy="6223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4B3EFA-8D2F-2237-CA67-686A7E61F6BC}"/>
              </a:ext>
            </a:extLst>
          </p:cNvPr>
          <p:cNvCxnSpPr>
            <a:cxnSpLocks/>
          </p:cNvCxnSpPr>
          <p:nvPr/>
        </p:nvCxnSpPr>
        <p:spPr>
          <a:xfrm>
            <a:off x="3472453" y="503434"/>
            <a:ext cx="0" cy="6563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7AE617-FCB8-7454-10B9-FC6B258B4F96}"/>
              </a:ext>
            </a:extLst>
          </p:cNvPr>
          <p:cNvCxnSpPr>
            <a:cxnSpLocks/>
          </p:cNvCxnSpPr>
          <p:nvPr/>
        </p:nvCxnSpPr>
        <p:spPr>
          <a:xfrm flipV="1">
            <a:off x="3544371" y="1484259"/>
            <a:ext cx="0" cy="5165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1BBC97-7C5A-EA80-F636-0CF4665774B0}"/>
              </a:ext>
            </a:extLst>
          </p:cNvPr>
          <p:cNvCxnSpPr>
            <a:cxnSpLocks/>
          </p:cNvCxnSpPr>
          <p:nvPr/>
        </p:nvCxnSpPr>
        <p:spPr>
          <a:xfrm flipV="1">
            <a:off x="7056421" y="1484259"/>
            <a:ext cx="0" cy="5165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B277A1-7E0C-2A5A-4EA0-00A2567E1F40}"/>
              </a:ext>
            </a:extLst>
          </p:cNvPr>
          <p:cNvCxnSpPr>
            <a:cxnSpLocks/>
          </p:cNvCxnSpPr>
          <p:nvPr/>
        </p:nvCxnSpPr>
        <p:spPr>
          <a:xfrm flipV="1">
            <a:off x="6830390" y="1484259"/>
            <a:ext cx="0" cy="5165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BEB108-E556-7DC1-270F-8710931B6D7E}"/>
              </a:ext>
            </a:extLst>
          </p:cNvPr>
          <p:cNvSpPr txBox="1"/>
          <p:nvPr/>
        </p:nvSpPr>
        <p:spPr>
          <a:xfrm>
            <a:off x="2908025" y="178996"/>
            <a:ext cx="414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one or more leading spaces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86CFF3-54F6-3A51-6227-2EBD81E7DE3C}"/>
              </a:ext>
            </a:extLst>
          </p:cNvPr>
          <p:cNvSpPr txBox="1"/>
          <p:nvPr/>
        </p:nvSpPr>
        <p:spPr>
          <a:xfrm>
            <a:off x="3287413" y="1953127"/>
            <a:ext cx="414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unneeded quotation marks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01B9CD-E6D3-49DE-C57A-00313717576F}"/>
              </a:ext>
            </a:extLst>
          </p:cNvPr>
          <p:cNvSpPr txBox="1"/>
          <p:nvPr/>
        </p:nvSpPr>
        <p:spPr>
          <a:xfrm>
            <a:off x="6450141" y="1950069"/>
            <a:ext cx="2950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unneeded file extension,</a:t>
            </a:r>
          </a:p>
          <a:p>
            <a:r>
              <a:rPr lang="en-US" dirty="0">
                <a:solidFill>
                  <a:srgbClr val="FF0000"/>
                </a:solidFill>
              </a:rPr>
              <a:t>quotation mark and possible</a:t>
            </a:r>
          </a:p>
          <a:p>
            <a:r>
              <a:rPr lang="en-US" dirty="0">
                <a:solidFill>
                  <a:srgbClr val="FF0000"/>
                </a:solidFill>
              </a:rPr>
              <a:t>trailing spaces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72449DA1-262E-B1C9-25E8-A814E42A5B9D}"/>
              </a:ext>
            </a:extLst>
          </p:cNvPr>
          <p:cNvSpPr/>
          <p:nvPr/>
        </p:nvSpPr>
        <p:spPr>
          <a:xfrm>
            <a:off x="4982223" y="2958957"/>
            <a:ext cx="586370" cy="853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E2B3B64-DBE4-F7D1-3CB0-F6E5A3492D08}"/>
              </a:ext>
            </a:extLst>
          </p:cNvPr>
          <p:cNvSpPr/>
          <p:nvPr/>
        </p:nvSpPr>
        <p:spPr>
          <a:xfrm>
            <a:off x="3585467" y="1159821"/>
            <a:ext cx="1024128" cy="3244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9E2957-8F97-717C-B119-34E4F699CA6E}"/>
              </a:ext>
            </a:extLst>
          </p:cNvPr>
          <p:cNvSpPr/>
          <p:nvPr/>
        </p:nvSpPr>
        <p:spPr>
          <a:xfrm>
            <a:off x="5554682" y="1184826"/>
            <a:ext cx="1122352" cy="3244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3AB6C6-E2A2-0DE2-8048-FE0C062F2877}"/>
              </a:ext>
            </a:extLst>
          </p:cNvPr>
          <p:cNvSpPr txBox="1"/>
          <p:nvPr/>
        </p:nvSpPr>
        <p:spPr>
          <a:xfrm>
            <a:off x="5681609" y="3200847"/>
            <a:ext cx="128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 String</a:t>
            </a:r>
          </a:p>
        </p:txBody>
      </p:sp>
    </p:spTree>
    <p:extLst>
      <p:ext uri="{BB962C8B-B14F-4D97-AF65-F5344CB8AC3E}">
        <p14:creationId xmlns:p14="http://schemas.microsoft.com/office/powerpoint/2010/main" val="81074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data sheet&#10;&#10;Description automatically generated">
            <a:extLst>
              <a:ext uri="{FF2B5EF4-FFF2-40B4-BE49-F238E27FC236}">
                <a16:creationId xmlns:a16="http://schemas.microsoft.com/office/drawing/2014/main" id="{F6511DD6-5AD3-FBC3-9E61-AAA018994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30" y="240144"/>
            <a:ext cx="4069080" cy="2918460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09D5FF67-0BD5-C6FA-8A5A-F967EF90B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830" y="3512549"/>
            <a:ext cx="4053840" cy="24765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7DBA79-6969-6D49-9BBE-398C46EE2C92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041151" y="719191"/>
            <a:ext cx="2267340" cy="4117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02F2EA-AE6E-E744-76AE-26DECBCE169A}"/>
              </a:ext>
            </a:extLst>
          </p:cNvPr>
          <p:cNvSpPr txBox="1"/>
          <p:nvPr/>
        </p:nvSpPr>
        <p:spPr>
          <a:xfrm>
            <a:off x="4736826" y="448794"/>
            <a:ext cx="414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File header with metadata for Run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C80383A-BD6E-AACD-AF1D-EA50A51705A3}"/>
              </a:ext>
            </a:extLst>
          </p:cNvPr>
          <p:cNvSpPr/>
          <p:nvPr/>
        </p:nvSpPr>
        <p:spPr>
          <a:xfrm>
            <a:off x="1592279" y="398734"/>
            <a:ext cx="3072153" cy="9060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A833AA-0ABA-246D-1AA9-0FCCB9264EDE}"/>
              </a:ext>
            </a:extLst>
          </p:cNvPr>
          <p:cNvSpPr txBox="1"/>
          <p:nvPr/>
        </p:nvSpPr>
        <p:spPr>
          <a:xfrm>
            <a:off x="5308491" y="992451"/>
            <a:ext cx="1781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RunID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998A70-C113-5EE9-B09E-F9BF8CD340E9}"/>
              </a:ext>
            </a:extLst>
          </p:cNvPr>
          <p:cNvSpPr txBox="1"/>
          <p:nvPr/>
        </p:nvSpPr>
        <p:spPr>
          <a:xfrm>
            <a:off x="5312217" y="835894"/>
            <a:ext cx="1781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AnalysisID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01AE69-FD85-7D2D-DA12-50B083356A3B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4220404" y="699409"/>
            <a:ext cx="1091813" cy="2749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9DE9C4-EBE8-A013-80EA-8D55DCDEC644}"/>
              </a:ext>
            </a:extLst>
          </p:cNvPr>
          <p:cNvSpPr txBox="1"/>
          <p:nvPr/>
        </p:nvSpPr>
        <p:spPr>
          <a:xfrm>
            <a:off x="4736826" y="1334438"/>
            <a:ext cx="414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Sample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64D048-7382-F218-C34C-E4E3A3DCA28E}"/>
              </a:ext>
            </a:extLst>
          </p:cNvPr>
          <p:cNvSpPr txBox="1"/>
          <p:nvPr/>
        </p:nvSpPr>
        <p:spPr>
          <a:xfrm>
            <a:off x="4835881" y="4566133"/>
            <a:ext cx="414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Sample 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E2C2FE-249F-C699-E2A8-50A3AECC4AC6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267182" y="1576508"/>
            <a:ext cx="1784800" cy="3611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D7D2ECC-2244-A279-B40C-6923837D64B7}"/>
              </a:ext>
            </a:extLst>
          </p:cNvPr>
          <p:cNvSpPr txBox="1"/>
          <p:nvPr/>
        </p:nvSpPr>
        <p:spPr>
          <a:xfrm>
            <a:off x="5051982" y="1706856"/>
            <a:ext cx="178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Calculated parameter results for Sample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E44F06-FEF6-ACE0-A12D-C61098024763}"/>
              </a:ext>
            </a:extLst>
          </p:cNvPr>
          <p:cNvSpPr txBox="1"/>
          <p:nvPr/>
        </p:nvSpPr>
        <p:spPr>
          <a:xfrm>
            <a:off x="5051982" y="2617505"/>
            <a:ext cx="1872799" cy="459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Load versus Extension data for Sample 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E6344E7-03BE-4CA5-22D5-6C98CF2E06E9}"/>
              </a:ext>
            </a:extLst>
          </p:cNvPr>
          <p:cNvCxnSpPr>
            <a:cxnSpLocks/>
          </p:cNvCxnSpPr>
          <p:nvPr/>
        </p:nvCxnSpPr>
        <p:spPr>
          <a:xfrm flipV="1">
            <a:off x="4921317" y="2138978"/>
            <a:ext cx="0" cy="2242097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9C490EB-482E-F71E-B99F-F4467C66D094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3267182" y="4990175"/>
            <a:ext cx="1784800" cy="3611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327B2F-086E-2557-E63F-BC8BDB469659}"/>
              </a:ext>
            </a:extLst>
          </p:cNvPr>
          <p:cNvSpPr txBox="1"/>
          <p:nvPr/>
        </p:nvSpPr>
        <p:spPr>
          <a:xfrm>
            <a:off x="5051982" y="5120523"/>
            <a:ext cx="178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Calculated parameter results for Sample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30625B-77C8-4080-3A16-4A092CAF17B9}"/>
              </a:ext>
            </a:extLst>
          </p:cNvPr>
          <p:cNvSpPr txBox="1"/>
          <p:nvPr/>
        </p:nvSpPr>
        <p:spPr>
          <a:xfrm>
            <a:off x="5051982" y="5661761"/>
            <a:ext cx="1872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022538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133</Words>
  <Application>Microsoft Macintosh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JD Landgrebe</dc:creator>
  <cp:lastModifiedBy>JD Landgrebe</cp:lastModifiedBy>
  <cp:revision>8</cp:revision>
  <dcterms:created xsi:type="dcterms:W3CDTF">2023-10-09T14:27:07Z</dcterms:created>
  <dcterms:modified xsi:type="dcterms:W3CDTF">2023-10-20T16:29:53Z</dcterms:modified>
</cp:coreProperties>
</file>