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BF88-3F28-4C09-816A-B3178A93C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5BCDB-DF32-4CD6-8C95-CB4075455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19744-D530-43ED-9855-EF1F9A08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3564-ABB2-4CDC-8149-7DFC4B71B14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3D29A-BD59-40FA-B130-6687B0CA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24B6F-A471-4E28-8D06-C7962556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EDC0-403E-4953-A509-F66E9F6E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2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5399-D8CB-4BF9-8B55-2F1A5622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12B9B-019C-4A5F-A6CF-EC1528259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40586-F5C8-4715-9CA5-BB931B78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3564-ABB2-4CDC-8149-7DFC4B71B14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2BC7B-732C-4AB6-99E9-22D6EB3C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F21C7-6AF0-4C5C-9C9C-981915E1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EDC0-403E-4953-A509-F66E9F6E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3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2D7B1-D78E-464E-A7A4-4DFF1CAC8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8849F-7FCC-4661-B817-2BFBD42B2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0751F-9A3A-4B8B-9B19-384820B4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3564-ABB2-4CDC-8149-7DFC4B71B14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C5141-A31C-48AC-B903-8F27C098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CF27F-6DAF-4306-BE5C-68AAB4D4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EDC0-403E-4953-A509-F66E9F6E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9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9CCE-2EE2-45F2-AE98-E97D7AA2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69E01-5EEF-427D-8673-152FBF03E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28E9-3F69-432C-8434-A26D73AF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3564-ABB2-4CDC-8149-7DFC4B71B14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0B2F5-C127-464B-A832-2D633732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327EB-0A15-466E-B5A5-D463F641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EDC0-403E-4953-A509-F66E9F6E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3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FC38-26B6-4A87-B0DA-805F5BA2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3C29E-98C1-4185-B6E5-742609DB9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E2FC7-1012-4B8B-9956-EA88719D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3564-ABB2-4CDC-8149-7DFC4B71B14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20381-70E2-4386-89F8-CCC31CF2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C3A5-19A1-4B44-BF33-0AF289C9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EDC0-403E-4953-A509-F66E9F6E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0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C489-905B-4552-A5F3-C47BE28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38EBF-6312-4B38-9C8D-B987E5A47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AC9D9-4664-42DB-BC40-6E3A7180E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83354-59E9-4689-82FB-964DC437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3564-ABB2-4CDC-8149-7DFC4B71B14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B79CC-9877-4671-9167-1F8BD7D3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AF9B9-7D3E-480E-8F55-34C51DE7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EDC0-403E-4953-A509-F66E9F6E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7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7B50-BDDC-4F61-9C5D-F2698377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EE4AA-5865-46FE-951E-19CE40DE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8EE7F-5E18-47E5-8E5B-93C16C522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A2BFC-73F2-4C72-9F85-BD295A35C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B1166-A7AC-47FB-8B51-D4493D93F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1DDAA3-0915-4F4A-9070-86C4C284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3564-ABB2-4CDC-8149-7DFC4B71B14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C29D2-1334-4932-8921-6770AB42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31ED2-18B1-45FB-9659-C3C16246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EDC0-403E-4953-A509-F66E9F6E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9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7CED-E26F-4703-BFF0-8331DFF4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F7785-44F3-4386-842E-33E838D7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3564-ABB2-4CDC-8149-7DFC4B71B14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B44A5-1125-4B17-85A3-F7B563A6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16B87-620A-4BA3-8E53-78E6DB6B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EDC0-403E-4953-A509-F66E9F6E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6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85E4F-EB8F-4E7D-BD22-61524D6B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3564-ABB2-4CDC-8149-7DFC4B71B14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312F3-63D9-4B4F-ABEF-309992D1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357B0-8C17-499A-8216-DFF4B5C3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EDC0-403E-4953-A509-F66E9F6E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2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2744-306A-43A7-A41A-165CFA37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8F039-B6A1-483F-B13B-732ADF80B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5282B-BDA1-4289-9786-4CFF189F0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45DA-1420-4353-AB8B-47C3FFB8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3564-ABB2-4CDC-8149-7DFC4B71B14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70A04-B71C-4BFE-AD27-89321FCD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10715-8F3C-4C14-971E-85B1997F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EDC0-403E-4953-A509-F66E9F6E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0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8340-BBFD-4DF2-8F9C-2151E666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C62C0-BCA5-4B1F-B172-CD6DF9D1F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D8EB2-60EC-49DD-991E-1C35F2E2D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A323C-AB2D-487E-9CA2-8A70DED9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3564-ABB2-4CDC-8149-7DFC4B71B14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75B56-E9DD-4E29-A769-562947A8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E8255-C456-46EE-9988-7D01F0C5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EDC0-403E-4953-A509-F66E9F6E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0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DA66A-6B6A-454D-A547-A10BDACA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B6018-16EC-4A03-BF22-A5CC79CAF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2B5A0-3CA9-4B18-938B-BF301EFCB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53564-ABB2-4CDC-8149-7DFC4B71B14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B56D-FA9A-4FCA-9E38-AC2476744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81975-A370-4DAF-898E-4B17D157A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EEDC0-403E-4953-A509-F66E9F6E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0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E91BBB0-6D8D-46D8-B0B6-A3D57943F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34" y="1758864"/>
            <a:ext cx="10338331" cy="334027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6AA411-7907-4749-A5E4-4BF3CEF298E6}"/>
              </a:ext>
            </a:extLst>
          </p:cNvPr>
          <p:cNvSpPr/>
          <p:nvPr/>
        </p:nvSpPr>
        <p:spPr>
          <a:xfrm>
            <a:off x="1382233" y="2536844"/>
            <a:ext cx="2390219" cy="1958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B9A996-F993-4763-9D85-388F1D23B632}"/>
              </a:ext>
            </a:extLst>
          </p:cNvPr>
          <p:cNvSpPr/>
          <p:nvPr/>
        </p:nvSpPr>
        <p:spPr>
          <a:xfrm>
            <a:off x="1385750" y="3130491"/>
            <a:ext cx="4154967" cy="2073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0CE83-688E-41B2-82F6-D789865242C0}"/>
              </a:ext>
            </a:extLst>
          </p:cNvPr>
          <p:cNvSpPr txBox="1"/>
          <p:nvPr/>
        </p:nvSpPr>
        <p:spPr>
          <a:xfrm>
            <a:off x="3728275" y="2194014"/>
            <a:ext cx="626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 Definition declared in routines using clsErrs.ErrorTrapDriver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C6C8A-911E-455E-90FF-68D7A6B87790}"/>
              </a:ext>
            </a:extLst>
          </p:cNvPr>
          <p:cNvSpPr txBox="1"/>
          <p:nvPr/>
        </p:nvSpPr>
        <p:spPr>
          <a:xfrm>
            <a:off x="5764695" y="3049493"/>
            <a:ext cx="499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aryerror “tuple” initialized in driver subroutine only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A92F09-6981-48DB-9C91-8D41C238D374}"/>
              </a:ext>
            </a:extLst>
          </p:cNvPr>
          <p:cNvSpPr txBox="1"/>
          <p:nvPr/>
        </p:nvSpPr>
        <p:spPr>
          <a:xfrm>
            <a:off x="5764695" y="3524504"/>
            <a:ext cx="641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 trapping for function call - aryerror passed as byRef argument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E76E1E-7712-49AB-99E1-3B287D292DF4}"/>
              </a:ext>
            </a:extLst>
          </p:cNvPr>
          <p:cNvSpPr/>
          <p:nvPr/>
        </p:nvSpPr>
        <p:spPr>
          <a:xfrm>
            <a:off x="1382233" y="2743252"/>
            <a:ext cx="3768445" cy="2005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2E3856-FB66-413E-82D0-664B4BB80273}"/>
              </a:ext>
            </a:extLst>
          </p:cNvPr>
          <p:cNvSpPr txBox="1"/>
          <p:nvPr/>
        </p:nvSpPr>
        <p:spPr>
          <a:xfrm>
            <a:off x="5764695" y="2680161"/>
            <a:ext cx="595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Constant sSelf providing name as String for each function/sub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CE2B74-55A7-4161-AE0E-1CA748A43C3F}"/>
              </a:ext>
            </a:extLst>
          </p:cNvPr>
          <p:cNvSpPr/>
          <p:nvPr/>
        </p:nvSpPr>
        <p:spPr>
          <a:xfrm>
            <a:off x="1326115" y="4447833"/>
            <a:ext cx="5105607" cy="4024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7BADD2-411B-4F8E-B8FE-2B3936B9293F}"/>
              </a:ext>
            </a:extLst>
          </p:cNvPr>
          <p:cNvSpPr txBox="1"/>
          <p:nvPr/>
        </p:nvSpPr>
        <p:spPr>
          <a:xfrm>
            <a:off x="6469269" y="4279540"/>
            <a:ext cx="5372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Two-line error trapping for a driver subroutine </a:t>
            </a:r>
          </a:p>
          <a:p>
            <a:r>
              <a:rPr lang="en-US" dirty="0">
                <a:solidFill>
                  <a:srgbClr val="FF0000"/>
                </a:solidFill>
              </a:rPr>
              <a:t>(reporting call only needed in top-level sub or function)</a:t>
            </a:r>
          </a:p>
        </p:txBody>
      </p:sp>
    </p:spTree>
    <p:extLst>
      <p:ext uri="{BB962C8B-B14F-4D97-AF65-F5344CB8AC3E}">
        <p14:creationId xmlns:p14="http://schemas.microsoft.com/office/powerpoint/2010/main" val="365280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54BE8EF-DAE7-4833-9A9B-2CA568D69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5" y="1193685"/>
            <a:ext cx="10300229" cy="447063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3BE338-380C-4C76-BF72-E1223BD02B90}"/>
              </a:ext>
            </a:extLst>
          </p:cNvPr>
          <p:cNvSpPr/>
          <p:nvPr/>
        </p:nvSpPr>
        <p:spPr>
          <a:xfrm>
            <a:off x="1497085" y="1980253"/>
            <a:ext cx="2390219" cy="1958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50623-CD20-4E38-B977-B995F51C2F7D}"/>
              </a:ext>
            </a:extLst>
          </p:cNvPr>
          <p:cNvSpPr txBox="1"/>
          <p:nvPr/>
        </p:nvSpPr>
        <p:spPr>
          <a:xfrm>
            <a:off x="3297781" y="2853965"/>
            <a:ext cx="517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error trap – code causes divide by zero error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38BA08-2169-4AE8-B180-6AFDDEA2304F}"/>
              </a:ext>
            </a:extLst>
          </p:cNvPr>
          <p:cNvSpPr/>
          <p:nvPr/>
        </p:nvSpPr>
        <p:spPr>
          <a:xfrm>
            <a:off x="1497085" y="2181509"/>
            <a:ext cx="3768445" cy="2005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747D3C-79E0-4538-82C4-174A3EA0738B}"/>
              </a:ext>
            </a:extLst>
          </p:cNvPr>
          <p:cNvSpPr/>
          <p:nvPr/>
        </p:nvSpPr>
        <p:spPr>
          <a:xfrm>
            <a:off x="1497085" y="5229713"/>
            <a:ext cx="3768445" cy="2005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1D904-A26A-4401-ACA4-E359CBE1104C}"/>
              </a:ext>
            </a:extLst>
          </p:cNvPr>
          <p:cNvSpPr txBox="1"/>
          <p:nvPr/>
        </p:nvSpPr>
        <p:spPr>
          <a:xfrm>
            <a:off x="5265530" y="5145329"/>
            <a:ext cx="4369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One-line error trapping for a nested function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680106-0989-46F0-BF02-3AC5FE6E1EA1}"/>
              </a:ext>
            </a:extLst>
          </p:cNvPr>
          <p:cNvCxnSpPr>
            <a:cxnSpLocks/>
          </p:cNvCxnSpPr>
          <p:nvPr/>
        </p:nvCxnSpPr>
        <p:spPr>
          <a:xfrm>
            <a:off x="4960730" y="4161955"/>
            <a:ext cx="627776" cy="4681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937954-F386-4CF8-B9F8-9C831F7312EF}"/>
              </a:ext>
            </a:extLst>
          </p:cNvPr>
          <p:cNvSpPr txBox="1"/>
          <p:nvPr/>
        </p:nvSpPr>
        <p:spPr>
          <a:xfrm>
            <a:off x="5539916" y="4529395"/>
            <a:ext cx="5141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Non-local error since occurs in nested function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C7240F-7AF3-4337-9FD2-4C8B9907D5AD}"/>
              </a:ext>
            </a:extLst>
          </p:cNvPr>
          <p:cNvCxnSpPr>
            <a:cxnSpLocks/>
          </p:cNvCxnSpPr>
          <p:nvPr/>
        </p:nvCxnSpPr>
        <p:spPr>
          <a:xfrm>
            <a:off x="5588506" y="4114935"/>
            <a:ext cx="371060" cy="2738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A5789C-772D-4B7E-BA1A-E034C2BAD4A5}"/>
              </a:ext>
            </a:extLst>
          </p:cNvPr>
          <p:cNvSpPr txBox="1"/>
          <p:nvPr/>
        </p:nvSpPr>
        <p:spPr>
          <a:xfrm>
            <a:off x="5910976" y="4288076"/>
            <a:ext cx="1088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Flag new error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749BDB-D1C3-40C5-AFD1-D9A391CC7B31}"/>
              </a:ext>
            </a:extLst>
          </p:cNvPr>
          <p:cNvCxnSpPr>
            <a:cxnSpLocks/>
          </p:cNvCxnSpPr>
          <p:nvPr/>
        </p:nvCxnSpPr>
        <p:spPr>
          <a:xfrm>
            <a:off x="4019826" y="4137219"/>
            <a:ext cx="815515" cy="6841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79CB31-0D90-4BCC-819B-A3171D63ECEE}"/>
              </a:ext>
            </a:extLst>
          </p:cNvPr>
          <p:cNvSpPr txBox="1"/>
          <p:nvPr/>
        </p:nvSpPr>
        <p:spPr>
          <a:xfrm>
            <a:off x="4835341" y="4719344"/>
            <a:ext cx="5141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Parameter value (xi = 12.0) to report in error message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EBFA7B-760B-4672-A05F-D679F73F1C8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708907" y="3725460"/>
            <a:ext cx="428556" cy="2049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8E2325-BC29-449F-9D03-2D4371DD2E96}"/>
              </a:ext>
            </a:extLst>
          </p:cNvPr>
          <p:cNvSpPr txBox="1"/>
          <p:nvPr/>
        </p:nvSpPr>
        <p:spPr>
          <a:xfrm>
            <a:off x="4137463" y="3586960"/>
            <a:ext cx="1485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Error code (Base + 1)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3845A9-48DD-4C56-A046-7417A9D7BC26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520317" y="3798299"/>
            <a:ext cx="2297138" cy="1169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2539B3E-7BA9-4E5C-AC6A-CD122B461672}"/>
              </a:ext>
            </a:extLst>
          </p:cNvPr>
          <p:cNvSpPr txBox="1"/>
          <p:nvPr/>
        </p:nvSpPr>
        <p:spPr>
          <a:xfrm>
            <a:off x="6817455" y="3659799"/>
            <a:ext cx="4146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Placeholder for error message lookup by tblE.ErrorTrapNested()</a:t>
            </a:r>
          </a:p>
        </p:txBody>
      </p:sp>
    </p:spTree>
    <p:extLst>
      <p:ext uri="{BB962C8B-B14F-4D97-AF65-F5344CB8AC3E}">
        <p14:creationId xmlns:p14="http://schemas.microsoft.com/office/powerpoint/2010/main" val="329012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114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 Landgrebe</dc:creator>
  <cp:lastModifiedBy>JD Landgrebe</cp:lastModifiedBy>
  <cp:revision>6</cp:revision>
  <dcterms:created xsi:type="dcterms:W3CDTF">2021-02-22T20:20:06Z</dcterms:created>
  <dcterms:modified xsi:type="dcterms:W3CDTF">2021-02-22T21:49:46Z</dcterms:modified>
</cp:coreProperties>
</file>