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 autoAdjust="0"/>
    <p:restoredTop sz="96327"/>
  </p:normalViewPr>
  <p:slideViewPr>
    <p:cSldViewPr snapToGrid="0">
      <p:cViewPr varScale="1">
        <p:scale>
          <a:sx n="119" d="100"/>
          <a:sy n="119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Covered under MIT Open-Source License, ©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Covered Under MIT Open Source License, © 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Building Robust and Collaborative Coded Engineering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982359" cy="1661020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J.D. Landgrebe </a:t>
            </a:r>
          </a:p>
          <a:p>
            <a:r>
              <a:rPr lang="en-US" sz="2000" dirty="0"/>
              <a:t>Data-Delve LLC</a:t>
            </a:r>
          </a:p>
          <a:p>
            <a:r>
              <a:rPr lang="en-US" sz="2000" dirty="0"/>
              <a:t>Previously Principal Engineer, Procter and Gamble Co. Inc.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4292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Tutorial is at: </a:t>
            </a: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If you are not familiar with Github, click on </a:t>
            </a:r>
            <a:r>
              <a:rPr lang="en-US" sz="1500" dirty="0" err="1"/>
              <a:t>Readme.md</a:t>
            </a:r>
            <a:r>
              <a:rPr lang="en-US" sz="1500" dirty="0"/>
              <a:t> for instructions on downloading the files as a Zip archive</a:t>
            </a:r>
          </a:p>
        </p:txBody>
      </p:sp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Downloading Files xxx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17718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Download tutorial materials from Github repository: https://github.com/jlandgre/JMP_Intro_Tutorial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Github: Good for engineers to know! It’s common for sharing open-source materials like this tutorial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Github repositories can be open (like this one) or private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FF1C0FD-A93B-447D-42D9-4DF0EBDAC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950" y="2495774"/>
            <a:ext cx="7071551" cy="43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13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105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Franklin Gothic Book</vt:lpstr>
      <vt:lpstr>Franklin Gothic Demi</vt:lpstr>
      <vt:lpstr>Gill Sans MT</vt:lpstr>
      <vt:lpstr>Wingdings 2</vt:lpstr>
      <vt:lpstr>DividendVTI</vt:lpstr>
      <vt:lpstr>Building Robust and Collaborative Coded Engineering Models</vt:lpstr>
      <vt:lpstr>xxx</vt:lpstr>
      <vt:lpstr>Downloading Files 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50</cp:revision>
  <cp:lastPrinted>2023-09-11T18:27:59Z</cp:lastPrinted>
  <dcterms:created xsi:type="dcterms:W3CDTF">2020-02-18T13:45:19Z</dcterms:created>
  <dcterms:modified xsi:type="dcterms:W3CDTF">2025-02-17T18:50:46Z</dcterms:modified>
</cp:coreProperties>
</file>