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63" r:id="rId4"/>
    <p:sldId id="264" r:id="rId5"/>
    <p:sldId id="267" r:id="rId6"/>
    <p:sldId id="262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CB43D-177F-D547-8CBF-A9D3C382FBF0}" v="1" dt="2020-03-24T09:26:2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62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 Landgrebe" userId="921edb75-05d0-42c9-b1e2-8db0895daacc" providerId="ADAL" clId="{12E92E09-945A-491A-A0D1-48F112F65D67}"/>
    <pc:docChg chg="undo custSel addSld modSld sldOrd">
      <pc:chgData name="JD Landgrebe" userId="921edb75-05d0-42c9-b1e2-8db0895daacc" providerId="ADAL" clId="{12E92E09-945A-491A-A0D1-48F112F65D67}" dt="2020-03-09T15:49:13.963" v="1508"/>
      <pc:docMkLst>
        <pc:docMk/>
      </pc:docMkLst>
      <pc:sldChg chg="modSp">
        <pc:chgData name="JD Landgrebe" userId="921edb75-05d0-42c9-b1e2-8db0895daacc" providerId="ADAL" clId="{12E92E09-945A-491A-A0D1-48F112F65D67}" dt="2020-02-18T23:27:24.867" v="78" actId="14100"/>
        <pc:sldMkLst>
          <pc:docMk/>
          <pc:sldMk cId="1160416326" sldId="256"/>
        </pc:sldMkLst>
        <pc:spChg chg="mod">
          <ac:chgData name="JD Landgrebe" userId="921edb75-05d0-42c9-b1e2-8db0895daacc" providerId="ADAL" clId="{12E92E09-945A-491A-A0D1-48F112F65D67}" dt="2020-02-18T23:27:24.867" v="78" actId="14100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12E92E09-945A-491A-A0D1-48F112F65D67}" dt="2020-02-18T23:27:14.680" v="75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12E92E09-945A-491A-A0D1-48F112F65D67}" dt="2020-02-19T15:11:09.320" v="1398" actId="20577"/>
        <pc:sldMkLst>
          <pc:docMk/>
          <pc:sldMk cId="2167497379" sldId="257"/>
        </pc:sldMkLst>
        <pc:spChg chg="mod">
          <ac:chgData name="JD Landgrebe" userId="921edb75-05d0-42c9-b1e2-8db0895daacc" providerId="ADAL" clId="{12E92E09-945A-491A-A0D1-48F112F65D67}" dt="2020-02-19T15:11:09.320" v="1398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12E92E09-945A-491A-A0D1-48F112F65D67}" dt="2020-02-19T13:29:47.659" v="283" actId="20577"/>
        <pc:sldMkLst>
          <pc:docMk/>
          <pc:sldMk cId="3420838183" sldId="259"/>
        </pc:sldMkLst>
        <pc:spChg chg="mod">
          <ac:chgData name="JD Landgrebe" userId="921edb75-05d0-42c9-b1e2-8db0895daacc" providerId="ADAL" clId="{12E92E09-945A-491A-A0D1-48F112F65D67}" dt="2020-02-19T13:29:47.659" v="283" actId="20577"/>
          <ac:spMkLst>
            <pc:docMk/>
            <pc:sldMk cId="3420838183" sldId="259"/>
            <ac:spMk id="3" creationId="{14D1BE8F-0F77-45D8-9269-F398F9BADB81}"/>
          </ac:spMkLst>
        </pc:spChg>
      </pc:sldChg>
      <pc:sldChg chg="modSp">
        <pc:chgData name="JD Landgrebe" userId="921edb75-05d0-42c9-b1e2-8db0895daacc" providerId="ADAL" clId="{12E92E09-945A-491A-A0D1-48F112F65D67}" dt="2020-02-19T21:15:34.541" v="1493" actId="14100"/>
        <pc:sldMkLst>
          <pc:docMk/>
          <pc:sldMk cId="1804068571" sldId="260"/>
        </pc:sldMkLst>
        <pc:spChg chg="mod">
          <ac:chgData name="JD Landgrebe" userId="921edb75-05d0-42c9-b1e2-8db0895daacc" providerId="ADAL" clId="{12E92E09-945A-491A-A0D1-48F112F65D67}" dt="2020-02-19T21:15:01.401" v="1491" actId="20577"/>
          <ac:spMkLst>
            <pc:docMk/>
            <pc:sldMk cId="1804068571" sldId="260"/>
            <ac:spMk id="15" creationId="{F1B7741F-94E1-4303-9F18-9E99B77FBF7D}"/>
          </ac:spMkLst>
        </pc:spChg>
        <pc:picChg chg="mod">
          <ac:chgData name="JD Landgrebe" userId="921edb75-05d0-42c9-b1e2-8db0895daacc" providerId="ADAL" clId="{12E92E09-945A-491A-A0D1-48F112F65D67}" dt="2020-02-19T21:15:34.541" v="1493" actId="14100"/>
          <ac:picMkLst>
            <pc:docMk/>
            <pc:sldMk cId="1804068571" sldId="260"/>
            <ac:picMk id="17" creationId="{85809E8F-4050-4EC0-B299-906A215AED1C}"/>
          </ac:picMkLst>
        </pc:picChg>
      </pc:sldChg>
      <pc:sldChg chg="addSp delSp modSp">
        <pc:chgData name="JD Landgrebe" userId="921edb75-05d0-42c9-b1e2-8db0895daacc" providerId="ADAL" clId="{12E92E09-945A-491A-A0D1-48F112F65D67}" dt="2020-02-19T15:11:29.445" v="1399" actId="20577"/>
        <pc:sldMkLst>
          <pc:docMk/>
          <pc:sldMk cId="492905031" sldId="261"/>
        </pc:sldMkLst>
        <pc:spChg chg="mod">
          <ac:chgData name="JD Landgrebe" userId="921edb75-05d0-42c9-b1e2-8db0895daacc" providerId="ADAL" clId="{12E92E09-945A-491A-A0D1-48F112F65D67}" dt="2020-02-19T15:11:29.445" v="1399" actId="20577"/>
          <ac:spMkLst>
            <pc:docMk/>
            <pc:sldMk cId="492905031" sldId="261"/>
            <ac:spMk id="3" creationId="{1B925E72-E667-48B7-8C7C-2F63B3F63617}"/>
          </ac:spMkLst>
        </pc:spChg>
        <pc:spChg chg="add mod or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6" creationId="{D6975873-5B48-43E5-B0D0-89F075EB985C}"/>
          </ac:spMkLst>
        </pc:spChg>
        <pc:spChg chg="add mod">
          <ac:chgData name="JD Landgrebe" userId="921edb75-05d0-42c9-b1e2-8db0895daacc" providerId="ADAL" clId="{12E92E09-945A-491A-A0D1-48F112F65D67}" dt="2020-02-19T13:41:15.332" v="974" actId="1076"/>
          <ac:spMkLst>
            <pc:docMk/>
            <pc:sldMk cId="492905031" sldId="261"/>
            <ac:spMk id="10" creationId="{2EDA6BF6-8664-4CC9-B5DC-117C6CE9CADB}"/>
          </ac:spMkLst>
        </pc:spChg>
        <pc:spChg chg="add del mod">
          <ac:chgData name="JD Landgrebe" userId="921edb75-05d0-42c9-b1e2-8db0895daacc" providerId="ADAL" clId="{12E92E09-945A-491A-A0D1-48F112F65D67}" dt="2020-02-19T13:38:28.472" v="956" actId="478"/>
          <ac:spMkLst>
            <pc:docMk/>
            <pc:sldMk cId="492905031" sldId="261"/>
            <ac:spMk id="12" creationId="{D9809DC3-F444-40D1-8E8E-D2D0B09CD214}"/>
          </ac:spMkLst>
        </pc:spChg>
        <pc:spChg chg="mo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21" creationId="{1684601E-9A5C-4524-91E2-93C013466F92}"/>
          </ac:spMkLst>
        </pc:spChg>
        <pc:spChg chg="add del mod">
          <ac:chgData name="JD Landgrebe" userId="921edb75-05d0-42c9-b1e2-8db0895daacc" providerId="ADAL" clId="{12E92E09-945A-491A-A0D1-48F112F65D67}" dt="2020-02-19T13:38:31.128" v="957" actId="478"/>
          <ac:spMkLst>
            <pc:docMk/>
            <pc:sldMk cId="492905031" sldId="261"/>
            <ac:spMk id="22" creationId="{DC2620BB-6363-48B8-A032-C17DEDE2DF75}"/>
          </ac:spMkLst>
        </pc:spChg>
        <pc:grpChg chg="mod">
          <ac:chgData name="JD Landgrebe" userId="921edb75-05d0-42c9-b1e2-8db0895daacc" providerId="ADAL" clId="{12E92E09-945A-491A-A0D1-48F112F65D67}" dt="2020-02-19T13:42:00.721" v="1018" actId="1037"/>
          <ac:grpSpMkLst>
            <pc:docMk/>
            <pc:sldMk cId="492905031" sldId="261"/>
            <ac:grpSpMk id="8" creationId="{283B3D27-239D-477B-A261-858C8C705583}"/>
          </ac:grpSpMkLst>
        </pc:grpChg>
        <pc:grpChg chg="add mod">
          <ac:chgData name="JD Landgrebe" userId="921edb75-05d0-42c9-b1e2-8db0895daacc" providerId="ADAL" clId="{12E92E09-945A-491A-A0D1-48F112F65D67}" dt="2020-02-19T15:10:31.867" v="1397" actId="1076"/>
          <ac:grpSpMkLst>
            <pc:docMk/>
            <pc:sldMk cId="492905031" sldId="261"/>
            <ac:grpSpMk id="14" creationId="{36780BF6-4742-422A-9C29-B5EC8142C8E2}"/>
          </ac:grpSpMkLst>
        </pc:grpChg>
        <pc:picChg chg="mod">
          <ac:chgData name="JD Landgrebe" userId="921edb75-05d0-42c9-b1e2-8db0895daacc" providerId="ADAL" clId="{12E92E09-945A-491A-A0D1-48F112F65D67}" dt="2020-02-19T13:40:04.674" v="969" actId="14100"/>
          <ac:picMkLst>
            <pc:docMk/>
            <pc:sldMk cId="492905031" sldId="261"/>
            <ac:picMk id="11" creationId="{DB6D40F8-9177-42CF-9750-89DEADCC7DE5}"/>
          </ac:picMkLst>
        </pc:picChg>
        <pc:picChg chg="mod">
          <ac:chgData name="JD Landgrebe" userId="921edb75-05d0-42c9-b1e2-8db0895daacc" providerId="ADAL" clId="{12E92E09-945A-491A-A0D1-48F112F65D67}" dt="2020-02-19T15:10:25.961" v="1396" actId="164"/>
          <ac:picMkLst>
            <pc:docMk/>
            <pc:sldMk cId="492905031" sldId="261"/>
            <ac:picMk id="13" creationId="{C9FE5EAF-0C19-4C8C-A830-8214E4CE6D35}"/>
          </ac:picMkLst>
        </pc:picChg>
      </pc:sldChg>
      <pc:sldChg chg="modSp ord">
        <pc:chgData name="JD Landgrebe" userId="921edb75-05d0-42c9-b1e2-8db0895daacc" providerId="ADAL" clId="{12E92E09-945A-491A-A0D1-48F112F65D67}" dt="2020-03-09T15:49:07.135" v="1506"/>
        <pc:sldMkLst>
          <pc:docMk/>
          <pc:sldMk cId="3615334521" sldId="262"/>
        </pc:sldMkLst>
        <pc:spChg chg="mod">
          <ac:chgData name="JD Landgrebe" userId="921edb75-05d0-42c9-b1e2-8db0895daacc" providerId="ADAL" clId="{12E92E09-945A-491A-A0D1-48F112F65D67}" dt="2020-02-19T15:06:53.269" v="1303" actId="20577"/>
          <ac:spMkLst>
            <pc:docMk/>
            <pc:sldMk cId="3615334521" sldId="262"/>
            <ac:spMk id="2" creationId="{6C134A98-9D4C-49FA-8724-2051B7C9E786}"/>
          </ac:spMkLst>
        </pc:spChg>
        <pc:spChg chg="mod">
          <ac:chgData name="JD Landgrebe" userId="921edb75-05d0-42c9-b1e2-8db0895daacc" providerId="ADAL" clId="{12E92E09-945A-491A-A0D1-48F112F65D67}" dt="2020-02-19T13:43:19.316" v="1036" actId="20577"/>
          <ac:spMkLst>
            <pc:docMk/>
            <pc:sldMk cId="3615334521" sldId="262"/>
            <ac:spMk id="3" creationId="{5B921F5E-D0A6-4E36-90CF-D8E2D8C4277B}"/>
          </ac:spMkLst>
        </pc:spChg>
        <pc:spChg chg="mod">
          <ac:chgData name="JD Landgrebe" userId="921edb75-05d0-42c9-b1e2-8db0895daacc" providerId="ADAL" clId="{12E92E09-945A-491A-A0D1-48F112F65D67}" dt="2020-02-19T13:43:11.596" v="1028" actId="20577"/>
          <ac:spMkLst>
            <pc:docMk/>
            <pc:sldMk cId="3615334521" sldId="262"/>
            <ac:spMk id="14" creationId="{85533834-A3A7-497F-811E-EA3DA94D1207}"/>
          </ac:spMkLst>
        </pc:spChg>
      </pc:sldChg>
      <pc:sldChg chg="modSp">
        <pc:chgData name="JD Landgrebe" userId="921edb75-05d0-42c9-b1e2-8db0895daacc" providerId="ADAL" clId="{12E92E09-945A-491A-A0D1-48F112F65D67}" dt="2020-02-19T13:43:40.631" v="1037"/>
        <pc:sldMkLst>
          <pc:docMk/>
          <pc:sldMk cId="3464965241" sldId="263"/>
        </pc:sldMkLst>
        <pc:spChg chg="mod">
          <ac:chgData name="JD Landgrebe" userId="921edb75-05d0-42c9-b1e2-8db0895daacc" providerId="ADAL" clId="{12E92E09-945A-491A-A0D1-48F112F65D67}" dt="2020-02-19T13:43:40.631" v="1037"/>
          <ac:spMkLst>
            <pc:docMk/>
            <pc:sldMk cId="3464965241" sldId="263"/>
            <ac:spMk id="3" creationId="{4114C1B1-340D-4399-9D3F-8D793DF0EE66}"/>
          </ac:spMkLst>
        </pc:spChg>
      </pc:sldChg>
      <pc:sldChg chg="addSp modSp">
        <pc:chgData name="JD Landgrebe" userId="921edb75-05d0-42c9-b1e2-8db0895daacc" providerId="ADAL" clId="{12E92E09-945A-491A-A0D1-48F112F65D67}" dt="2020-02-19T21:16:40.604" v="1497" actId="313"/>
        <pc:sldMkLst>
          <pc:docMk/>
          <pc:sldMk cId="3310138030" sldId="265"/>
        </pc:sldMkLst>
        <pc:spChg chg="mod">
          <ac:chgData name="JD Landgrebe" userId="921edb75-05d0-42c9-b1e2-8db0895daacc" providerId="ADAL" clId="{12E92E09-945A-491A-A0D1-48F112F65D67}" dt="2020-02-18T22:16:39.572" v="12" actId="20577"/>
          <ac:spMkLst>
            <pc:docMk/>
            <pc:sldMk cId="3310138030" sldId="265"/>
            <ac:spMk id="2" creationId="{C71745A1-76A8-4111-B6EA-37CC4C3820C0}"/>
          </ac:spMkLst>
        </pc:spChg>
        <pc:spChg chg="mod">
          <ac:chgData name="JD Landgrebe" userId="921edb75-05d0-42c9-b1e2-8db0895daacc" providerId="ADAL" clId="{12E92E09-945A-491A-A0D1-48F112F65D67}" dt="2020-02-19T21:16:40.604" v="1497" actId="313"/>
          <ac:spMkLst>
            <pc:docMk/>
            <pc:sldMk cId="3310138030" sldId="265"/>
            <ac:spMk id="3" creationId="{A808DE13-305A-40D8-9B7E-250728037DC2}"/>
          </ac:spMkLst>
        </pc:spChg>
        <pc:spChg chg="add mod">
          <ac:chgData name="JD Landgrebe" userId="921edb75-05d0-42c9-b1e2-8db0895daacc" providerId="ADAL" clId="{12E92E09-945A-491A-A0D1-48F112F65D67}" dt="2020-02-19T13:34:52.785" v="818" actId="20577"/>
          <ac:spMkLst>
            <pc:docMk/>
            <pc:sldMk cId="3310138030" sldId="265"/>
            <ac:spMk id="4" creationId="{52335FC3-823E-4533-9CBE-95D43F165293}"/>
          </ac:spMkLst>
        </pc:spChg>
        <pc:spChg chg="mod">
          <ac:chgData name="JD Landgrebe" userId="921edb75-05d0-42c9-b1e2-8db0895daacc" providerId="ADAL" clId="{12E92E09-945A-491A-A0D1-48F112F65D67}" dt="2020-02-18T22:18:04.946" v="49" actId="20577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12E92E09-945A-491A-A0D1-48F112F65D67}" dt="2020-02-18T22:17:39.462" v="34" actId="103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12E92E09-945A-491A-A0D1-48F112F65D67}" dt="2020-02-19T13:44:54.905" v="1085" actId="20577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12E92E09-945A-491A-A0D1-48F112F65D67}" dt="2020-02-19T13:44:51.281" v="1081" actId="20577"/>
          <ac:spMkLst>
            <pc:docMk/>
            <pc:sldMk cId="3310138030" sldId="265"/>
            <ac:spMk id="13" creationId="{A2A18BB3-8AD3-40B8-A62F-5299BBD1474C}"/>
          </ac:spMkLst>
        </pc:spChg>
        <pc:picChg chg="mod">
          <ac:chgData name="JD Landgrebe" userId="921edb75-05d0-42c9-b1e2-8db0895daacc" providerId="ADAL" clId="{12E92E09-945A-491A-A0D1-48F112F65D67}" dt="2020-02-18T22:17:25.540" v="18" actId="14100"/>
          <ac:picMkLst>
            <pc:docMk/>
            <pc:sldMk cId="3310138030" sldId="265"/>
            <ac:picMk id="17" creationId="{1EDB7CD6-3FF6-485B-8C6B-4BDC13CE7CAF}"/>
          </ac:picMkLst>
        </pc:picChg>
        <pc:picChg chg="mod">
          <ac:chgData name="JD Landgrebe" userId="921edb75-05d0-42c9-b1e2-8db0895daacc" providerId="ADAL" clId="{12E92E09-945A-491A-A0D1-48F112F65D67}" dt="2020-02-18T22:17:30.587" v="19" actId="14100"/>
          <ac:picMkLst>
            <pc:docMk/>
            <pc:sldMk cId="3310138030" sldId="265"/>
            <ac:picMk id="19" creationId="{51D71FF6-A82D-4170-A638-5EEA391AC7C9}"/>
          </ac:picMkLst>
        </pc:picChg>
        <pc:picChg chg="mod">
          <ac:chgData name="JD Landgrebe" userId="921edb75-05d0-42c9-b1e2-8db0895daacc" providerId="ADAL" clId="{12E92E09-945A-491A-A0D1-48F112F65D67}" dt="2020-02-18T22:17:33.539" v="20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modSp">
        <pc:chgData name="JD Landgrebe" userId="921edb75-05d0-42c9-b1e2-8db0895daacc" providerId="ADAL" clId="{12E92E09-945A-491A-A0D1-48F112F65D67}" dt="2020-02-19T15:06:15.504" v="1281" actId="20577"/>
        <pc:sldMkLst>
          <pc:docMk/>
          <pc:sldMk cId="4032344838" sldId="266"/>
        </pc:sldMkLst>
        <pc:spChg chg="mod">
          <ac:chgData name="JD Landgrebe" userId="921edb75-05d0-42c9-b1e2-8db0895daacc" providerId="ADAL" clId="{12E92E09-945A-491A-A0D1-48F112F65D67}" dt="2020-02-19T15:06:15.504" v="128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12E92E09-945A-491A-A0D1-48F112F65D67}" dt="2020-02-19T13:44:42.453" v="1077" actId="20577"/>
          <ac:spMkLst>
            <pc:docMk/>
            <pc:sldMk cId="4032344838" sldId="266"/>
            <ac:spMk id="3" creationId="{AC414EC2-E8E6-4D34-AE93-4534EC0FFDA3}"/>
          </ac:spMkLst>
        </pc:spChg>
        <pc:spChg chg="add mod">
          <ac:chgData name="JD Landgrebe" userId="921edb75-05d0-42c9-b1e2-8db0895daacc" providerId="ADAL" clId="{12E92E09-945A-491A-A0D1-48F112F65D67}" dt="2020-02-18T23:34:50.180" v="210" actId="207"/>
          <ac:spMkLst>
            <pc:docMk/>
            <pc:sldMk cId="4032344838" sldId="266"/>
            <ac:spMk id="4" creationId="{3EA2C295-75E1-4C09-BE96-BE6EB1DEB022}"/>
          </ac:spMkLst>
        </pc:spChg>
        <pc:spChg chg="add mod">
          <ac:chgData name="JD Landgrebe" userId="921edb75-05d0-42c9-b1e2-8db0895daacc" providerId="ADAL" clId="{12E92E09-945A-491A-A0D1-48F112F65D67}" dt="2020-02-18T23:34:59.805" v="212" actId="1076"/>
          <ac:spMkLst>
            <pc:docMk/>
            <pc:sldMk cId="4032344838" sldId="266"/>
            <ac:spMk id="10" creationId="{DAAE270C-4077-4962-A595-93C66CB33693}"/>
          </ac:spMkLst>
        </pc:spChg>
        <pc:spChg chg="add mod">
          <ac:chgData name="JD Landgrebe" userId="921edb75-05d0-42c9-b1e2-8db0895daacc" providerId="ADAL" clId="{12E92E09-945A-491A-A0D1-48F112F65D67}" dt="2020-02-18T23:35:08.165" v="214" actId="1076"/>
          <ac:spMkLst>
            <pc:docMk/>
            <pc:sldMk cId="4032344838" sldId="266"/>
            <ac:spMk id="12" creationId="{C10AFCEC-3B46-4444-9FB7-A4D6652F856A}"/>
          </ac:spMkLst>
        </pc:spChg>
        <pc:picChg chg="mod">
          <ac:chgData name="JD Landgrebe" userId="921edb75-05d0-42c9-b1e2-8db0895daacc" providerId="ADAL" clId="{12E92E09-945A-491A-A0D1-48F112F65D67}" dt="2020-02-18T23:35:13.540" v="215" actId="1076"/>
          <ac:picMkLst>
            <pc:docMk/>
            <pc:sldMk cId="4032344838" sldId="266"/>
            <ac:picMk id="11" creationId="{E8F31C6A-79D2-4BBF-AE62-4FC892EC1007}"/>
          </ac:picMkLst>
        </pc:picChg>
      </pc:sldChg>
      <pc:sldChg chg="modSp ord">
        <pc:chgData name="JD Landgrebe" userId="921edb75-05d0-42c9-b1e2-8db0895daacc" providerId="ADAL" clId="{12E92E09-945A-491A-A0D1-48F112F65D67}" dt="2020-03-09T15:49:13.963" v="1508"/>
        <pc:sldMkLst>
          <pc:docMk/>
          <pc:sldMk cId="1481202227" sldId="267"/>
        </pc:sldMkLst>
        <pc:spChg chg="mod">
          <ac:chgData name="JD Landgrebe" userId="921edb75-05d0-42c9-b1e2-8db0895daacc" providerId="ADAL" clId="{12E92E09-945A-491A-A0D1-48F112F65D67}" dt="2020-02-19T15:05:42.785" v="1261" actId="1035"/>
          <ac:spMkLst>
            <pc:docMk/>
            <pc:sldMk cId="1481202227" sldId="267"/>
            <ac:spMk id="2" creationId="{47000ED2-28E5-432C-9AB6-82E41C3571C2}"/>
          </ac:spMkLst>
        </pc:spChg>
        <pc:spChg chg="mod">
          <ac:chgData name="JD Landgrebe" userId="921edb75-05d0-42c9-b1e2-8db0895daacc" providerId="ADAL" clId="{12E92E09-945A-491A-A0D1-48F112F65D67}" dt="2020-02-19T15:05:47.659" v="1270" actId="1035"/>
          <ac:spMkLst>
            <pc:docMk/>
            <pc:sldMk cId="1481202227" sldId="267"/>
            <ac:spMk id="17" creationId="{D54BFA0E-947E-41F0-9626-960AA44CFE33}"/>
          </ac:spMkLst>
        </pc:spChg>
        <pc:spChg chg="mod">
          <ac:chgData name="JD Landgrebe" userId="921edb75-05d0-42c9-b1e2-8db0895daacc" providerId="ADAL" clId="{12E92E09-945A-491A-A0D1-48F112F65D67}" dt="2020-02-19T13:46:30.625" v="1108" actId="1036"/>
          <ac:spMkLst>
            <pc:docMk/>
            <pc:sldMk cId="1481202227" sldId="267"/>
            <ac:spMk id="19" creationId="{BC8D98B3-C578-49C2-9D92-9E300502725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28" creationId="{BD79232B-658B-40A3-914F-05556AF2E52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0" creationId="{3B317E2B-89C8-4C9F-B57F-C1A21A628959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1" creationId="{711AEABB-048D-4E65-A31E-178729088C3B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2" creationId="{AB68E727-1494-47FC-B4CD-F32B9B209517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3" creationId="{C8EB37B8-18BE-4B8B-8772-A76F1C51EC11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4" creationId="{A7EBE6B0-B19D-44A0-BDE4-551F18706A8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5" creationId="{B8A27537-0EF1-45B2-8C09-E583BE5B9B1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6" creationId="{EDB2B154-F99D-440A-869F-7F75077202D6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7" creationId="{6ED1957E-7F33-4491-AB63-44631BDB172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8" creationId="{222539E4-79B8-438C-A50A-6E1A83A75B0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9" creationId="{5A02E08C-09CA-40A6-8EF0-D58705C4ADC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0" creationId="{082B185A-5BD1-4505-B00F-DD344802E915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1" creationId="{821C3DB2-9E1A-4EE3-8D22-B2F5EF6F65B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2" creationId="{39940567-F797-443E-B80A-A60EBDF967A4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3" creationId="{7B475863-58EF-4CD8-BCAF-579C0D3FF243}"/>
          </ac:spMkLst>
        </pc:spChg>
        <pc:picChg chg="mod">
          <ac:chgData name="JD Landgrebe" userId="921edb75-05d0-42c9-b1e2-8db0895daacc" providerId="ADAL" clId="{12E92E09-945A-491A-A0D1-48F112F65D67}" dt="2020-02-19T15:04:56.329" v="1248" actId="1036"/>
          <ac:picMkLst>
            <pc:docMk/>
            <pc:sldMk cId="1481202227" sldId="267"/>
            <ac:picMk id="5" creationId="{6EEF594A-BE10-470F-93BD-A261F4F071CC}"/>
          </ac:picMkLst>
        </pc:picChg>
      </pc:sldChg>
      <pc:sldChg chg="addSp delSp modSp add">
        <pc:chgData name="JD Landgrebe" userId="921edb75-05d0-42c9-b1e2-8db0895daacc" providerId="ADAL" clId="{12E92E09-945A-491A-A0D1-48F112F65D67}" dt="2020-02-19T22:15:26.223" v="1504" actId="14100"/>
        <pc:sldMkLst>
          <pc:docMk/>
          <pc:sldMk cId="3812661892" sldId="268"/>
        </pc:sldMkLst>
        <pc:spChg chg="mod">
          <ac:chgData name="JD Landgrebe" userId="921edb75-05d0-42c9-b1e2-8db0895daacc" providerId="ADAL" clId="{12E92E09-945A-491A-A0D1-48F112F65D67}" dt="2020-02-19T14:52:13.095" v="1164" actId="20577"/>
          <ac:spMkLst>
            <pc:docMk/>
            <pc:sldMk cId="3812661892" sldId="268"/>
            <ac:spMk id="2" creationId="{987C0D89-4412-42E0-AA3B-8975B007FD5A}"/>
          </ac:spMkLst>
        </pc:spChg>
        <pc:spChg chg="mod">
          <ac:chgData name="JD Landgrebe" userId="921edb75-05d0-42c9-b1e2-8db0895daacc" providerId="ADAL" clId="{12E92E09-945A-491A-A0D1-48F112F65D67}" dt="2020-02-19T14:53:53.735" v="1199" actId="5793"/>
          <ac:spMkLst>
            <pc:docMk/>
            <pc:sldMk cId="3812661892" sldId="268"/>
            <ac:spMk id="3" creationId="{66B2E2D1-95F5-478A-8239-4BA008E55357}"/>
          </ac:spMkLst>
        </pc:spChg>
        <pc:picChg chg="add del mod">
          <ac:chgData name="JD Landgrebe" userId="921edb75-05d0-42c9-b1e2-8db0895daacc" providerId="ADAL" clId="{12E92E09-945A-491A-A0D1-48F112F65D67}" dt="2020-02-19T15:00:22.501" v="1202" actId="478"/>
          <ac:picMkLst>
            <pc:docMk/>
            <pc:sldMk cId="3812661892" sldId="268"/>
            <ac:picMk id="5" creationId="{343702D2-4FCD-4696-840F-ADAF3D3084CE}"/>
          </ac:picMkLst>
        </pc:picChg>
        <pc:picChg chg="add del mod ord">
          <ac:chgData name="JD Landgrebe" userId="921edb75-05d0-42c9-b1e2-8db0895daacc" providerId="ADAL" clId="{12E92E09-945A-491A-A0D1-48F112F65D67}" dt="2020-02-19T17:50:22.861" v="1408" actId="478"/>
          <ac:picMkLst>
            <pc:docMk/>
            <pc:sldMk cId="3812661892" sldId="268"/>
            <ac:picMk id="5" creationId="{54665406-A98A-4FBC-8100-973081265265}"/>
          </ac:picMkLst>
        </pc:picChg>
        <pc:picChg chg="add del mod">
          <ac:chgData name="JD Landgrebe" userId="921edb75-05d0-42c9-b1e2-8db0895daacc" providerId="ADAL" clId="{12E92E09-945A-491A-A0D1-48F112F65D67}" dt="2020-02-19T22:12:40.021" v="1498" actId="478"/>
          <ac:picMkLst>
            <pc:docMk/>
            <pc:sldMk cId="3812661892" sldId="268"/>
            <ac:picMk id="5" creationId="{91236101-36B9-4E38-95FA-5EBCF7C15E93}"/>
          </ac:picMkLst>
        </pc:picChg>
        <pc:picChg chg="add mod">
          <ac:chgData name="JD Landgrebe" userId="921edb75-05d0-42c9-b1e2-8db0895daacc" providerId="ADAL" clId="{12E92E09-945A-491A-A0D1-48F112F65D67}" dt="2020-02-19T22:15:26.223" v="1504" actId="14100"/>
          <ac:picMkLst>
            <pc:docMk/>
            <pc:sldMk cId="3812661892" sldId="268"/>
            <ac:picMk id="7" creationId="{4B2CA17E-03D7-483E-B118-09CBB30CF0F3}"/>
          </ac:picMkLst>
        </pc:picChg>
        <pc:picChg chg="add del mod ord">
          <ac:chgData name="JD Landgrebe" userId="921edb75-05d0-42c9-b1e2-8db0895daacc" providerId="ADAL" clId="{12E92E09-945A-491A-A0D1-48F112F65D67}" dt="2020-02-19T17:47:59.972" v="1400" actId="478"/>
          <ac:picMkLst>
            <pc:docMk/>
            <pc:sldMk cId="3812661892" sldId="268"/>
            <ac:picMk id="7" creationId="{B22A7635-6982-4330-894D-F5B98AE3B03D}"/>
          </ac:picMkLst>
        </pc:picChg>
        <pc:picChg chg="add mod ord">
          <ac:chgData name="JD Landgrebe" userId="921edb75-05d0-42c9-b1e2-8db0895daacc" providerId="ADAL" clId="{12E92E09-945A-491A-A0D1-48F112F65D67}" dt="2020-02-19T17:51:05.100" v="1464" actId="1076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E948279B-2A60-284B-B608-57307F83F4BC}"/>
    <pc:docChg chg="custSel modSld">
      <pc:chgData name="JD Landgrebe" userId="921edb75-05d0-42c9-b1e2-8db0895daacc" providerId="ADAL" clId="{E948279B-2A60-284B-B608-57307F83F4BC}" dt="2020-02-19T21:09:04.337" v="62" actId="478"/>
      <pc:docMkLst>
        <pc:docMk/>
      </pc:docMkLst>
      <pc:sldChg chg="modSp">
        <pc:chgData name="JD Landgrebe" userId="921edb75-05d0-42c9-b1e2-8db0895daacc" providerId="ADAL" clId="{E948279B-2A60-284B-B608-57307F83F4BC}" dt="2020-02-18T22:02:24.779" v="39" actId="20577"/>
        <pc:sldMkLst>
          <pc:docMk/>
          <pc:sldMk cId="1160416326" sldId="256"/>
        </pc:sldMkLst>
        <pc:spChg chg="mod">
          <ac:chgData name="JD Landgrebe" userId="921edb75-05d0-42c9-b1e2-8db0895daacc" providerId="ADAL" clId="{E948279B-2A60-284B-B608-57307F83F4BC}" dt="2020-02-18T18:30:45.823" v="14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E948279B-2A60-284B-B608-57307F83F4BC}" dt="2020-02-18T22:02:24.779" v="39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E948279B-2A60-284B-B608-57307F83F4BC}" dt="2020-02-18T22:03:20.656" v="54" actId="20577"/>
        <pc:sldMkLst>
          <pc:docMk/>
          <pc:sldMk cId="2167497379" sldId="257"/>
        </pc:sldMkLst>
        <pc:spChg chg="mod">
          <ac:chgData name="JD Landgrebe" userId="921edb75-05d0-42c9-b1e2-8db0895daacc" providerId="ADAL" clId="{E948279B-2A60-284B-B608-57307F83F4BC}" dt="2020-02-18T22:03:20.656" v="54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E948279B-2A60-284B-B608-57307F83F4BC}" dt="2020-02-18T22:04:44.616" v="56" actId="14100"/>
        <pc:sldMkLst>
          <pc:docMk/>
          <pc:sldMk cId="3420838183" sldId="259"/>
        </pc:sldMkLst>
        <pc:spChg chg="mod">
          <ac:chgData name="JD Landgrebe" userId="921edb75-05d0-42c9-b1e2-8db0895daacc" providerId="ADAL" clId="{E948279B-2A60-284B-B608-57307F83F4BC}" dt="2020-02-18T22:04:44.616" v="56" actId="14100"/>
          <ac:spMkLst>
            <pc:docMk/>
            <pc:sldMk cId="3420838183" sldId="259"/>
            <ac:spMk id="3" creationId="{14D1BE8F-0F77-45D8-9269-F398F9BADB81}"/>
          </ac:spMkLst>
        </pc:spChg>
        <pc:picChg chg="mod">
          <ac:chgData name="JD Landgrebe" userId="921edb75-05d0-42c9-b1e2-8db0895daacc" providerId="ADAL" clId="{E948279B-2A60-284B-B608-57307F83F4BC}" dt="2020-02-18T22:04:35.751" v="55" actId="1076"/>
          <ac:picMkLst>
            <pc:docMk/>
            <pc:sldMk cId="3420838183" sldId="259"/>
            <ac:picMk id="6" creationId="{20ADF578-F314-4CF0-A204-E2D6892B9F26}"/>
          </ac:picMkLst>
        </pc:picChg>
      </pc:sldChg>
      <pc:sldChg chg="modSp">
        <pc:chgData name="JD Landgrebe" userId="921edb75-05d0-42c9-b1e2-8db0895daacc" providerId="ADAL" clId="{E948279B-2A60-284B-B608-57307F83F4BC}" dt="2020-02-18T22:05:26.064" v="61" actId="20577"/>
        <pc:sldMkLst>
          <pc:docMk/>
          <pc:sldMk cId="1804068571" sldId="260"/>
        </pc:sldMkLst>
        <pc:spChg chg="mod">
          <ac:chgData name="JD Landgrebe" userId="921edb75-05d0-42c9-b1e2-8db0895daacc" providerId="ADAL" clId="{E948279B-2A60-284B-B608-57307F83F4BC}" dt="2020-02-18T22:05:26.064" v="61" actId="20577"/>
          <ac:spMkLst>
            <pc:docMk/>
            <pc:sldMk cId="1804068571" sldId="260"/>
            <ac:spMk id="2" creationId="{0345DCB9-1EE0-4525-938D-B22C48531B19}"/>
          </ac:spMkLst>
        </pc:spChg>
      </pc:sldChg>
      <pc:sldChg chg="delSp">
        <pc:chgData name="JD Landgrebe" userId="921edb75-05d0-42c9-b1e2-8db0895daacc" providerId="ADAL" clId="{E948279B-2A60-284B-B608-57307F83F4BC}" dt="2020-02-19T21:09:04.337" v="62" actId="478"/>
        <pc:sldMkLst>
          <pc:docMk/>
          <pc:sldMk cId="3812661892" sldId="268"/>
        </pc:sldMkLst>
        <pc:picChg chg="del">
          <ac:chgData name="JD Landgrebe" userId="921edb75-05d0-42c9-b1e2-8db0895daacc" providerId="ADAL" clId="{E948279B-2A60-284B-B608-57307F83F4BC}" dt="2020-02-19T21:09:04.337" v="62" actId="478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96BF1103-6DA9-40CB-A37D-6CEC1F4778D4}"/>
    <pc:docChg chg="undo custSel addSld modSld">
      <pc:chgData name="JD Landgrebe" userId="921edb75-05d0-42c9-b1e2-8db0895daacc" providerId="ADAL" clId="{96BF1103-6DA9-40CB-A37D-6CEC1F4778D4}" dt="2020-02-18T21:51:10.321" v="3041" actId="20577"/>
      <pc:docMkLst>
        <pc:docMk/>
      </pc:docMkLst>
      <pc:sldChg chg="modSp">
        <pc:chgData name="JD Landgrebe" userId="921edb75-05d0-42c9-b1e2-8db0895daacc" providerId="ADAL" clId="{96BF1103-6DA9-40CB-A37D-6CEC1F4778D4}" dt="2020-02-18T20:40:37.853" v="2294" actId="20577"/>
        <pc:sldMkLst>
          <pc:docMk/>
          <pc:sldMk cId="1160416326" sldId="256"/>
        </pc:sldMkLst>
        <pc:spChg chg="mod">
          <ac:chgData name="JD Landgrebe" userId="921edb75-05d0-42c9-b1e2-8db0895daacc" providerId="ADAL" clId="{96BF1103-6DA9-40CB-A37D-6CEC1F4778D4}" dt="2020-02-18T19:47:30.930" v="1947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96BF1103-6DA9-40CB-A37D-6CEC1F4778D4}" dt="2020-02-18T20:40:37.853" v="2294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96BF1103-6DA9-40CB-A37D-6CEC1F4778D4}" dt="2020-02-18T20:41:12.432" v="2332" actId="20577"/>
        <pc:sldMkLst>
          <pc:docMk/>
          <pc:sldMk cId="2167497379" sldId="257"/>
        </pc:sldMkLst>
        <pc:spChg chg="mod">
          <ac:chgData name="JD Landgrebe" userId="921edb75-05d0-42c9-b1e2-8db0895daacc" providerId="ADAL" clId="{96BF1103-6DA9-40CB-A37D-6CEC1F4778D4}" dt="2020-02-18T20:41:12.432" v="2332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96BF1103-6DA9-40CB-A37D-6CEC1F4778D4}" dt="2020-02-18T18:42:45.094" v="803" actId="20577"/>
        <pc:sldMkLst>
          <pc:docMk/>
          <pc:sldMk cId="3420838183" sldId="259"/>
        </pc:sldMkLst>
        <pc:spChg chg="mod">
          <ac:chgData name="JD Landgrebe" userId="921edb75-05d0-42c9-b1e2-8db0895daacc" providerId="ADAL" clId="{96BF1103-6DA9-40CB-A37D-6CEC1F4778D4}" dt="2020-02-18T18:36:12.111" v="467" actId="14100"/>
          <ac:spMkLst>
            <pc:docMk/>
            <pc:sldMk cId="3420838183" sldId="259"/>
            <ac:spMk id="2" creationId="{E56514CC-E380-42F0-80F0-9BFFCD779256}"/>
          </ac:spMkLst>
        </pc:spChg>
        <pc:spChg chg="mod">
          <ac:chgData name="JD Landgrebe" userId="921edb75-05d0-42c9-b1e2-8db0895daacc" providerId="ADAL" clId="{96BF1103-6DA9-40CB-A37D-6CEC1F4778D4}" dt="2020-02-18T18:42:08.579" v="769" actId="20577"/>
          <ac:spMkLst>
            <pc:docMk/>
            <pc:sldMk cId="3420838183" sldId="259"/>
            <ac:spMk id="3" creationId="{14D1BE8F-0F77-45D8-9269-F398F9BADB81}"/>
          </ac:spMkLst>
        </pc:spChg>
        <pc:spChg chg="mod">
          <ac:chgData name="JD Landgrebe" userId="921edb75-05d0-42c9-b1e2-8db0895daacc" providerId="ADAL" clId="{96BF1103-6DA9-40CB-A37D-6CEC1F4778D4}" dt="2020-02-18T18:42:45.094" v="803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modSp">
        <pc:chgData name="JD Landgrebe" userId="921edb75-05d0-42c9-b1e2-8db0895daacc" providerId="ADAL" clId="{96BF1103-6DA9-40CB-A37D-6CEC1F4778D4}" dt="2020-02-18T18:43:02.502" v="807" actId="20577"/>
        <pc:sldMkLst>
          <pc:docMk/>
          <pc:sldMk cId="1804068571" sldId="260"/>
        </pc:sldMkLst>
        <pc:spChg chg="mod">
          <ac:chgData name="JD Landgrebe" userId="921edb75-05d0-42c9-b1e2-8db0895daacc" providerId="ADAL" clId="{96BF1103-6DA9-40CB-A37D-6CEC1F4778D4}" dt="2020-02-18T18:36:29.002" v="483" actId="20577"/>
          <ac:spMkLst>
            <pc:docMk/>
            <pc:sldMk cId="1804068571" sldId="260"/>
            <ac:spMk id="2" creationId="{0345DCB9-1EE0-4525-938D-B22C48531B19}"/>
          </ac:spMkLst>
        </pc:spChg>
        <pc:spChg chg="mod">
          <ac:chgData name="JD Landgrebe" userId="921edb75-05d0-42c9-b1e2-8db0895daacc" providerId="ADAL" clId="{96BF1103-6DA9-40CB-A37D-6CEC1F4778D4}" dt="2020-02-18T18:43:02.502" v="807" actId="20577"/>
          <ac:spMkLst>
            <pc:docMk/>
            <pc:sldMk cId="1804068571" sldId="260"/>
            <ac:spMk id="15" creationId="{F1B7741F-94E1-4303-9F18-9E99B77FBF7D}"/>
          </ac:spMkLst>
        </pc:spChg>
      </pc:sldChg>
      <pc:sldChg chg="addSp delSp modSp">
        <pc:chgData name="JD Landgrebe" userId="921edb75-05d0-42c9-b1e2-8db0895daacc" providerId="ADAL" clId="{96BF1103-6DA9-40CB-A37D-6CEC1F4778D4}" dt="2020-02-18T20:27:55.365" v="2057" actId="14100"/>
        <pc:sldMkLst>
          <pc:docMk/>
          <pc:sldMk cId="3615334521" sldId="262"/>
        </pc:sldMkLst>
        <pc:spChg chg="mod">
          <ac:chgData name="JD Landgrebe" userId="921edb75-05d0-42c9-b1e2-8db0895daacc" providerId="ADAL" clId="{96BF1103-6DA9-40CB-A37D-6CEC1F4778D4}" dt="2020-02-18T20:27:04.146" v="2048" actId="1076"/>
          <ac:spMkLst>
            <pc:docMk/>
            <pc:sldMk cId="3615334521" sldId="262"/>
            <ac:spMk id="3" creationId="{5B921F5E-D0A6-4E36-90CF-D8E2D8C4277B}"/>
          </ac:spMkLst>
        </pc:spChg>
        <pc:spChg chg="mod ord">
          <ac:chgData name="JD Landgrebe" userId="921edb75-05d0-42c9-b1e2-8db0895daacc" providerId="ADAL" clId="{96BF1103-6DA9-40CB-A37D-6CEC1F4778D4}" dt="2020-02-18T20:26:15.177" v="2041" actId="14100"/>
          <ac:spMkLst>
            <pc:docMk/>
            <pc:sldMk cId="3615334521" sldId="262"/>
            <ac:spMk id="5" creationId="{42701E20-563C-4B0E-8941-361F6DBC5FED}"/>
          </ac:spMkLst>
        </pc:spChg>
        <pc:spChg chg="mod ord">
          <ac:chgData name="JD Landgrebe" userId="921edb75-05d0-42c9-b1e2-8db0895daacc" providerId="ADAL" clId="{96BF1103-6DA9-40CB-A37D-6CEC1F4778D4}" dt="2020-02-18T20:26:39.443" v="2045" actId="14100"/>
          <ac:spMkLst>
            <pc:docMk/>
            <pc:sldMk cId="3615334521" sldId="262"/>
            <ac:spMk id="8" creationId="{922ABA83-DCA5-4872-8064-731E48ACE7ED}"/>
          </ac:spMkLst>
        </pc:spChg>
        <pc:spChg chg="mod ord">
          <ac:chgData name="JD Landgrebe" userId="921edb75-05d0-42c9-b1e2-8db0895daacc" providerId="ADAL" clId="{96BF1103-6DA9-40CB-A37D-6CEC1F4778D4}" dt="2020-02-18T20:27:55.365" v="2057" actId="14100"/>
          <ac:spMkLst>
            <pc:docMk/>
            <pc:sldMk cId="3615334521" sldId="262"/>
            <ac:spMk id="10" creationId="{076D228A-F3DD-4654-902C-6191A929F04A}"/>
          </ac:spMkLst>
        </pc:spChg>
        <pc:spChg chg="mod">
          <ac:chgData name="JD Landgrebe" userId="921edb75-05d0-42c9-b1e2-8db0895daacc" providerId="ADAL" clId="{96BF1103-6DA9-40CB-A37D-6CEC1F4778D4}" dt="2020-02-18T20:26:21.974" v="2042" actId="1076"/>
          <ac:spMkLst>
            <pc:docMk/>
            <pc:sldMk cId="3615334521" sldId="262"/>
            <ac:spMk id="12" creationId="{4F571DF7-9F55-4B45-9284-AC126F7DB63B}"/>
          </ac:spMkLst>
        </pc:spChg>
        <pc:spChg chg="mod">
          <ac:chgData name="JD Landgrebe" userId="921edb75-05d0-42c9-b1e2-8db0895daacc" providerId="ADAL" clId="{96BF1103-6DA9-40CB-A37D-6CEC1F4778D4}" dt="2020-02-18T20:25:57.100" v="2039" actId="14100"/>
          <ac:spMkLst>
            <pc:docMk/>
            <pc:sldMk cId="3615334521" sldId="262"/>
            <ac:spMk id="13" creationId="{71132E4D-8CE8-46BC-B836-40B94F1C879A}"/>
          </ac:spMkLst>
        </pc:spChg>
        <pc:spChg chg="mod">
          <ac:chgData name="JD Landgrebe" userId="921edb75-05d0-42c9-b1e2-8db0895daacc" providerId="ADAL" clId="{96BF1103-6DA9-40CB-A37D-6CEC1F4778D4}" dt="2020-02-18T20:26:56.552" v="2047" actId="1076"/>
          <ac:spMkLst>
            <pc:docMk/>
            <pc:sldMk cId="3615334521" sldId="262"/>
            <ac:spMk id="14" creationId="{85533834-A3A7-497F-811E-EA3DA94D1207}"/>
          </ac:spMkLst>
        </pc:spChg>
        <pc:spChg chg="mod">
          <ac:chgData name="JD Landgrebe" userId="921edb75-05d0-42c9-b1e2-8db0895daacc" providerId="ADAL" clId="{96BF1103-6DA9-40CB-A37D-6CEC1F4778D4}" dt="2020-02-18T20:27:28.802" v="2055" actId="20577"/>
          <ac:spMkLst>
            <pc:docMk/>
            <pc:sldMk cId="3615334521" sldId="262"/>
            <ac:spMk id="18" creationId="{87105D32-450C-4EC4-B3AC-DE228AD5C1BB}"/>
          </ac:spMkLst>
        </pc:spChg>
        <pc:spChg chg="mod ord">
          <ac:chgData name="JD Landgrebe" userId="921edb75-05d0-42c9-b1e2-8db0895daacc" providerId="ADAL" clId="{96BF1103-6DA9-40CB-A37D-6CEC1F4778D4}" dt="2020-02-18T20:25:25.848" v="2033" actId="14100"/>
          <ac:spMkLst>
            <pc:docMk/>
            <pc:sldMk cId="3615334521" sldId="262"/>
            <ac:spMk id="22" creationId="{A78C6EC6-B69C-4126-B52B-79E5DE166536}"/>
          </ac:spMkLst>
        </pc:spChg>
        <pc:spChg chg="mod">
          <ac:chgData name="JD Landgrebe" userId="921edb75-05d0-42c9-b1e2-8db0895daacc" providerId="ADAL" clId="{96BF1103-6DA9-40CB-A37D-6CEC1F4778D4}" dt="2020-02-18T20:25:42.037" v="2036" actId="1076"/>
          <ac:spMkLst>
            <pc:docMk/>
            <pc:sldMk cId="3615334521" sldId="262"/>
            <ac:spMk id="25" creationId="{9E2A3B21-EF03-459F-BA6D-2C37B96F3D04}"/>
          </ac:spMkLst>
        </pc:spChg>
        <pc:spChg chg="del">
          <ac:chgData name="JD Landgrebe" userId="921edb75-05d0-42c9-b1e2-8db0895daacc" providerId="ADAL" clId="{96BF1103-6DA9-40CB-A37D-6CEC1F4778D4}" dt="2020-02-18T20:22:32.209" v="2012" actId="478"/>
          <ac:spMkLst>
            <pc:docMk/>
            <pc:sldMk cId="3615334521" sldId="262"/>
            <ac:spMk id="26" creationId="{4E433338-9CF9-4CB9-87CB-094FC59E9F02}"/>
          </ac:spMkLst>
        </pc:spChg>
        <pc:picChg chg="del">
          <ac:chgData name="JD Landgrebe" userId="921edb75-05d0-42c9-b1e2-8db0895daacc" providerId="ADAL" clId="{96BF1103-6DA9-40CB-A37D-6CEC1F4778D4}" dt="2020-02-18T20:22:27.193" v="2011" actId="478"/>
          <ac:picMkLst>
            <pc:docMk/>
            <pc:sldMk cId="3615334521" sldId="262"/>
            <ac:picMk id="4" creationId="{9CB4A8F8-A1C2-4597-9F93-BEA50D9E9378}"/>
          </ac:picMkLst>
        </pc:picChg>
        <pc:picChg chg="add mod ord">
          <ac:chgData name="JD Landgrebe" userId="921edb75-05d0-42c9-b1e2-8db0895daacc" providerId="ADAL" clId="{96BF1103-6DA9-40CB-A37D-6CEC1F4778D4}" dt="2020-02-18T20:24:31.896" v="2026" actId="1076"/>
          <ac:picMkLst>
            <pc:docMk/>
            <pc:sldMk cId="3615334521" sldId="262"/>
            <ac:picMk id="21" creationId="{E2964369-BBFD-40AF-8025-95916EEC7581}"/>
          </ac:picMkLst>
        </pc:picChg>
        <pc:cxnChg chg="mod ord">
          <ac:chgData name="JD Landgrebe" userId="921edb75-05d0-42c9-b1e2-8db0895daacc" providerId="ADAL" clId="{96BF1103-6DA9-40CB-A37D-6CEC1F4778D4}" dt="2020-02-18T20:26:39.443" v="2045" actId="14100"/>
          <ac:cxnSpMkLst>
            <pc:docMk/>
            <pc:sldMk cId="3615334521" sldId="262"/>
            <ac:cxnSpMk id="7" creationId="{ABF53BC1-3574-4C61-8E32-AF23B2CBB3D0}"/>
          </ac:cxnSpMkLst>
        </pc:cxnChg>
        <pc:cxnChg chg="mod ord">
          <ac:chgData name="JD Landgrebe" userId="921edb75-05d0-42c9-b1e2-8db0895daacc" providerId="ADAL" clId="{96BF1103-6DA9-40CB-A37D-6CEC1F4778D4}" dt="2020-02-18T20:26:27.583" v="2043" actId="14100"/>
          <ac:cxnSpMkLst>
            <pc:docMk/>
            <pc:sldMk cId="3615334521" sldId="262"/>
            <ac:cxnSpMk id="16" creationId="{1B312837-004A-4DA2-A8FB-599E9B01CF3B}"/>
          </ac:cxnSpMkLst>
        </pc:cxnChg>
        <pc:cxnChg chg="mod ord">
          <ac:chgData name="JD Landgrebe" userId="921edb75-05d0-42c9-b1e2-8db0895daacc" providerId="ADAL" clId="{96BF1103-6DA9-40CB-A37D-6CEC1F4778D4}" dt="2020-02-18T20:27:55.365" v="2057" actId="14100"/>
          <ac:cxnSpMkLst>
            <pc:docMk/>
            <pc:sldMk cId="3615334521" sldId="262"/>
            <ac:cxnSpMk id="19" creationId="{AAD7EA21-EC7B-483F-9F5D-4D5956E4477F}"/>
          </ac:cxnSpMkLst>
        </pc:cxnChg>
        <pc:cxnChg chg="mod ord">
          <ac:chgData name="JD Landgrebe" userId="921edb75-05d0-42c9-b1e2-8db0895daacc" providerId="ADAL" clId="{96BF1103-6DA9-40CB-A37D-6CEC1F4778D4}" dt="2020-02-18T20:25:36.303" v="2035" actId="14100"/>
          <ac:cxnSpMkLst>
            <pc:docMk/>
            <pc:sldMk cId="3615334521" sldId="262"/>
            <ac:cxnSpMk id="23" creationId="{D31A9CBF-D90A-4221-8BE2-88CB7A7493A9}"/>
          </ac:cxnSpMkLst>
        </pc:cxnChg>
      </pc:sldChg>
      <pc:sldChg chg="addSp delSp modSp">
        <pc:chgData name="JD Landgrebe" userId="921edb75-05d0-42c9-b1e2-8db0895daacc" providerId="ADAL" clId="{96BF1103-6DA9-40CB-A37D-6CEC1F4778D4}" dt="2020-02-18T21:27:00.771" v="2490" actId="113"/>
        <pc:sldMkLst>
          <pc:docMk/>
          <pc:sldMk cId="3464965241" sldId="263"/>
        </pc:sldMkLst>
        <pc:spChg chg="mod">
          <ac:chgData name="JD Landgrebe" userId="921edb75-05d0-42c9-b1e2-8db0895daacc" providerId="ADAL" clId="{96BF1103-6DA9-40CB-A37D-6CEC1F4778D4}" dt="2020-02-18T18:45:14.313" v="858" actId="20577"/>
          <ac:spMkLst>
            <pc:docMk/>
            <pc:sldMk cId="3464965241" sldId="263"/>
            <ac:spMk id="2" creationId="{1654C810-ADF8-414F-92EC-6A0879989891}"/>
          </ac:spMkLst>
        </pc:spChg>
        <pc:spChg chg="mod">
          <ac:chgData name="JD Landgrebe" userId="921edb75-05d0-42c9-b1e2-8db0895daacc" providerId="ADAL" clId="{96BF1103-6DA9-40CB-A37D-6CEC1F4778D4}" dt="2020-02-18T21:27:00.771" v="2490" actId="113"/>
          <ac:spMkLst>
            <pc:docMk/>
            <pc:sldMk cId="3464965241" sldId="263"/>
            <ac:spMk id="3" creationId="{4114C1B1-340D-4399-9D3F-8D793DF0EE66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9" creationId="{64DED963-6D13-4FE1-AC51-3B4E6F11794E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0" creationId="{583D2352-7456-4C3D-971D-C07499C3EDCF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1" creationId="{243068C0-F820-421B-ACA7-79B4EBBE51F8}"/>
          </ac:spMkLst>
        </pc:spChg>
        <pc:grpChg chg="add mod">
          <ac:chgData name="JD Landgrebe" userId="921edb75-05d0-42c9-b1e2-8db0895daacc" providerId="ADAL" clId="{96BF1103-6DA9-40CB-A37D-6CEC1F4778D4}" dt="2020-02-18T20:51:34.077" v="2395" actId="1076"/>
          <ac:grpSpMkLst>
            <pc:docMk/>
            <pc:sldMk cId="3464965241" sldId="263"/>
            <ac:grpSpMk id="14" creationId="{68064453-CEB9-4A73-92BC-AD637A108CDA}"/>
          </ac:grpSpMkLst>
        </pc:grpChg>
        <pc:picChg chg="add del">
          <ac:chgData name="JD Landgrebe" userId="921edb75-05d0-42c9-b1e2-8db0895daacc" providerId="ADAL" clId="{96BF1103-6DA9-40CB-A37D-6CEC1F4778D4}" dt="2020-02-18T18:48:16.172" v="1050"/>
          <ac:picMkLst>
            <pc:docMk/>
            <pc:sldMk cId="3464965241" sldId="263"/>
            <ac:picMk id="4" creationId="{3E9C8CAB-2E62-466F-8734-98AD41EF71ED}"/>
          </ac:picMkLst>
        </pc:picChg>
        <pc:picChg chg="add del mod">
          <ac:chgData name="JD Landgrebe" userId="921edb75-05d0-42c9-b1e2-8db0895daacc" providerId="ADAL" clId="{96BF1103-6DA9-40CB-A37D-6CEC1F4778D4}" dt="2020-02-18T20:46:14.858" v="2353" actId="478"/>
          <ac:picMkLst>
            <pc:docMk/>
            <pc:sldMk cId="3464965241" sldId="263"/>
            <ac:picMk id="5" creationId="{B798DD4F-E5A9-4B49-903F-C28CCADA447F}"/>
          </ac:picMkLst>
        </pc:picChg>
        <pc:picChg chg="add mod">
          <ac:chgData name="JD Landgrebe" userId="921edb75-05d0-42c9-b1e2-8db0895daacc" providerId="ADAL" clId="{96BF1103-6DA9-40CB-A37D-6CEC1F4778D4}" dt="2020-02-18T20:49:57.311" v="2388" actId="1076"/>
          <ac:picMkLst>
            <pc:docMk/>
            <pc:sldMk cId="3464965241" sldId="263"/>
            <ac:picMk id="6" creationId="{739EB6C5-1508-4335-A284-070A24B69E77}"/>
          </ac:picMkLst>
        </pc:picChg>
        <pc:picChg chg="add mod">
          <ac:chgData name="JD Landgrebe" userId="921edb75-05d0-42c9-b1e2-8db0895daacc" providerId="ADAL" clId="{96BF1103-6DA9-40CB-A37D-6CEC1F4778D4}" dt="2020-02-18T20:51:30.187" v="2394" actId="164"/>
          <ac:picMkLst>
            <pc:docMk/>
            <pc:sldMk cId="3464965241" sldId="263"/>
            <ac:picMk id="8" creationId="{5F9C4BDB-FCFF-47FD-B9C8-470A2E887EF1}"/>
          </ac:picMkLst>
        </pc:picChg>
        <pc:picChg chg="add mod">
          <ac:chgData name="JD Landgrebe" userId="921edb75-05d0-42c9-b1e2-8db0895daacc" providerId="ADAL" clId="{96BF1103-6DA9-40CB-A37D-6CEC1F4778D4}" dt="2020-02-18T20:51:37.389" v="2396" actId="1076"/>
          <ac:picMkLst>
            <pc:docMk/>
            <pc:sldMk cId="3464965241" sldId="263"/>
            <ac:picMk id="13" creationId="{48EA4A64-C9E5-41EC-A556-56A1009FA49B}"/>
          </ac:picMkLst>
        </pc:picChg>
      </pc:sldChg>
      <pc:sldChg chg="addSp delSp modSp">
        <pc:chgData name="JD Landgrebe" userId="921edb75-05d0-42c9-b1e2-8db0895daacc" providerId="ADAL" clId="{96BF1103-6DA9-40CB-A37D-6CEC1F4778D4}" dt="2020-02-18T20:42:06.275" v="2352" actId="1035"/>
        <pc:sldMkLst>
          <pc:docMk/>
          <pc:sldMk cId="3310138030" sldId="265"/>
        </pc:sldMkLst>
        <pc:spChg chg="mod">
          <ac:chgData name="JD Landgrebe" userId="921edb75-05d0-42c9-b1e2-8db0895daacc" providerId="ADAL" clId="{96BF1103-6DA9-40CB-A37D-6CEC1F4778D4}" dt="2020-02-18T20:42:06.275" v="2352" actId="1035"/>
          <ac:spMkLst>
            <pc:docMk/>
            <pc:sldMk cId="3310138030" sldId="265"/>
            <ac:spMk id="6" creationId="{D58D5EF3-5E9D-4BBC-8E97-2EF09C0E71D0}"/>
          </ac:spMkLst>
        </pc:spChg>
        <pc:spChg chg="mod">
          <ac:chgData name="JD Landgrebe" userId="921edb75-05d0-42c9-b1e2-8db0895daacc" providerId="ADAL" clId="{96BF1103-6DA9-40CB-A37D-6CEC1F4778D4}" dt="2020-02-18T20:21:41.428" v="2009" actId="1076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96BF1103-6DA9-40CB-A37D-6CEC1F4778D4}" dt="2020-02-18T20:20:29.584" v="1985" actId="1076"/>
          <ac:spMkLst>
            <pc:docMk/>
            <pc:sldMk cId="3310138030" sldId="265"/>
            <ac:spMk id="10" creationId="{415A955A-6E6F-4474-9A23-4B31AFC83BDB}"/>
          </ac:spMkLst>
        </pc:spChg>
        <pc:spChg chg="mod">
          <ac:chgData name="JD Landgrebe" userId="921edb75-05d0-42c9-b1e2-8db0895daacc" providerId="ADAL" clId="{96BF1103-6DA9-40CB-A37D-6CEC1F4778D4}" dt="2020-02-18T20:41:52.448" v="2335" actId="107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96BF1103-6DA9-40CB-A37D-6CEC1F4778D4}" dt="2020-02-18T20:41:46.932" v="2334" actId="1076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96BF1103-6DA9-40CB-A37D-6CEC1F4778D4}" dt="2020-02-18T20:20:08.552" v="1981" actId="14100"/>
          <ac:spMkLst>
            <pc:docMk/>
            <pc:sldMk cId="3310138030" sldId="265"/>
            <ac:spMk id="13" creationId="{A2A18BB3-8AD3-40B8-A62F-5299BBD1474C}"/>
          </ac:spMkLst>
        </pc:spChg>
        <pc:picChg chg="del">
          <ac:chgData name="JD Landgrebe" userId="921edb75-05d0-42c9-b1e2-8db0895daacc" providerId="ADAL" clId="{96BF1103-6DA9-40CB-A37D-6CEC1F4778D4}" dt="2020-02-18T20:18:30.146" v="1965" actId="478"/>
          <ac:picMkLst>
            <pc:docMk/>
            <pc:sldMk cId="3310138030" sldId="265"/>
            <ac:picMk id="4" creationId="{6DF79880-2658-40C1-8CFB-B2C5FA823B9C}"/>
          </ac:picMkLst>
        </pc:picChg>
        <pc:picChg chg="del">
          <ac:chgData name="JD Landgrebe" userId="921edb75-05d0-42c9-b1e2-8db0895daacc" providerId="ADAL" clId="{96BF1103-6DA9-40CB-A37D-6CEC1F4778D4}" dt="2020-02-18T20:18:27.880" v="1963" actId="478"/>
          <ac:picMkLst>
            <pc:docMk/>
            <pc:sldMk cId="3310138030" sldId="265"/>
            <ac:picMk id="5" creationId="{D14AA3AF-54F9-48F7-9479-36CCD4841E2A}"/>
          </ac:picMkLst>
        </pc:picChg>
        <pc:picChg chg="del">
          <ac:chgData name="JD Landgrebe" userId="921edb75-05d0-42c9-b1e2-8db0895daacc" providerId="ADAL" clId="{96BF1103-6DA9-40CB-A37D-6CEC1F4778D4}" dt="2020-02-18T20:18:29.099" v="1964" actId="478"/>
          <ac:picMkLst>
            <pc:docMk/>
            <pc:sldMk cId="3310138030" sldId="265"/>
            <ac:picMk id="8" creationId="{A05B738B-AEB9-41B5-9DFA-111203525044}"/>
          </ac:picMkLst>
        </pc:picChg>
        <pc:picChg chg="del">
          <ac:chgData name="JD Landgrebe" userId="921edb75-05d0-42c9-b1e2-8db0895daacc" providerId="ADAL" clId="{96BF1103-6DA9-40CB-A37D-6CEC1F4778D4}" dt="2020-02-18T20:18:31.490" v="1966" actId="478"/>
          <ac:picMkLst>
            <pc:docMk/>
            <pc:sldMk cId="3310138030" sldId="265"/>
            <ac:picMk id="9" creationId="{F5C78CC8-7D9D-4E9B-9DCE-4554CD257848}"/>
          </ac:picMkLst>
        </pc:picChg>
        <pc:picChg chg="add mod">
          <ac:chgData name="JD Landgrebe" userId="921edb75-05d0-42c9-b1e2-8db0895daacc" providerId="ADAL" clId="{96BF1103-6DA9-40CB-A37D-6CEC1F4778D4}" dt="2020-02-18T20:42:01.323" v="2336" actId="1076"/>
          <ac:picMkLst>
            <pc:docMk/>
            <pc:sldMk cId="3310138030" sldId="265"/>
            <ac:picMk id="15" creationId="{2964E533-7042-45D8-9222-5AC9DA55CF0D}"/>
          </ac:picMkLst>
        </pc:picChg>
        <pc:picChg chg="add mod">
          <ac:chgData name="JD Landgrebe" userId="921edb75-05d0-42c9-b1e2-8db0895daacc" providerId="ADAL" clId="{96BF1103-6DA9-40CB-A37D-6CEC1F4778D4}" dt="2020-02-18T20:20:11.818" v="1982" actId="1076"/>
          <ac:picMkLst>
            <pc:docMk/>
            <pc:sldMk cId="3310138030" sldId="265"/>
            <ac:picMk id="17" creationId="{1EDB7CD6-3FF6-485B-8C6B-4BDC13CE7CAF}"/>
          </ac:picMkLst>
        </pc:picChg>
        <pc:picChg chg="add mod">
          <ac:chgData name="JD Landgrebe" userId="921edb75-05d0-42c9-b1e2-8db0895daacc" providerId="ADAL" clId="{96BF1103-6DA9-40CB-A37D-6CEC1F4778D4}" dt="2020-02-18T20:41:46.932" v="2334" actId="1076"/>
          <ac:picMkLst>
            <pc:docMk/>
            <pc:sldMk cId="3310138030" sldId="265"/>
            <ac:picMk id="19" creationId="{51D71FF6-A82D-4170-A638-5EEA391AC7C9}"/>
          </ac:picMkLst>
        </pc:picChg>
        <pc:picChg chg="add mod">
          <ac:chgData name="JD Landgrebe" userId="921edb75-05d0-42c9-b1e2-8db0895daacc" providerId="ADAL" clId="{96BF1103-6DA9-40CB-A37D-6CEC1F4778D4}" dt="2020-02-18T20:41:52.448" v="2335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27:54.302" v="2508"/>
        <pc:sldMkLst>
          <pc:docMk/>
          <pc:sldMk cId="4032344838" sldId="266"/>
        </pc:sldMkLst>
        <pc:spChg chg="mod">
          <ac:chgData name="JD Landgrebe" userId="921edb75-05d0-42c9-b1e2-8db0895daacc" providerId="ADAL" clId="{96BF1103-6DA9-40CB-A37D-6CEC1F4778D4}" dt="2020-02-18T21:23:27.736" v="244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96BF1103-6DA9-40CB-A37D-6CEC1F4778D4}" dt="2020-02-18T21:27:54.302" v="2508"/>
          <ac:spMkLst>
            <pc:docMk/>
            <pc:sldMk cId="4032344838" sldId="266"/>
            <ac:spMk id="3" creationId="{AC414EC2-E8E6-4D34-AE93-4534EC0FFDA3}"/>
          </ac:spMkLst>
        </pc:spChg>
        <pc:picChg chg="add del mod">
          <ac:chgData name="JD Landgrebe" userId="921edb75-05d0-42c9-b1e2-8db0895daacc" providerId="ADAL" clId="{96BF1103-6DA9-40CB-A37D-6CEC1F4778D4}" dt="2020-02-18T21:19:15.659" v="2400" actId="931"/>
          <ac:picMkLst>
            <pc:docMk/>
            <pc:sldMk cId="4032344838" sldId="266"/>
            <ac:picMk id="5" creationId="{47795186-0802-4811-94DB-2223815BE4F0}"/>
          </ac:picMkLst>
        </pc:picChg>
        <pc:picChg chg="add mod">
          <ac:chgData name="JD Landgrebe" userId="921edb75-05d0-42c9-b1e2-8db0895daacc" providerId="ADAL" clId="{96BF1103-6DA9-40CB-A37D-6CEC1F4778D4}" dt="2020-02-18T21:22:48.408" v="2433" actId="1076"/>
          <ac:picMkLst>
            <pc:docMk/>
            <pc:sldMk cId="4032344838" sldId="266"/>
            <ac:picMk id="7" creationId="{2C17F590-E82C-465B-B922-4398EDC888B9}"/>
          </ac:picMkLst>
        </pc:picChg>
        <pc:picChg chg="add mod">
          <ac:chgData name="JD Landgrebe" userId="921edb75-05d0-42c9-b1e2-8db0895daacc" providerId="ADAL" clId="{96BF1103-6DA9-40CB-A37D-6CEC1F4778D4}" dt="2020-02-18T21:21:51.690" v="2410" actId="1076"/>
          <ac:picMkLst>
            <pc:docMk/>
            <pc:sldMk cId="4032344838" sldId="266"/>
            <ac:picMk id="9" creationId="{2ED15113-A868-4CD3-8DA9-7DB28F895301}"/>
          </ac:picMkLst>
        </pc:picChg>
        <pc:picChg chg="add mod">
          <ac:chgData name="JD Landgrebe" userId="921edb75-05d0-42c9-b1e2-8db0895daacc" providerId="ADAL" clId="{96BF1103-6DA9-40CB-A37D-6CEC1F4778D4}" dt="2020-02-18T21:22:51.018" v="2434" actId="1076"/>
          <ac:picMkLst>
            <pc:docMk/>
            <pc:sldMk cId="4032344838" sldId="266"/>
            <ac:picMk id="11" creationId="{E8F31C6A-79D2-4BBF-AE62-4FC892EC1007}"/>
          </ac:picMkLst>
        </pc:picChg>
        <pc:picChg chg="add mod">
          <ac:chgData name="JD Landgrebe" userId="921edb75-05d0-42c9-b1e2-8db0895daacc" providerId="ADAL" clId="{96BF1103-6DA9-40CB-A37D-6CEC1F4778D4}" dt="2020-02-18T21:22:57.596" v="2435" actId="1076"/>
          <ac:picMkLst>
            <pc:docMk/>
            <pc:sldMk cId="4032344838" sldId="266"/>
            <ac:picMk id="13" creationId="{BDE7C5D9-9029-4E2A-9A04-573D5C4179D0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51:10.321" v="3041" actId="20577"/>
        <pc:sldMkLst>
          <pc:docMk/>
          <pc:sldMk cId="1481202227" sldId="267"/>
        </pc:sldMkLst>
        <pc:spChg chg="mod">
          <ac:chgData name="JD Landgrebe" userId="921edb75-05d0-42c9-b1e2-8db0895daacc" providerId="ADAL" clId="{96BF1103-6DA9-40CB-A37D-6CEC1F4778D4}" dt="2020-02-18T21:23:34.049" v="2442" actId="20577"/>
          <ac:spMkLst>
            <pc:docMk/>
            <pc:sldMk cId="1481202227" sldId="267"/>
            <ac:spMk id="2" creationId="{47000ED2-28E5-432C-9AB6-82E41C3571C2}"/>
          </ac:spMkLst>
        </pc:spChg>
        <pc:spChg chg="del">
          <ac:chgData name="JD Landgrebe" userId="921edb75-05d0-42c9-b1e2-8db0895daacc" providerId="ADAL" clId="{96BF1103-6DA9-40CB-A37D-6CEC1F4778D4}" dt="2020-02-18T21:23:58.177" v="2443" actId="931"/>
          <ac:spMkLst>
            <pc:docMk/>
            <pc:sldMk cId="1481202227" sldId="267"/>
            <ac:spMk id="3" creationId="{61BF7296-ABD2-4A78-A3C8-E4BA55B3B34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4" creationId="{EDFACD39-D9B7-4517-AA06-103818FFBECF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5" creationId="{61DBBB32-28DB-416E-BC93-D0172455F4F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6" creationId="{20AC66AC-1BD5-4ED0-BB55-3DE8CA422FA3}"/>
          </ac:spMkLst>
        </pc:spChg>
        <pc:spChg chg="add mod">
          <ac:chgData name="JD Landgrebe" userId="921edb75-05d0-42c9-b1e2-8db0895daacc" providerId="ADAL" clId="{96BF1103-6DA9-40CB-A37D-6CEC1F4778D4}" dt="2020-02-18T21:51:10.321" v="3041" actId="20577"/>
          <ac:spMkLst>
            <pc:docMk/>
            <pc:sldMk cId="1481202227" sldId="267"/>
            <ac:spMk id="17" creationId="{D54BFA0E-947E-41F0-9626-960AA44CFE33}"/>
          </ac:spMkLst>
        </pc:spChg>
        <pc:spChg chg="add mod">
          <ac:chgData name="JD Landgrebe" userId="921edb75-05d0-42c9-b1e2-8db0895daacc" providerId="ADAL" clId="{96BF1103-6DA9-40CB-A37D-6CEC1F4778D4}" dt="2020-02-18T21:36:28.318" v="2859" actId="1076"/>
          <ac:spMkLst>
            <pc:docMk/>
            <pc:sldMk cId="1481202227" sldId="267"/>
            <ac:spMk id="19" creationId="{BC8D98B3-C578-49C2-9D92-9E3005027252}"/>
          </ac:spMkLst>
        </pc:spChg>
        <pc:spChg chg="add mod">
          <ac:chgData name="JD Landgrebe" userId="921edb75-05d0-42c9-b1e2-8db0895daacc" providerId="ADAL" clId="{96BF1103-6DA9-40CB-A37D-6CEC1F4778D4}" dt="2020-02-18T21:36:14.224" v="2857" actId="1076"/>
          <ac:spMkLst>
            <pc:docMk/>
            <pc:sldMk cId="1481202227" sldId="267"/>
            <ac:spMk id="20" creationId="{71D44E97-7424-468A-8BDE-DA7CAE457F08}"/>
          </ac:spMkLst>
        </pc:spChg>
        <pc:spChg chg="add mod">
          <ac:chgData name="JD Landgrebe" userId="921edb75-05d0-42c9-b1e2-8db0895daacc" providerId="ADAL" clId="{96BF1103-6DA9-40CB-A37D-6CEC1F4778D4}" dt="2020-02-18T21:36:47.943" v="2878" actId="1076"/>
          <ac:spMkLst>
            <pc:docMk/>
            <pc:sldMk cId="1481202227" sldId="267"/>
            <ac:spMk id="23" creationId="{F1B6F4EA-3556-479E-98A6-A80284AD2292}"/>
          </ac:spMkLst>
        </pc:spChg>
        <pc:spChg chg="add mod">
          <ac:chgData name="JD Landgrebe" userId="921edb75-05d0-42c9-b1e2-8db0895daacc" providerId="ADAL" clId="{96BF1103-6DA9-40CB-A37D-6CEC1F4778D4}" dt="2020-02-18T21:37:26.617" v="2881" actId="207"/>
          <ac:spMkLst>
            <pc:docMk/>
            <pc:sldMk cId="1481202227" sldId="267"/>
            <ac:spMk id="24" creationId="{6FAEFDE3-EAD3-4990-A838-676F55197D79}"/>
          </ac:spMkLst>
        </pc:spChg>
        <pc:spChg chg="add mod">
          <ac:chgData name="JD Landgrebe" userId="921edb75-05d0-42c9-b1e2-8db0895daacc" providerId="ADAL" clId="{96BF1103-6DA9-40CB-A37D-6CEC1F4778D4}" dt="2020-02-18T21:37:39.977" v="2884" actId="14100"/>
          <ac:spMkLst>
            <pc:docMk/>
            <pc:sldMk cId="1481202227" sldId="267"/>
            <ac:spMk id="25" creationId="{EC7C875C-EA7B-4622-B545-C342190C8391}"/>
          </ac:spMkLst>
        </pc:spChg>
        <pc:spChg chg="add mod">
          <ac:chgData name="JD Landgrebe" userId="921edb75-05d0-42c9-b1e2-8db0895daacc" providerId="ADAL" clId="{96BF1103-6DA9-40CB-A37D-6CEC1F4778D4}" dt="2020-02-18T21:37:50.461" v="2886" actId="1076"/>
          <ac:spMkLst>
            <pc:docMk/>
            <pc:sldMk cId="1481202227" sldId="267"/>
            <ac:spMk id="26" creationId="{19D28ABA-E674-47AC-A879-484E05193895}"/>
          </ac:spMkLst>
        </pc:spChg>
        <pc:spChg chg="add mod">
          <ac:chgData name="JD Landgrebe" userId="921edb75-05d0-42c9-b1e2-8db0895daacc" providerId="ADAL" clId="{96BF1103-6DA9-40CB-A37D-6CEC1F4778D4}" dt="2020-02-18T21:38:08.680" v="2889" actId="14100"/>
          <ac:spMkLst>
            <pc:docMk/>
            <pc:sldMk cId="1481202227" sldId="267"/>
            <ac:spMk id="27" creationId="{EF8BAAA3-5920-4AD5-BB9A-F64B33DB8DB8}"/>
          </ac:spMkLst>
        </pc:spChg>
        <pc:spChg chg="add mod">
          <ac:chgData name="JD Landgrebe" userId="921edb75-05d0-42c9-b1e2-8db0895daacc" providerId="ADAL" clId="{96BF1103-6DA9-40CB-A37D-6CEC1F4778D4}" dt="2020-02-18T21:38:22.555" v="2892" actId="14100"/>
          <ac:spMkLst>
            <pc:docMk/>
            <pc:sldMk cId="1481202227" sldId="267"/>
            <ac:spMk id="28" creationId="{BD79232B-658B-40A3-914F-05556AF2E52C}"/>
          </ac:spMkLst>
        </pc:spChg>
        <pc:spChg chg="add del mod">
          <ac:chgData name="JD Landgrebe" userId="921edb75-05d0-42c9-b1e2-8db0895daacc" providerId="ADAL" clId="{96BF1103-6DA9-40CB-A37D-6CEC1F4778D4}" dt="2020-02-18T21:38:50.679" v="2898" actId="478"/>
          <ac:spMkLst>
            <pc:docMk/>
            <pc:sldMk cId="1481202227" sldId="267"/>
            <ac:spMk id="29" creationId="{C0D724B6-6762-47CF-8F23-988DB7F0EFB8}"/>
          </ac:spMkLst>
        </pc:spChg>
        <pc:spChg chg="add mod">
          <ac:chgData name="JD Landgrebe" userId="921edb75-05d0-42c9-b1e2-8db0895daacc" providerId="ADAL" clId="{96BF1103-6DA9-40CB-A37D-6CEC1F4778D4}" dt="2020-02-18T21:38:47.898" v="2897" actId="14100"/>
          <ac:spMkLst>
            <pc:docMk/>
            <pc:sldMk cId="1481202227" sldId="267"/>
            <ac:spMk id="30" creationId="{3B317E2B-89C8-4C9F-B57F-C1A21A628959}"/>
          </ac:spMkLst>
        </pc:spChg>
        <pc:spChg chg="add mod">
          <ac:chgData name="JD Landgrebe" userId="921edb75-05d0-42c9-b1e2-8db0895daacc" providerId="ADAL" clId="{96BF1103-6DA9-40CB-A37D-6CEC1F4778D4}" dt="2020-02-18T21:39:00.789" v="2900" actId="1076"/>
          <ac:spMkLst>
            <pc:docMk/>
            <pc:sldMk cId="1481202227" sldId="267"/>
            <ac:spMk id="31" creationId="{711AEABB-048D-4E65-A31E-178729088C3B}"/>
          </ac:spMkLst>
        </pc:spChg>
        <pc:spChg chg="add mod">
          <ac:chgData name="JD Landgrebe" userId="921edb75-05d0-42c9-b1e2-8db0895daacc" providerId="ADAL" clId="{96BF1103-6DA9-40CB-A37D-6CEC1F4778D4}" dt="2020-02-18T21:39:26.320" v="2908" actId="1037"/>
          <ac:spMkLst>
            <pc:docMk/>
            <pc:sldMk cId="1481202227" sldId="267"/>
            <ac:spMk id="32" creationId="{AB68E727-1494-47FC-B4CD-F32B9B209517}"/>
          </ac:spMkLst>
        </pc:spChg>
        <pc:spChg chg="add mod">
          <ac:chgData name="JD Landgrebe" userId="921edb75-05d0-42c9-b1e2-8db0895daacc" providerId="ADAL" clId="{96BF1103-6DA9-40CB-A37D-6CEC1F4778D4}" dt="2020-02-18T21:39:52.632" v="2913" actId="14100"/>
          <ac:spMkLst>
            <pc:docMk/>
            <pc:sldMk cId="1481202227" sldId="267"/>
            <ac:spMk id="33" creationId="{C8EB37B8-18BE-4B8B-8772-A76F1C51EC11}"/>
          </ac:spMkLst>
        </pc:spChg>
        <pc:spChg chg="add mod">
          <ac:chgData name="JD Landgrebe" userId="921edb75-05d0-42c9-b1e2-8db0895daacc" providerId="ADAL" clId="{96BF1103-6DA9-40CB-A37D-6CEC1F4778D4}" dt="2020-02-18T21:40:16.149" v="2917" actId="14100"/>
          <ac:spMkLst>
            <pc:docMk/>
            <pc:sldMk cId="1481202227" sldId="267"/>
            <ac:spMk id="34" creationId="{A7EBE6B0-B19D-44A0-BDE4-551F18706A83}"/>
          </ac:spMkLst>
        </pc:spChg>
        <pc:spChg chg="add mod">
          <ac:chgData name="JD Landgrebe" userId="921edb75-05d0-42c9-b1e2-8db0895daacc" providerId="ADAL" clId="{96BF1103-6DA9-40CB-A37D-6CEC1F4778D4}" dt="2020-02-18T21:40:32.805" v="2920" actId="14100"/>
          <ac:spMkLst>
            <pc:docMk/>
            <pc:sldMk cId="1481202227" sldId="267"/>
            <ac:spMk id="35" creationId="{B8A27537-0EF1-45B2-8C09-E583BE5B9B12}"/>
          </ac:spMkLst>
        </pc:spChg>
        <pc:spChg chg="add mod">
          <ac:chgData name="JD Landgrebe" userId="921edb75-05d0-42c9-b1e2-8db0895daacc" providerId="ADAL" clId="{96BF1103-6DA9-40CB-A37D-6CEC1F4778D4}" dt="2020-02-18T21:40:39.289" v="2922" actId="1076"/>
          <ac:spMkLst>
            <pc:docMk/>
            <pc:sldMk cId="1481202227" sldId="267"/>
            <ac:spMk id="36" creationId="{EDB2B154-F99D-440A-869F-7F75077202D6}"/>
          </ac:spMkLst>
        </pc:spChg>
        <pc:spChg chg="add mod">
          <ac:chgData name="JD Landgrebe" userId="921edb75-05d0-42c9-b1e2-8db0895daacc" providerId="ADAL" clId="{96BF1103-6DA9-40CB-A37D-6CEC1F4778D4}" dt="2020-02-18T21:44:06.242" v="2958" actId="1076"/>
          <ac:spMkLst>
            <pc:docMk/>
            <pc:sldMk cId="1481202227" sldId="267"/>
            <ac:spMk id="37" creationId="{6ED1957E-7F33-4491-AB63-44631BDB172A}"/>
          </ac:spMkLst>
        </pc:spChg>
        <pc:spChg chg="add mod">
          <ac:chgData name="JD Landgrebe" userId="921edb75-05d0-42c9-b1e2-8db0895daacc" providerId="ADAL" clId="{96BF1103-6DA9-40CB-A37D-6CEC1F4778D4}" dt="2020-02-18T21:44:13.086" v="2959" actId="1076"/>
          <ac:spMkLst>
            <pc:docMk/>
            <pc:sldMk cId="1481202227" sldId="267"/>
            <ac:spMk id="38" creationId="{222539E4-79B8-438C-A50A-6E1A83A75B03}"/>
          </ac:spMkLst>
        </pc:spChg>
        <pc:spChg chg="add mod">
          <ac:chgData name="JD Landgrebe" userId="921edb75-05d0-42c9-b1e2-8db0895daacc" providerId="ADAL" clId="{96BF1103-6DA9-40CB-A37D-6CEC1F4778D4}" dt="2020-02-18T21:44:57.070" v="2960" actId="1076"/>
          <ac:spMkLst>
            <pc:docMk/>
            <pc:sldMk cId="1481202227" sldId="267"/>
            <ac:spMk id="39" creationId="{5A02E08C-09CA-40A6-8EF0-D58705C4ADCA}"/>
          </ac:spMkLst>
        </pc:spChg>
        <pc:spChg chg="add mod">
          <ac:chgData name="JD Landgrebe" userId="921edb75-05d0-42c9-b1e2-8db0895daacc" providerId="ADAL" clId="{96BF1103-6DA9-40CB-A37D-6CEC1F4778D4}" dt="2020-02-18T21:45:07.883" v="2961" actId="1076"/>
          <ac:spMkLst>
            <pc:docMk/>
            <pc:sldMk cId="1481202227" sldId="267"/>
            <ac:spMk id="40" creationId="{082B185A-5BD1-4505-B00F-DD344802E915}"/>
          </ac:spMkLst>
        </pc:spChg>
        <pc:spChg chg="add mod">
          <ac:chgData name="JD Landgrebe" userId="921edb75-05d0-42c9-b1e2-8db0895daacc" providerId="ADAL" clId="{96BF1103-6DA9-40CB-A37D-6CEC1F4778D4}" dt="2020-02-18T21:45:17.197" v="2962" actId="1076"/>
          <ac:spMkLst>
            <pc:docMk/>
            <pc:sldMk cId="1481202227" sldId="267"/>
            <ac:spMk id="41" creationId="{821C3DB2-9E1A-4EE3-8D22-B2F5EF6F65BC}"/>
          </ac:spMkLst>
        </pc:spChg>
        <pc:spChg chg="add mod">
          <ac:chgData name="JD Landgrebe" userId="921edb75-05d0-42c9-b1e2-8db0895daacc" providerId="ADAL" clId="{96BF1103-6DA9-40CB-A37D-6CEC1F4778D4}" dt="2020-02-18T21:45:27.259" v="2964" actId="1076"/>
          <ac:spMkLst>
            <pc:docMk/>
            <pc:sldMk cId="1481202227" sldId="267"/>
            <ac:spMk id="42" creationId="{39940567-F797-443E-B80A-A60EBDF967A4}"/>
          </ac:spMkLst>
        </pc:spChg>
        <pc:spChg chg="add mod">
          <ac:chgData name="JD Landgrebe" userId="921edb75-05d0-42c9-b1e2-8db0895daacc" providerId="ADAL" clId="{96BF1103-6DA9-40CB-A37D-6CEC1F4778D4}" dt="2020-02-18T21:45:43.196" v="2965" actId="1076"/>
          <ac:spMkLst>
            <pc:docMk/>
            <pc:sldMk cId="1481202227" sldId="267"/>
            <ac:spMk id="43" creationId="{7B475863-58EF-4CD8-BCAF-579C0D3FF243}"/>
          </ac:spMkLst>
        </pc:spChg>
        <pc:spChg chg="add mod">
          <ac:chgData name="JD Landgrebe" userId="921edb75-05d0-42c9-b1e2-8db0895daacc" providerId="ADAL" clId="{96BF1103-6DA9-40CB-A37D-6CEC1F4778D4}" dt="2020-02-18T21:43:11.757" v="2953" actId="1076"/>
          <ac:spMkLst>
            <pc:docMk/>
            <pc:sldMk cId="1481202227" sldId="267"/>
            <ac:spMk id="44" creationId="{6D261C61-E766-48AF-AD22-12F47D80B202}"/>
          </ac:spMkLst>
        </pc:spChg>
        <pc:spChg chg="add mod">
          <ac:chgData name="JD Landgrebe" userId="921edb75-05d0-42c9-b1e2-8db0895daacc" providerId="ADAL" clId="{96BF1103-6DA9-40CB-A37D-6CEC1F4778D4}" dt="2020-02-18T21:43:27.351" v="2955" actId="1076"/>
          <ac:spMkLst>
            <pc:docMk/>
            <pc:sldMk cId="1481202227" sldId="267"/>
            <ac:spMk id="45" creationId="{FAE182CA-6659-4FD6-A752-2F230D165928}"/>
          </ac:spMkLst>
        </pc:spChg>
        <pc:spChg chg="add mod">
          <ac:chgData name="JD Landgrebe" userId="921edb75-05d0-42c9-b1e2-8db0895daacc" providerId="ADAL" clId="{96BF1103-6DA9-40CB-A37D-6CEC1F4778D4}" dt="2020-02-18T21:43:40.445" v="2957" actId="1076"/>
          <ac:spMkLst>
            <pc:docMk/>
            <pc:sldMk cId="1481202227" sldId="267"/>
            <ac:spMk id="46" creationId="{803E1191-7CA1-4D1C-936E-83CDD2339330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7" creationId="{8535FA05-683A-4C32-9F97-A00A906675AF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8" creationId="{FC53F54B-3406-4E61-AAD3-A4432DEDD0AF}"/>
          </ac:spMkLst>
        </pc:spChg>
        <pc:spChg chg="add mod">
          <ac:chgData name="JD Landgrebe" userId="921edb75-05d0-42c9-b1e2-8db0895daacc" providerId="ADAL" clId="{96BF1103-6DA9-40CB-A37D-6CEC1F4778D4}" dt="2020-02-18T21:46:54.244" v="2972" actId="14100"/>
          <ac:spMkLst>
            <pc:docMk/>
            <pc:sldMk cId="1481202227" sldId="267"/>
            <ac:spMk id="49" creationId="{0D719601-841E-480C-B850-B982E9A8DC0A}"/>
          </ac:spMkLst>
        </pc:spChg>
        <pc:spChg chg="add mod">
          <ac:chgData name="JD Landgrebe" userId="921edb75-05d0-42c9-b1e2-8db0895daacc" providerId="ADAL" clId="{96BF1103-6DA9-40CB-A37D-6CEC1F4778D4}" dt="2020-02-18T21:46:58.805" v="2974" actId="20577"/>
          <ac:spMkLst>
            <pc:docMk/>
            <pc:sldMk cId="1481202227" sldId="267"/>
            <ac:spMk id="50" creationId="{04140F0A-3A6F-4E4D-8633-303254012239}"/>
          </ac:spMkLst>
        </pc:spChg>
        <pc:spChg chg="add mod">
          <ac:chgData name="JD Landgrebe" userId="921edb75-05d0-42c9-b1e2-8db0895daacc" providerId="ADAL" clId="{96BF1103-6DA9-40CB-A37D-6CEC1F4778D4}" dt="2020-02-18T21:47:16.633" v="2976" actId="1076"/>
          <ac:spMkLst>
            <pc:docMk/>
            <pc:sldMk cId="1481202227" sldId="267"/>
            <ac:spMk id="51" creationId="{0ACCFE4F-39BF-409D-89AE-F2717918BB6B}"/>
          </ac:spMkLst>
        </pc:spChg>
        <pc:spChg chg="add mod">
          <ac:chgData name="JD Landgrebe" userId="921edb75-05d0-42c9-b1e2-8db0895daacc" providerId="ADAL" clId="{96BF1103-6DA9-40CB-A37D-6CEC1F4778D4}" dt="2020-02-18T21:47:21.977" v="2978" actId="20577"/>
          <ac:spMkLst>
            <pc:docMk/>
            <pc:sldMk cId="1481202227" sldId="267"/>
            <ac:spMk id="52" creationId="{9473AB44-CEDB-42DE-A01C-E67C57E23BB0}"/>
          </ac:spMkLst>
        </pc:spChg>
        <pc:spChg chg="add mod">
          <ac:chgData name="JD Landgrebe" userId="921edb75-05d0-42c9-b1e2-8db0895daacc" providerId="ADAL" clId="{96BF1103-6DA9-40CB-A37D-6CEC1F4778D4}" dt="2020-02-18T21:47:55.102" v="2981" actId="14100"/>
          <ac:spMkLst>
            <pc:docMk/>
            <pc:sldMk cId="1481202227" sldId="267"/>
            <ac:spMk id="53" creationId="{07456EDF-49F0-4228-AF54-4ABA6A38AD2E}"/>
          </ac:spMkLst>
        </pc:spChg>
        <pc:spChg chg="add mod">
          <ac:chgData name="JD Landgrebe" userId="921edb75-05d0-42c9-b1e2-8db0895daacc" providerId="ADAL" clId="{96BF1103-6DA9-40CB-A37D-6CEC1F4778D4}" dt="2020-02-18T21:48:11.603" v="2984" actId="20577"/>
          <ac:spMkLst>
            <pc:docMk/>
            <pc:sldMk cId="1481202227" sldId="267"/>
            <ac:spMk id="54" creationId="{DD1B6AFD-B9DD-43CA-BBD5-8FC1E9FAD53E}"/>
          </ac:spMkLst>
        </pc:spChg>
        <pc:spChg chg="add mod">
          <ac:chgData name="JD Landgrebe" userId="921edb75-05d0-42c9-b1e2-8db0895daacc" providerId="ADAL" clId="{96BF1103-6DA9-40CB-A37D-6CEC1F4778D4}" dt="2020-02-18T21:48:49.180" v="2987" actId="1076"/>
          <ac:spMkLst>
            <pc:docMk/>
            <pc:sldMk cId="1481202227" sldId="267"/>
            <ac:spMk id="55" creationId="{24A020CE-F15F-469F-AF92-ACA0F6601FB0}"/>
          </ac:spMkLst>
        </pc:spChg>
        <pc:spChg chg="add mod">
          <ac:chgData name="JD Landgrebe" userId="921edb75-05d0-42c9-b1e2-8db0895daacc" providerId="ADAL" clId="{96BF1103-6DA9-40CB-A37D-6CEC1F4778D4}" dt="2020-02-18T21:48:57.930" v="2989" actId="20577"/>
          <ac:spMkLst>
            <pc:docMk/>
            <pc:sldMk cId="1481202227" sldId="267"/>
            <ac:spMk id="56" creationId="{0CB23051-56B6-45EC-809B-EFB62122700E}"/>
          </ac:spMkLst>
        </pc:spChg>
        <pc:grpChg chg="add mod">
          <ac:chgData name="JD Landgrebe" userId="921edb75-05d0-42c9-b1e2-8db0895daacc" providerId="ADAL" clId="{96BF1103-6DA9-40CB-A37D-6CEC1F4778D4}" dt="2020-02-18T21:50:28.384" v="3038" actId="1076"/>
          <ac:grpSpMkLst>
            <pc:docMk/>
            <pc:sldMk cId="1481202227" sldId="267"/>
            <ac:grpSpMk id="18" creationId="{8C593B09-83F8-4AC9-A071-ED9F3EADE450}"/>
          </ac:grpSpMkLst>
        </pc:grpChg>
        <pc:picChg chg="add mod">
          <ac:chgData name="JD Landgrebe" userId="921edb75-05d0-42c9-b1e2-8db0895daacc" providerId="ADAL" clId="{96BF1103-6DA9-40CB-A37D-6CEC1F4778D4}" dt="2020-02-18T21:39:40.508" v="2911" actId="1076"/>
          <ac:picMkLst>
            <pc:docMk/>
            <pc:sldMk cId="1481202227" sldId="267"/>
            <ac:picMk id="5" creationId="{6EEF594A-BE10-470F-93BD-A261F4F071CC}"/>
          </ac:picMkLst>
        </pc:picChg>
        <pc:picChg chg="add del mod">
          <ac:chgData name="JD Landgrebe" userId="921edb75-05d0-42c9-b1e2-8db0895daacc" providerId="ADAL" clId="{96BF1103-6DA9-40CB-A37D-6CEC1F4778D4}" dt="2020-02-18T21:25:08.506" v="2462" actId="478"/>
          <ac:picMkLst>
            <pc:docMk/>
            <pc:sldMk cId="1481202227" sldId="267"/>
            <ac:picMk id="7" creationId="{6A19B00E-1300-4D36-A6C7-AE66BC04D688}"/>
          </ac:picMkLst>
        </pc:picChg>
        <pc:picChg chg="add mod">
          <ac:chgData name="JD Landgrebe" userId="921edb75-05d0-42c9-b1e2-8db0895daacc" providerId="ADAL" clId="{96BF1103-6DA9-40CB-A37D-6CEC1F4778D4}" dt="2020-02-18T21:30:49.818" v="2793" actId="164"/>
          <ac:picMkLst>
            <pc:docMk/>
            <pc:sldMk cId="1481202227" sldId="267"/>
            <ac:picMk id="9" creationId="{5833EC93-7605-4654-95F6-1A0F770CCB49}"/>
          </ac:picMkLst>
        </pc:picChg>
        <pc:picChg chg="add mod">
          <ac:chgData name="JD Landgrebe" userId="921edb75-05d0-42c9-b1e2-8db0895daacc" providerId="ADAL" clId="{96BF1103-6DA9-40CB-A37D-6CEC1F4778D4}" dt="2020-02-18T21:46:12.415" v="2968" actId="1076"/>
          <ac:picMkLst>
            <pc:docMk/>
            <pc:sldMk cId="1481202227" sldId="267"/>
            <ac:picMk id="11" creationId="{7F267BD4-7CC9-4F54-850D-4916F2924652}"/>
          </ac:picMkLst>
        </pc:picChg>
        <pc:picChg chg="add del mod">
          <ac:chgData name="JD Landgrebe" userId="921edb75-05d0-42c9-b1e2-8db0895daacc" providerId="ADAL" clId="{96BF1103-6DA9-40CB-A37D-6CEC1F4778D4}" dt="2020-02-18T21:24:04.443" v="2454" actId="478"/>
          <ac:picMkLst>
            <pc:docMk/>
            <pc:sldMk cId="1481202227" sldId="267"/>
            <ac:picMk id="13" creationId="{7A039961-D034-4F36-886D-42034F79FD52}"/>
          </ac:picMkLst>
        </pc:picChg>
        <pc:picChg chg="add mod">
          <ac:chgData name="JD Landgrebe" userId="921edb75-05d0-42c9-b1e2-8db0895daacc" providerId="ADAL" clId="{96BF1103-6DA9-40CB-A37D-6CEC1F4778D4}" dt="2020-02-18T21:35:51.724" v="2854" actId="1076"/>
          <ac:picMkLst>
            <pc:docMk/>
            <pc:sldMk cId="1481202227" sldId="267"/>
            <ac:picMk id="22" creationId="{21322FA6-5DB3-4883-B777-1A3B4750DBEC}"/>
          </ac:picMkLst>
        </pc:picChg>
      </pc:sldChg>
    </pc:docChg>
  </pc:docChgLst>
  <pc:docChgLst>
    <pc:chgData name="JD Landgrebe" userId="921edb75-05d0-42c9-b1e2-8db0895daacc" providerId="ADAL" clId="{6B4CB43D-177F-D547-8CBF-A9D3C382FBF0}"/>
    <pc:docChg chg="custSel modSld">
      <pc:chgData name="JD Landgrebe" userId="921edb75-05d0-42c9-b1e2-8db0895daacc" providerId="ADAL" clId="{6B4CB43D-177F-D547-8CBF-A9D3C382FBF0}" dt="2020-03-24T09:38:48.074" v="14" actId="403"/>
      <pc:docMkLst>
        <pc:docMk/>
      </pc:docMkLst>
      <pc:sldChg chg="modSp">
        <pc:chgData name="JD Landgrebe" userId="921edb75-05d0-42c9-b1e2-8db0895daacc" providerId="ADAL" clId="{6B4CB43D-177F-D547-8CBF-A9D3C382FBF0}" dt="2020-03-24T09:06:10.015" v="1" actId="20577"/>
        <pc:sldMkLst>
          <pc:docMk/>
          <pc:sldMk cId="1160416326" sldId="256"/>
        </pc:sldMkLst>
        <pc:spChg chg="mod">
          <ac:chgData name="JD Landgrebe" userId="921edb75-05d0-42c9-b1e2-8db0895daacc" providerId="ADAL" clId="{6B4CB43D-177F-D547-8CBF-A9D3C382FBF0}" dt="2020-03-24T09:06:10.015" v="1" actId="20577"/>
          <ac:spMkLst>
            <pc:docMk/>
            <pc:sldMk cId="1160416326" sldId="256"/>
            <ac:spMk id="2" creationId="{AD01B61E-9FFB-4EB6-A506-9C9F4E3651FB}"/>
          </ac:spMkLst>
        </pc:spChg>
      </pc:sldChg>
      <pc:sldChg chg="modSp">
        <pc:chgData name="JD Landgrebe" userId="921edb75-05d0-42c9-b1e2-8db0895daacc" providerId="ADAL" clId="{6B4CB43D-177F-D547-8CBF-A9D3C382FBF0}" dt="2020-03-24T09:38:48.074" v="14" actId="403"/>
        <pc:sldMkLst>
          <pc:docMk/>
          <pc:sldMk cId="2167497379" sldId="257"/>
        </pc:sldMkLst>
        <pc:spChg chg="mod">
          <ac:chgData name="JD Landgrebe" userId="921edb75-05d0-42c9-b1e2-8db0895daacc" providerId="ADAL" clId="{6B4CB43D-177F-D547-8CBF-A9D3C382FBF0}" dt="2020-03-24T09:38:48.074" v="14" actId="403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6B4CB43D-177F-D547-8CBF-A9D3C382FBF0}" dt="2020-03-24T09:06:36.955" v="2" actId="20577"/>
        <pc:sldMkLst>
          <pc:docMk/>
          <pc:sldMk cId="3420838183" sldId="259"/>
        </pc:sldMkLst>
        <pc:spChg chg="mod">
          <ac:chgData name="JD Landgrebe" userId="921edb75-05d0-42c9-b1e2-8db0895daacc" providerId="ADAL" clId="{6B4CB43D-177F-D547-8CBF-A9D3C382FBF0}" dt="2020-03-24T09:06:36.955" v="2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addSp delSp modSp">
        <pc:chgData name="JD Landgrebe" userId="921edb75-05d0-42c9-b1e2-8db0895daacc" providerId="ADAL" clId="{6B4CB43D-177F-D547-8CBF-A9D3C382FBF0}" dt="2020-03-24T09:26:49.871" v="11" actId="14100"/>
        <pc:sldMkLst>
          <pc:docMk/>
          <pc:sldMk cId="1804068571" sldId="260"/>
        </pc:sldMkLst>
        <pc:spChg chg="add del mod">
          <ac:chgData name="JD Landgrebe" userId="921edb75-05d0-42c9-b1e2-8db0895daacc" providerId="ADAL" clId="{6B4CB43D-177F-D547-8CBF-A9D3C382FBF0}" dt="2020-03-24T09:26:25.234" v="4" actId="931"/>
          <ac:spMkLst>
            <pc:docMk/>
            <pc:sldMk cId="1804068571" sldId="260"/>
            <ac:spMk id="4" creationId="{3A2DEFDB-D85A-3D4E-A724-28333B5EB43D}"/>
          </ac:spMkLst>
        </pc:spChg>
        <pc:spChg chg="mod">
          <ac:chgData name="JD Landgrebe" userId="921edb75-05d0-42c9-b1e2-8db0895daacc" providerId="ADAL" clId="{6B4CB43D-177F-D547-8CBF-A9D3C382FBF0}" dt="2020-03-24T09:26:42.097" v="9" actId="14100"/>
          <ac:spMkLst>
            <pc:docMk/>
            <pc:sldMk cId="1804068571" sldId="260"/>
            <ac:spMk id="15" creationId="{F1B7741F-94E1-4303-9F18-9E99B77FBF7D}"/>
          </ac:spMkLst>
        </pc:spChg>
        <pc:picChg chg="add mod">
          <ac:chgData name="JD Landgrebe" userId="921edb75-05d0-42c9-b1e2-8db0895daacc" providerId="ADAL" clId="{6B4CB43D-177F-D547-8CBF-A9D3C382FBF0}" dt="2020-03-24T09:26:49.871" v="11" actId="14100"/>
          <ac:picMkLst>
            <pc:docMk/>
            <pc:sldMk cId="1804068571" sldId="260"/>
            <ac:picMk id="6" creationId="{5CBD8F2A-3D77-3C41-B8F3-FFC4B3E573F9}"/>
          </ac:picMkLst>
        </pc:picChg>
        <pc:picChg chg="del">
          <ac:chgData name="JD Landgrebe" userId="921edb75-05d0-42c9-b1e2-8db0895daacc" providerId="ADAL" clId="{6B4CB43D-177F-D547-8CBF-A9D3C382FBF0}" dt="2020-03-24T09:25:35.331" v="3" actId="478"/>
          <ac:picMkLst>
            <pc:docMk/>
            <pc:sldMk cId="1804068571" sldId="260"/>
            <ac:picMk id="17" creationId="{85809E8F-4050-4EC0-B299-906A215AED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Covered under MIT Open-Source License, ©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Covered Under MIT Open Source License, © 2024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delveengine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B61E-9FFB-4EB6-A506-9C9F4E3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877978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Building Robust and Collaborative Coded Engineering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A793-322F-4FF7-8530-524FB53C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982359" cy="166102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J.D. Landgrebe </a:t>
            </a:r>
          </a:p>
          <a:p>
            <a:r>
              <a:rPr lang="en-US" sz="2000" dirty="0"/>
              <a:t>Data-Delve LLC</a:t>
            </a:r>
          </a:p>
          <a:p>
            <a:r>
              <a:rPr lang="en-US" sz="2000" dirty="0"/>
              <a:t>Former Principal Engineer, Procter and Gamble Co. Inc.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542D8-EDA8-4ECD-9741-237D47FF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0" r="2028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5A9A28-41E3-F9DE-2C88-4F01E8A0493D}"/>
              </a:ext>
            </a:extLst>
          </p:cNvPr>
          <p:cNvSpPr txBox="1">
            <a:spLocks/>
          </p:cNvSpPr>
          <p:nvPr/>
        </p:nvSpPr>
        <p:spPr>
          <a:xfrm>
            <a:off x="1344706" y="5064302"/>
            <a:ext cx="6192999" cy="16610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Colloquium on occasion of Professor Sotiris Pratsinis retirement</a:t>
            </a:r>
          </a:p>
          <a:p>
            <a:r>
              <a:rPr lang="en-US" sz="2000" cap="non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February 26, 2025</a:t>
            </a:r>
          </a:p>
          <a:p>
            <a:r>
              <a:rPr lang="en-US" sz="2000" cap="non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Particle Technology Laboratory. Department of Mechanical &amp; Process Engineering, ETH Zürich, Switzerland</a:t>
            </a:r>
          </a:p>
        </p:txBody>
      </p:sp>
    </p:spTree>
    <p:extLst>
      <p:ext uri="{BB962C8B-B14F-4D97-AF65-F5344CB8AC3E}">
        <p14:creationId xmlns:p14="http://schemas.microsoft.com/office/powerpoint/2010/main" val="116041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8"/>
            <a:ext cx="4828375" cy="5569325"/>
          </a:xfrm>
        </p:spPr>
        <p:txBody>
          <a:bodyPr anchor="t" anchorCtr="0">
            <a:normAutofit/>
          </a:bodyPr>
          <a:lstStyle/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30+ years Procter and Gamble technologist/Principal Engineer – Consumer Packaged Goods R&amp;D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BS ChE (Purdue University 1984)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MS ChE (U. of Cincinnati/Pratsinis 1989) </a:t>
            </a:r>
          </a:p>
          <a:p>
            <a:pPr marL="311000" indent="0">
              <a:lnSpc>
                <a:spcPct val="90000"/>
              </a:lnSpc>
              <a:buNone/>
            </a:pPr>
            <a:r>
              <a:rPr lang="en-US" sz="1500" dirty="0"/>
              <a:t>[xxx title xxx]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Data science and technical modeling consulting practice (</a:t>
            </a:r>
            <a:r>
              <a:rPr lang="en-US" sz="1500" dirty="0">
                <a:hlinkClick r:id="rId2"/>
              </a:rPr>
              <a:t>datadelveengineer.com</a:t>
            </a:r>
            <a:r>
              <a:rPr lang="en-US" sz="15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Adjunct Professor, University of Delaware USA Chemical Engineering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9F9079-7DDE-0CCC-C9CA-C937047930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24" y="3441723"/>
            <a:ext cx="2016889" cy="231018"/>
          </a:xfrm>
          <a:prstGeom prst="rect">
            <a:avLst/>
          </a:prstGeom>
        </p:spPr>
      </p:pic>
      <p:pic>
        <p:nvPicPr>
          <p:cNvPr id="17" name="Picture 16" descr="A person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5162048-2391-F07A-6FE2-40AD63C643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53" y="3874120"/>
            <a:ext cx="2650443" cy="2650443"/>
          </a:xfrm>
          <a:prstGeom prst="rect">
            <a:avLst/>
          </a:prstGeom>
        </p:spPr>
      </p:pic>
      <p:pic>
        <p:nvPicPr>
          <p:cNvPr id="19" name="Picture 18" descr="A picture containing person, indoor, person, preparing&#10;&#10;Description automatically generated">
            <a:extLst>
              <a:ext uri="{FF2B5EF4-FFF2-40B4-BE49-F238E27FC236}">
                <a16:creationId xmlns:a16="http://schemas.microsoft.com/office/drawing/2014/main" id="{2E287C16-9CEE-37D5-64B0-44D6C61737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344" y="723898"/>
            <a:ext cx="2311985" cy="25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9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09BB4F-AAD4-053D-7BC5-79B81ECC9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C02B13-9F10-C954-FD9E-4F32E4ADE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A1105-5266-031D-7C31-694F0121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AAF7D-4C34-DAA3-5372-F3A7E8C27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74F2D-54C8-BBB9-8F1D-0FA451813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B7539-FC75-DEA1-68ED-DC9021678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531FE-2112-6E75-1C40-AE74861E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things I learned from “Dr. P”</a:t>
            </a:r>
            <a:r>
              <a:rPr lang="en-US" sz="3200" dirty="0">
                <a:solidFill>
                  <a:srgbClr val="FFFFFF"/>
                </a:solidFill>
              </a:rPr>
              <a:t>*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819E-D1F4-62E1-32C1-1B4403ED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8"/>
            <a:ext cx="4828375" cy="5569325"/>
          </a:xfrm>
        </p:spPr>
        <p:txBody>
          <a:bodyPr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Penetrate technically to the full extent of the topic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Research is a team sport. Be friends with your colleagues wherever they may be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Great visuals rule the day (Corollary: “Say it with dimensionless numbers”)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Mentoring means giving your mentees/those under you a “seat at the table”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Conferences 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Consulting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Lead a balanced life that pays full attention to our creator and to those around us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07C422-2F1D-DD11-A580-CA3763B00BF1}"/>
              </a:ext>
            </a:extLst>
          </p:cNvPr>
          <p:cNvSpPr txBox="1">
            <a:spLocks/>
          </p:cNvSpPr>
          <p:nvPr/>
        </p:nvSpPr>
        <p:spPr>
          <a:xfrm>
            <a:off x="675204" y="5233125"/>
            <a:ext cx="3305125" cy="88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500" baseline="30000" dirty="0">
                <a:solidFill>
                  <a:schemeClr val="bg1"/>
                </a:solidFill>
              </a:rPr>
              <a:t>*</a:t>
            </a:r>
            <a:r>
              <a:rPr lang="en-US" sz="1500" dirty="0">
                <a:solidFill>
                  <a:schemeClr val="bg1"/>
                </a:solidFill>
              </a:rPr>
              <a:t> My newlywed wife’s name for Sotiris circa 1987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5CCE6D-2659-743E-AA37-979575B49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382" y="1081144"/>
            <a:ext cx="4083080" cy="899587"/>
          </a:xfrm>
          <a:prstGeom prst="rect">
            <a:avLst/>
          </a:prstGeom>
        </p:spPr>
      </p:pic>
      <p:pic>
        <p:nvPicPr>
          <p:cNvPr id="8" name="Picture 7" descr="A graph of a graph of a function&#10;&#10;AI-generated content may be incorrect.">
            <a:extLst>
              <a:ext uri="{FF2B5EF4-FFF2-40B4-BE49-F238E27FC236}">
                <a16:creationId xmlns:a16="http://schemas.microsoft.com/office/drawing/2014/main" id="{A142AC04-CE78-9DE0-2381-6A3821A4C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00" y="579320"/>
            <a:ext cx="1812783" cy="1903234"/>
          </a:xfrm>
          <a:prstGeom prst="rect">
            <a:avLst/>
          </a:prstGeom>
        </p:spPr>
      </p:pic>
      <p:pic>
        <p:nvPicPr>
          <p:cNvPr id="11" name="Picture 10" descr="A graph of a chemical reaction&#10;&#10;AI-generated content may be incorrect.">
            <a:extLst>
              <a:ext uri="{FF2B5EF4-FFF2-40B4-BE49-F238E27FC236}">
                <a16:creationId xmlns:a16="http://schemas.microsoft.com/office/drawing/2014/main" id="{8F1341E9-E769-E4D6-CBCD-01078912F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9285602" y="2261607"/>
            <a:ext cx="2776731" cy="1835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1FC1B3-B522-D719-126F-4CD803A1833E}"/>
              </a:ext>
            </a:extLst>
          </p:cNvPr>
          <p:cNvSpPr txBox="1"/>
          <p:nvPr/>
        </p:nvSpPr>
        <p:spPr>
          <a:xfrm>
            <a:off x="4292741" y="5329684"/>
            <a:ext cx="7717369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525" lvl="1" indent="0">
              <a:lnSpc>
                <a:spcPct val="90000"/>
              </a:lnSpc>
              <a:buNone/>
            </a:pPr>
            <a:r>
              <a:rPr lang="en-US" sz="1800" dirty="0"/>
              <a:t>Blog: </a:t>
            </a:r>
            <a:r>
              <a:rPr lang="en-US" sz="1800" u="sng" dirty="0"/>
              <a:t>What I Learned from Dr. P.</a:t>
            </a:r>
          </a:p>
          <a:p>
            <a:pPr marL="9525" lvl="1" indent="0">
              <a:lnSpc>
                <a:spcPct val="90000"/>
              </a:lnSpc>
              <a:buNone/>
            </a:pPr>
            <a:r>
              <a:rPr lang="en-US" sz="1800" dirty="0"/>
              <a:t>With congratulations, gratitude and warmest best wishes to Sotiris and Eleni!!</a:t>
            </a:r>
          </a:p>
          <a:p>
            <a:pPr marL="9525" lvl="1" indent="0">
              <a:lnSpc>
                <a:spcPct val="90000"/>
              </a:lnSpc>
              <a:buNone/>
            </a:pPr>
            <a:endParaRPr lang="en-US" sz="1800" dirty="0"/>
          </a:p>
          <a:p>
            <a:pPr marL="9525" lvl="1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sz="1800" dirty="0"/>
              <a:t>Sue and J.D. Landgrebe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7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E5A40-D72D-5928-CD41-0C0A0E721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CA21-765C-DA8F-CB98-82FDD856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Best Practices for Coded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28CB-5289-2A96-1FCA-FF5C2AC0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950" y="685472"/>
            <a:ext cx="7779486" cy="6023800"/>
          </a:xfrm>
        </p:spPr>
        <p:txBody>
          <a:bodyPr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Have you ever: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Picked up a colleague’s, former student’s (or your own </a:t>
            </a:r>
            <a:r>
              <a:rPr lang="en-US" sz="1500" dirty="0">
                <a:sym typeface="Wingdings" pitchFamily="2" charset="2"/>
              </a:rPr>
              <a:t>🤪😫) </a:t>
            </a:r>
            <a:r>
              <a:rPr lang="en-US" sz="1500" dirty="0"/>
              <a:t>code and spent hours trying to understand it?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Been unable or had difficulty running someone’s previous model?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Had difficulty extending or scaling a previous model (your own or someone else’s?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HUGE opportunity to set best practices individually, in research groups and corporate teams –it’s a leadership job!!!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Target audience: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Leaders of groups who want to lead setting culture </a:t>
            </a:r>
            <a:r>
              <a:rPr lang="en-US" sz="1400" dirty="0" err="1"/>
              <a:t>fpr</a:t>
            </a:r>
            <a:r>
              <a:rPr lang="en-US" sz="1400" dirty="0"/>
              <a:t> how things are done under their watch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Individual modelers –graduate students, practicing engineers and scientists. Anyone who builds coded models but is not full-time software engineer or member of software development team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b="1" u="sng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9" name="Picture 8" descr="A green circle with white text&#10;&#10;AI-generated content may be incorrect.">
            <a:extLst>
              <a:ext uri="{FF2B5EF4-FFF2-40B4-BE49-F238E27FC236}">
                <a16:creationId xmlns:a16="http://schemas.microsoft.com/office/drawing/2014/main" id="{3285EF9E-53CF-C3D4-5706-EE71B6DEC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62" y="2946137"/>
            <a:ext cx="6031304" cy="23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7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ECD3A-45DF-1033-D628-151619287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3FEF-95B2-F4D1-0BD0-3F714491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Best Practices for Coded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2704-CDBF-ADED-6C57-4E651CAC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950" y="685472"/>
            <a:ext cx="7779486" cy="6023800"/>
          </a:xfrm>
        </p:spPr>
        <p:txBody>
          <a:bodyPr anchor="t" anchorCtr="0">
            <a:normAutofit/>
          </a:bodyPr>
          <a:lstStyle/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b="1" u="sng" dirty="0"/>
          </a:p>
          <a:p>
            <a:pPr marL="0" indent="0">
              <a:lnSpc>
                <a:spcPct val="90000"/>
              </a:lnSpc>
              <a:buNone/>
            </a:pPr>
            <a:endParaRPr lang="en-US" sz="1600" b="1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u="sng" dirty="0"/>
              <a:t>Objectives of Implementing best practices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Gain ability to create </a:t>
            </a:r>
            <a:r>
              <a:rPr lang="en-US" sz="1600" u="sng" dirty="0"/>
              <a:t>Curated</a:t>
            </a:r>
            <a:r>
              <a:rPr lang="en-US" sz="1600" dirty="0"/>
              <a:t> coded models personally and in your team </a:t>
            </a:r>
          </a:p>
          <a:p>
            <a:pPr marL="349250" indent="0">
              <a:lnSpc>
                <a:spcPct val="90000"/>
              </a:lnSpc>
              <a:buNone/>
            </a:pPr>
            <a:r>
              <a:rPr lang="en-US" sz="1600" dirty="0"/>
              <a:t>(see xxx, 2009)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 startAt="2"/>
            </a:pPr>
            <a:r>
              <a:rPr lang="en-US" sz="1600" dirty="0"/>
              <a:t>Validate with </a:t>
            </a:r>
            <a:r>
              <a:rPr lang="en-US" sz="1600" u="sng" dirty="0"/>
              <a:t>rerunnable tests</a:t>
            </a:r>
            <a:r>
              <a:rPr lang="en-US" sz="1600" dirty="0"/>
              <a:t> -- guard against future broken models </a:t>
            </a:r>
          </a:p>
          <a:p>
            <a:pPr marL="349250" indent="0">
              <a:lnSpc>
                <a:spcPct val="90000"/>
              </a:lnSpc>
              <a:buNone/>
            </a:pPr>
            <a:r>
              <a:rPr lang="en-US" sz="1600" dirty="0"/>
              <a:t>(see TDD for inspiration but keep it practical)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 startAt="3"/>
            </a:pPr>
            <a:r>
              <a:rPr lang="en-US" sz="1600" dirty="0"/>
              <a:t>Learn to develop efficiently </a:t>
            </a:r>
            <a:r>
              <a:rPr lang="en-US" sz="1600" u="sng" dirty="0"/>
              <a:t>using AI tools </a:t>
            </a:r>
            <a:r>
              <a:rPr lang="en-US" sz="1600" dirty="0"/>
              <a:t>to write the code (≈90%. Let’s be honest!)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Full story and tutorials are at: xxx Github repo link xxx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(If unfamiliar with Github, click on </a:t>
            </a:r>
            <a:r>
              <a:rPr lang="en-US" sz="1500" b="1" dirty="0"/>
              <a:t>Readme.</a:t>
            </a:r>
            <a:r>
              <a:rPr lang="en-US" sz="1500" dirty="0"/>
              <a:t>md doc for download instructions)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92A054-F2DB-C304-3BDA-535158E03DE7}"/>
              </a:ext>
            </a:extLst>
          </p:cNvPr>
          <p:cNvGrpSpPr/>
          <p:nvPr/>
        </p:nvGrpSpPr>
        <p:grpSpPr>
          <a:xfrm>
            <a:off x="5620536" y="933450"/>
            <a:ext cx="4797910" cy="1238034"/>
            <a:chOff x="5185186" y="3270325"/>
            <a:chExt cx="4797910" cy="12380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1E7E40-8FA2-2C12-E1C6-31FB00BAA196}"/>
                </a:ext>
              </a:extLst>
            </p:cNvPr>
            <p:cNvSpPr txBox="1"/>
            <p:nvPr/>
          </p:nvSpPr>
          <p:spPr>
            <a:xfrm>
              <a:off x="5185186" y="3270325"/>
              <a:ext cx="13769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Best Practices for Models</a:t>
              </a: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9043EA15-5682-9121-C7B3-AC44A813A30D}"/>
                </a:ext>
              </a:extLst>
            </p:cNvPr>
            <p:cNvSpPr/>
            <p:nvPr/>
          </p:nvSpPr>
          <p:spPr>
            <a:xfrm>
              <a:off x="6658984" y="3506079"/>
              <a:ext cx="1065007" cy="451822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A5715A-5E82-870B-8ECB-644D9AC4073E}"/>
                </a:ext>
              </a:extLst>
            </p:cNvPr>
            <p:cNvSpPr txBox="1"/>
            <p:nvPr/>
          </p:nvSpPr>
          <p:spPr>
            <a:xfrm>
              <a:off x="8317454" y="3308030"/>
              <a:ext cx="16656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“This is how we do things around here”</a:t>
              </a:r>
            </a:p>
            <a:p>
              <a:r>
                <a:rPr lang="en-US" dirty="0"/>
                <a:t>aka TIHWDTAH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6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Best Practices – Python Model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675120" cy="3962266"/>
          </a:xfrm>
        </p:spPr>
        <p:txBody>
          <a:bodyPr anchorCtr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Github has full tutorial to build, curate and validate an industrially useful model for calculating roll properties (Length, L vs. Diam., D)</a:t>
            </a:r>
          </a:p>
          <a:p>
            <a:r>
              <a:rPr lang="en-US" dirty="0">
                <a:solidFill>
                  <a:schemeClr val="tx2"/>
                </a:solidFill>
              </a:rPr>
              <a:t>Tutorial keeps to a simple example to teach software practices</a:t>
            </a:r>
          </a:p>
          <a:p>
            <a:r>
              <a:rPr lang="en-US" dirty="0">
                <a:solidFill>
                  <a:schemeClr val="tx2"/>
                </a:solidFill>
              </a:rPr>
              <a:t>Tutorial includes how to use AI to write the code for the model and for rerunnable Python (Pytest) tests in separate files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 descr="A group of toilet paper rolls&#10;&#10;Description automatically generated with low confidence">
            <a:extLst>
              <a:ext uri="{FF2B5EF4-FFF2-40B4-BE49-F238E27FC236}">
                <a16:creationId xmlns:a16="http://schemas.microsoft.com/office/drawing/2014/main" id="{39A69505-089E-B6FF-8E64-31C5EAD3A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-2" b="-2"/>
          <a:stretch/>
        </p:blipFill>
        <p:spPr>
          <a:xfrm>
            <a:off x="7256314" y="244008"/>
            <a:ext cx="2250945" cy="330505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7AD1E2E4-22D8-5F52-EEF8-6875C1B99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496" y="2234067"/>
            <a:ext cx="2808390" cy="444441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18BADD-9110-7179-7457-BE1B893D5B05}"/>
              </a:ext>
            </a:extLst>
          </p:cNvPr>
          <p:cNvGrpSpPr/>
          <p:nvPr/>
        </p:nvGrpSpPr>
        <p:grpSpPr>
          <a:xfrm>
            <a:off x="331475" y="5169670"/>
            <a:ext cx="8576547" cy="706411"/>
            <a:chOff x="790512" y="5142045"/>
            <a:chExt cx="8576547" cy="70641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481433-7221-B35F-00EA-228CC020E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12" y="5142045"/>
              <a:ext cx="8576547" cy="706411"/>
            </a:xfrm>
            <a:prstGeom prst="rect">
              <a:avLst/>
            </a:prstGeom>
          </p:spPr>
        </p:pic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64D52FB4-D7F7-AF06-3ECB-ECBCFC85685D}"/>
                </a:ext>
              </a:extLst>
            </p:cNvPr>
            <p:cNvSpPr/>
            <p:nvPr/>
          </p:nvSpPr>
          <p:spPr>
            <a:xfrm>
              <a:off x="3062689" y="5464366"/>
              <a:ext cx="649995" cy="253388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8A4C624F-A8BD-F97B-1EC2-CFD8E2F626D8}"/>
                </a:ext>
              </a:extLst>
            </p:cNvPr>
            <p:cNvSpPr/>
            <p:nvPr/>
          </p:nvSpPr>
          <p:spPr>
            <a:xfrm>
              <a:off x="6890196" y="5407803"/>
              <a:ext cx="649995" cy="253388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48E5DA-5CEC-24F6-2C3D-E060B232D87E}"/>
              </a:ext>
            </a:extLst>
          </p:cNvPr>
          <p:cNvSpPr txBox="1"/>
          <p:nvPr/>
        </p:nvSpPr>
        <p:spPr>
          <a:xfrm>
            <a:off x="446534" y="6152419"/>
            <a:ext cx="2395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 = material’s caliper or thickness</a:t>
            </a:r>
          </a:p>
        </p:txBody>
      </p:sp>
    </p:spTree>
    <p:extLst>
      <p:ext uri="{BB962C8B-B14F-4D97-AF65-F5344CB8AC3E}">
        <p14:creationId xmlns:p14="http://schemas.microsoft.com/office/powerpoint/2010/main" val="155140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9F7A0-4085-D891-1FC4-60B889B3D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01C4B06-77B5-3C45-937F-51756382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1B0F5-6187-465B-A591-EE339F01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822142" cy="10138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Curating – Python Model Example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35DB8D-5AF4-9C23-EB01-E8BEB96F3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05FF-CCC2-9064-E44B-D535BBA4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71779"/>
            <a:ext cx="7123863" cy="3091477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Curating ≠ long, multi-step code with obscure names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Code should be </a:t>
            </a:r>
            <a:r>
              <a:rPr lang="en-US" u="sng" dirty="0">
                <a:solidFill>
                  <a:schemeClr val="tx2"/>
                </a:solidFill>
              </a:rPr>
              <a:t>easily</a:t>
            </a:r>
            <a:r>
              <a:rPr lang="en-US" dirty="0">
                <a:solidFill>
                  <a:schemeClr val="tx2"/>
                </a:solidFill>
              </a:rPr>
              <a:t> inspectable by non-coding leader/manager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Macroscopic, predictable architecture helps curate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Single-action functions (</a:t>
            </a:r>
            <a:r>
              <a:rPr lang="en-US" sz="1000" dirty="0">
                <a:solidFill>
                  <a:schemeClr val="tx2"/>
                </a:solidFill>
              </a:rPr>
              <a:t>Clean Code: A Handbook of Agile Software Craftsmanship”, R. Martin, 2008)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Easy to test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Easy for AI tool to write the code and write rerunnable test(s)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Object-oriented “Class-based”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Easy to bring in trusted, helper libraries for working with data etc.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Model’s instanced code objects are easy to inspect and debug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C7A60-C216-CFD9-B5EE-8428B83A4E45}"/>
              </a:ext>
            </a:extLst>
          </p:cNvPr>
          <p:cNvSpPr txBox="1"/>
          <p:nvPr/>
        </p:nvSpPr>
        <p:spPr>
          <a:xfrm>
            <a:off x="179596" y="5291296"/>
            <a:ext cx="1120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 Good Architecture for Model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E1FE4-B64C-8F67-B2D6-1321392D883E}"/>
              </a:ext>
            </a:extLst>
          </p:cNvPr>
          <p:cNvSpPr txBox="1"/>
          <p:nvPr/>
        </p:nvSpPr>
        <p:spPr>
          <a:xfrm>
            <a:off x="9055030" y="2165836"/>
            <a:ext cx="170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Multistep Procedure</a:t>
            </a:r>
          </a:p>
        </p:txBody>
      </p:sp>
      <p:pic>
        <p:nvPicPr>
          <p:cNvPr id="14" name="Picture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E4F27A0-211B-6ECE-D987-DEE799003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10" y="4574778"/>
            <a:ext cx="3251835" cy="2171700"/>
          </a:xfrm>
          <a:prstGeom prst="rect">
            <a:avLst/>
          </a:prstGeom>
        </p:spPr>
      </p:pic>
      <p:pic>
        <p:nvPicPr>
          <p:cNvPr id="16" name="Picture 1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DEFD184-E3E4-581D-EC7D-55C256BFB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1" y="2488318"/>
            <a:ext cx="3743325" cy="16744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4581BA-C323-7FE2-BF02-7D0949A91F2C}"/>
              </a:ext>
            </a:extLst>
          </p:cNvPr>
          <p:cNvSpPr txBox="1"/>
          <p:nvPr/>
        </p:nvSpPr>
        <p:spPr>
          <a:xfrm>
            <a:off x="8864701" y="4205556"/>
            <a:ext cx="1855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Single-action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E02BE-FDCC-EC5E-FBC7-32A711616B0D}"/>
              </a:ext>
            </a:extLst>
          </p:cNvPr>
          <p:cNvSpPr txBox="1"/>
          <p:nvPr/>
        </p:nvSpPr>
        <p:spPr>
          <a:xfrm>
            <a:off x="10617963" y="558379"/>
            <a:ext cx="1401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Meandering, “spaghetti” code</a:t>
            </a:r>
          </a:p>
        </p:txBody>
      </p:sp>
      <p:pic>
        <p:nvPicPr>
          <p:cNvPr id="9" name="Picture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5E61F5F-49AF-011F-8B1E-417B10932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75" y="117924"/>
            <a:ext cx="2106424" cy="2047912"/>
          </a:xfrm>
          <a:prstGeom prst="rect">
            <a:avLst/>
          </a:prstGeom>
        </p:spPr>
      </p:pic>
      <p:pic>
        <p:nvPicPr>
          <p:cNvPr id="7" name="Picture 6" descr="A diagram of a function&#10;&#10;AI-generated content may be incorrect.">
            <a:extLst>
              <a:ext uri="{FF2B5EF4-FFF2-40B4-BE49-F238E27FC236}">
                <a16:creationId xmlns:a16="http://schemas.microsoft.com/office/drawing/2014/main" id="{A4FE3C29-21D6-BAEF-241D-33BB34EDF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91" y="4400625"/>
            <a:ext cx="6285675" cy="225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A41AA-4FBE-86D2-8F24-B4AF33A72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FFD52CA-35E5-DF47-5401-54675776A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B61D1-8E4F-4227-4AC3-254BBA3C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822142" cy="10138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Testing/Validation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9481C9-2A32-E436-2CB1-19C0F20E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DA52-72EF-B1D5-A958-6DC1D1D0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63" y="1319879"/>
            <a:ext cx="5980334" cy="4309739"/>
          </a:xfrm>
        </p:spPr>
        <p:txBody>
          <a:bodyPr anchor="t" anchorCtr="0">
            <a:normAutofit/>
          </a:bodyPr>
          <a:lstStyle/>
          <a:p>
            <a:pPr marL="324000" lvl="1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Testing is completely under-utilized by engineers/scientists; yet easy to learn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Standard Python Pytest library manages testing from separate file from model code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Standard should be minimum one test per model function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Tests = rerunnable proof that future changes don’t break the model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Tests are documentation that explains how </a:t>
            </a:r>
            <a:r>
              <a:rPr lang="en-US" u="sng" dirty="0">
                <a:solidFill>
                  <a:schemeClr val="tx2"/>
                </a:solidFill>
              </a:rPr>
              <a:t>each function</a:t>
            </a:r>
            <a:r>
              <a:rPr lang="en-US" dirty="0">
                <a:solidFill>
                  <a:schemeClr val="tx2"/>
                </a:solidFill>
              </a:rPr>
              <a:t>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4A527-E782-1681-1708-8D27E198579A}"/>
              </a:ext>
            </a:extLst>
          </p:cNvPr>
          <p:cNvSpPr txBox="1"/>
          <p:nvPr/>
        </p:nvSpPr>
        <p:spPr>
          <a:xfrm>
            <a:off x="8219061" y="552197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test_FitRawData</a:t>
            </a:r>
            <a:r>
              <a:rPr lang="en-US" sz="1400" dirty="0"/>
              <a:t> Function </a:t>
            </a:r>
          </a:p>
        </p:txBody>
      </p:sp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681D9DA-0294-B9FB-E19F-64052D22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26" y="1009396"/>
            <a:ext cx="5335229" cy="4309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58256-471C-5507-76AD-E443C37E70AF}"/>
              </a:ext>
            </a:extLst>
          </p:cNvPr>
          <p:cNvSpPr txBox="1"/>
          <p:nvPr/>
        </p:nvSpPr>
        <p:spPr>
          <a:xfrm>
            <a:off x="2036823" y="4274062"/>
            <a:ext cx="221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Screen pic of Pytest output</a:t>
            </a:r>
          </a:p>
        </p:txBody>
      </p:sp>
    </p:spTree>
    <p:extLst>
      <p:ext uri="{BB962C8B-B14F-4D97-AF65-F5344CB8AC3E}">
        <p14:creationId xmlns:p14="http://schemas.microsoft.com/office/powerpoint/2010/main" val="184353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A2A7F-7913-F556-46E1-DAE3BCA58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8624205-A9EF-2B52-DED4-731B59A7E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C0C48-E511-C83D-4547-D862D97B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822142" cy="10138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AI Tools For Coded Models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CE5442-1030-2596-2F16-B05E09BE1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CCFC-016E-EAD7-752C-6B494E3B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62" y="1319879"/>
            <a:ext cx="6204037" cy="4309739"/>
          </a:xfrm>
        </p:spPr>
        <p:txBody>
          <a:bodyPr anchor="t" anchorCtr="0">
            <a:normAutofit/>
          </a:bodyPr>
          <a:lstStyle/>
          <a:p>
            <a:pPr lvl="1"/>
            <a:r>
              <a:rPr lang="en-US" dirty="0">
                <a:solidFill>
                  <a:schemeClr val="tx2"/>
                </a:solidFill>
              </a:rPr>
              <a:t>Organization should provide subscription and not-so-subtly encourage use (“Can you send me a link to an AI chat that explains your code?”)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Github Copilot Chat + Microsoft VS Code is one, strong option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[Typical] Use Case 1 = one-time queries like “How to write a custom, Python iterator for to iterate over a range of DataFrame cells?”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[More valuable] Use Case 2 = “Write the FitRawData function and its Pytest test_FitRawData that creates mockup data…”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Previous best practices of object-oriented and modular, single-action functions + tests are an ideal fit with using current AI chat tools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Need to supply tool with background to explain “how life works.” This can be standard/pasteable text file (tutorial example)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For many modelers, requires more pre-planning than historical practices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Does not eliminate need for knowing coding –AI tools make mistakes and/or can stray from background intent</a:t>
            </a:r>
          </a:p>
        </p:txBody>
      </p:sp>
    </p:spTree>
    <p:extLst>
      <p:ext uri="{BB962C8B-B14F-4D97-AF65-F5344CB8AC3E}">
        <p14:creationId xmlns:p14="http://schemas.microsoft.com/office/powerpoint/2010/main" val="18124862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C41"/>
      </a:dk2>
      <a:lt2>
        <a:srgbClr val="E4E5EA"/>
      </a:lt2>
      <a:accent1>
        <a:srgbClr val="A8A27B"/>
      </a:accent1>
      <a:accent2>
        <a:srgbClr val="97A86E"/>
      </a:accent2>
      <a:accent3>
        <a:srgbClr val="8BAA7D"/>
      </a:accent3>
      <a:accent4>
        <a:srgbClr val="72AE79"/>
      </a:accent4>
      <a:accent5>
        <a:srgbClr val="7CA994"/>
      </a:accent5>
      <a:accent6>
        <a:srgbClr val="70AAA7"/>
      </a:accent6>
      <a:hlink>
        <a:srgbClr val="777FB6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897</Words>
  <Application>Microsoft Macintosh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Franklin Gothic Book</vt:lpstr>
      <vt:lpstr>Franklin Gothic Demi</vt:lpstr>
      <vt:lpstr>Gill Sans MT</vt:lpstr>
      <vt:lpstr>Wingdings</vt:lpstr>
      <vt:lpstr>Wingdings 2</vt:lpstr>
      <vt:lpstr>DividendVTI</vt:lpstr>
      <vt:lpstr>Building Robust and Collaborative Coded Engineering Models</vt:lpstr>
      <vt:lpstr>Intro</vt:lpstr>
      <vt:lpstr>Some things I learned from “Dr. P”*</vt:lpstr>
      <vt:lpstr>Why Best Practices for Coded Models?</vt:lpstr>
      <vt:lpstr>Why Best Practices for Coded Models?</vt:lpstr>
      <vt:lpstr>Best Practices – Python Model </vt:lpstr>
      <vt:lpstr>Curating – Python Model Example</vt:lpstr>
      <vt:lpstr>Testing/Validation</vt:lpstr>
      <vt:lpstr>AI Tools For Coded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75</cp:revision>
  <cp:lastPrinted>2023-09-11T18:27:59Z</cp:lastPrinted>
  <dcterms:created xsi:type="dcterms:W3CDTF">2020-02-18T13:45:19Z</dcterms:created>
  <dcterms:modified xsi:type="dcterms:W3CDTF">2025-02-18T15:34:43Z</dcterms:modified>
</cp:coreProperties>
</file>