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4CB43D-177F-D547-8CBF-A9D3C382FBF0}" v="1" dt="2020-03-24T09:26:25.2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6327"/>
  </p:normalViewPr>
  <p:slideViewPr>
    <p:cSldViewPr snapToGrid="0">
      <p:cViewPr varScale="1">
        <p:scale>
          <a:sx n="103" d="100"/>
          <a:sy n="103" d="100"/>
        </p:scale>
        <p:origin x="17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D Landgrebe" userId="921edb75-05d0-42c9-b1e2-8db0895daacc" providerId="ADAL" clId="{12E92E09-945A-491A-A0D1-48F112F65D67}"/>
    <pc:docChg chg="undo custSel addSld modSld sldOrd">
      <pc:chgData name="JD Landgrebe" userId="921edb75-05d0-42c9-b1e2-8db0895daacc" providerId="ADAL" clId="{12E92E09-945A-491A-A0D1-48F112F65D67}" dt="2020-03-09T15:49:13.963" v="1508"/>
      <pc:docMkLst>
        <pc:docMk/>
      </pc:docMkLst>
      <pc:sldChg chg="modSp">
        <pc:chgData name="JD Landgrebe" userId="921edb75-05d0-42c9-b1e2-8db0895daacc" providerId="ADAL" clId="{12E92E09-945A-491A-A0D1-48F112F65D67}" dt="2020-02-18T23:27:24.867" v="78" actId="14100"/>
        <pc:sldMkLst>
          <pc:docMk/>
          <pc:sldMk cId="1160416326" sldId="256"/>
        </pc:sldMkLst>
        <pc:spChg chg="mod">
          <ac:chgData name="JD Landgrebe" userId="921edb75-05d0-42c9-b1e2-8db0895daacc" providerId="ADAL" clId="{12E92E09-945A-491A-A0D1-48F112F65D67}" dt="2020-02-18T23:27:24.867" v="78" actId="14100"/>
          <ac:spMkLst>
            <pc:docMk/>
            <pc:sldMk cId="1160416326" sldId="256"/>
            <ac:spMk id="2" creationId="{AD01B61E-9FFB-4EB6-A506-9C9F4E3651FB}"/>
          </ac:spMkLst>
        </pc:spChg>
        <pc:spChg chg="mod">
          <ac:chgData name="JD Landgrebe" userId="921edb75-05d0-42c9-b1e2-8db0895daacc" providerId="ADAL" clId="{12E92E09-945A-491A-A0D1-48F112F65D67}" dt="2020-02-18T23:27:14.680" v="75" actId="20577"/>
          <ac:spMkLst>
            <pc:docMk/>
            <pc:sldMk cId="1160416326" sldId="256"/>
            <ac:spMk id="3" creationId="{EF0DA793-322F-4FF7-8530-524FB53C7C57}"/>
          </ac:spMkLst>
        </pc:spChg>
      </pc:sldChg>
      <pc:sldChg chg="modSp">
        <pc:chgData name="JD Landgrebe" userId="921edb75-05d0-42c9-b1e2-8db0895daacc" providerId="ADAL" clId="{12E92E09-945A-491A-A0D1-48F112F65D67}" dt="2020-02-19T15:11:09.320" v="1398" actId="20577"/>
        <pc:sldMkLst>
          <pc:docMk/>
          <pc:sldMk cId="2167497379" sldId="257"/>
        </pc:sldMkLst>
        <pc:spChg chg="mod">
          <ac:chgData name="JD Landgrebe" userId="921edb75-05d0-42c9-b1e2-8db0895daacc" providerId="ADAL" clId="{12E92E09-945A-491A-A0D1-48F112F65D67}" dt="2020-02-19T15:11:09.320" v="1398" actId="20577"/>
          <ac:spMkLst>
            <pc:docMk/>
            <pc:sldMk cId="2167497379" sldId="257"/>
            <ac:spMk id="3" creationId="{F6CC5DE2-2678-4F40-A49A-D84BF4E75F4F}"/>
          </ac:spMkLst>
        </pc:spChg>
      </pc:sldChg>
      <pc:sldChg chg="modSp">
        <pc:chgData name="JD Landgrebe" userId="921edb75-05d0-42c9-b1e2-8db0895daacc" providerId="ADAL" clId="{12E92E09-945A-491A-A0D1-48F112F65D67}" dt="2020-02-19T13:29:47.659" v="283" actId="20577"/>
        <pc:sldMkLst>
          <pc:docMk/>
          <pc:sldMk cId="3420838183" sldId="259"/>
        </pc:sldMkLst>
        <pc:spChg chg="mod">
          <ac:chgData name="JD Landgrebe" userId="921edb75-05d0-42c9-b1e2-8db0895daacc" providerId="ADAL" clId="{12E92E09-945A-491A-A0D1-48F112F65D67}" dt="2020-02-19T13:29:47.659" v="283" actId="20577"/>
          <ac:spMkLst>
            <pc:docMk/>
            <pc:sldMk cId="3420838183" sldId="259"/>
            <ac:spMk id="3" creationId="{14D1BE8F-0F77-45D8-9269-F398F9BADB81}"/>
          </ac:spMkLst>
        </pc:spChg>
      </pc:sldChg>
      <pc:sldChg chg="modSp">
        <pc:chgData name="JD Landgrebe" userId="921edb75-05d0-42c9-b1e2-8db0895daacc" providerId="ADAL" clId="{12E92E09-945A-491A-A0D1-48F112F65D67}" dt="2020-02-19T21:15:34.541" v="1493" actId="14100"/>
        <pc:sldMkLst>
          <pc:docMk/>
          <pc:sldMk cId="1804068571" sldId="260"/>
        </pc:sldMkLst>
        <pc:spChg chg="mod">
          <ac:chgData name="JD Landgrebe" userId="921edb75-05d0-42c9-b1e2-8db0895daacc" providerId="ADAL" clId="{12E92E09-945A-491A-A0D1-48F112F65D67}" dt="2020-02-19T21:15:01.401" v="1491" actId="20577"/>
          <ac:spMkLst>
            <pc:docMk/>
            <pc:sldMk cId="1804068571" sldId="260"/>
            <ac:spMk id="15" creationId="{F1B7741F-94E1-4303-9F18-9E99B77FBF7D}"/>
          </ac:spMkLst>
        </pc:spChg>
        <pc:picChg chg="mod">
          <ac:chgData name="JD Landgrebe" userId="921edb75-05d0-42c9-b1e2-8db0895daacc" providerId="ADAL" clId="{12E92E09-945A-491A-A0D1-48F112F65D67}" dt="2020-02-19T21:15:34.541" v="1493" actId="14100"/>
          <ac:picMkLst>
            <pc:docMk/>
            <pc:sldMk cId="1804068571" sldId="260"/>
            <ac:picMk id="17" creationId="{85809E8F-4050-4EC0-B299-906A215AED1C}"/>
          </ac:picMkLst>
        </pc:picChg>
      </pc:sldChg>
      <pc:sldChg chg="addSp delSp modSp">
        <pc:chgData name="JD Landgrebe" userId="921edb75-05d0-42c9-b1e2-8db0895daacc" providerId="ADAL" clId="{12E92E09-945A-491A-A0D1-48F112F65D67}" dt="2020-02-19T15:11:29.445" v="1399" actId="20577"/>
        <pc:sldMkLst>
          <pc:docMk/>
          <pc:sldMk cId="492905031" sldId="261"/>
        </pc:sldMkLst>
        <pc:spChg chg="mod">
          <ac:chgData name="JD Landgrebe" userId="921edb75-05d0-42c9-b1e2-8db0895daacc" providerId="ADAL" clId="{12E92E09-945A-491A-A0D1-48F112F65D67}" dt="2020-02-19T15:11:29.445" v="1399" actId="20577"/>
          <ac:spMkLst>
            <pc:docMk/>
            <pc:sldMk cId="492905031" sldId="261"/>
            <ac:spMk id="3" creationId="{1B925E72-E667-48B7-8C7C-2F63B3F63617}"/>
          </ac:spMkLst>
        </pc:spChg>
        <pc:spChg chg="add mod ord">
          <ac:chgData name="JD Landgrebe" userId="921edb75-05d0-42c9-b1e2-8db0895daacc" providerId="ADAL" clId="{12E92E09-945A-491A-A0D1-48F112F65D67}" dt="2020-02-19T15:10:25.961" v="1396" actId="164"/>
          <ac:spMkLst>
            <pc:docMk/>
            <pc:sldMk cId="492905031" sldId="261"/>
            <ac:spMk id="6" creationId="{D6975873-5B48-43E5-B0D0-89F075EB985C}"/>
          </ac:spMkLst>
        </pc:spChg>
        <pc:spChg chg="add mod">
          <ac:chgData name="JD Landgrebe" userId="921edb75-05d0-42c9-b1e2-8db0895daacc" providerId="ADAL" clId="{12E92E09-945A-491A-A0D1-48F112F65D67}" dt="2020-02-19T13:41:15.332" v="974" actId="1076"/>
          <ac:spMkLst>
            <pc:docMk/>
            <pc:sldMk cId="492905031" sldId="261"/>
            <ac:spMk id="10" creationId="{2EDA6BF6-8664-4CC9-B5DC-117C6CE9CADB}"/>
          </ac:spMkLst>
        </pc:spChg>
        <pc:spChg chg="add del mod">
          <ac:chgData name="JD Landgrebe" userId="921edb75-05d0-42c9-b1e2-8db0895daacc" providerId="ADAL" clId="{12E92E09-945A-491A-A0D1-48F112F65D67}" dt="2020-02-19T13:38:28.472" v="956" actId="478"/>
          <ac:spMkLst>
            <pc:docMk/>
            <pc:sldMk cId="492905031" sldId="261"/>
            <ac:spMk id="12" creationId="{D9809DC3-F444-40D1-8E8E-D2D0B09CD214}"/>
          </ac:spMkLst>
        </pc:spChg>
        <pc:spChg chg="mod">
          <ac:chgData name="JD Landgrebe" userId="921edb75-05d0-42c9-b1e2-8db0895daacc" providerId="ADAL" clId="{12E92E09-945A-491A-A0D1-48F112F65D67}" dt="2020-02-19T15:10:25.961" v="1396" actId="164"/>
          <ac:spMkLst>
            <pc:docMk/>
            <pc:sldMk cId="492905031" sldId="261"/>
            <ac:spMk id="21" creationId="{1684601E-9A5C-4524-91E2-93C013466F92}"/>
          </ac:spMkLst>
        </pc:spChg>
        <pc:spChg chg="add del mod">
          <ac:chgData name="JD Landgrebe" userId="921edb75-05d0-42c9-b1e2-8db0895daacc" providerId="ADAL" clId="{12E92E09-945A-491A-A0D1-48F112F65D67}" dt="2020-02-19T13:38:31.128" v="957" actId="478"/>
          <ac:spMkLst>
            <pc:docMk/>
            <pc:sldMk cId="492905031" sldId="261"/>
            <ac:spMk id="22" creationId="{DC2620BB-6363-48B8-A032-C17DEDE2DF75}"/>
          </ac:spMkLst>
        </pc:spChg>
        <pc:grpChg chg="mod">
          <ac:chgData name="JD Landgrebe" userId="921edb75-05d0-42c9-b1e2-8db0895daacc" providerId="ADAL" clId="{12E92E09-945A-491A-A0D1-48F112F65D67}" dt="2020-02-19T13:42:00.721" v="1018" actId="1037"/>
          <ac:grpSpMkLst>
            <pc:docMk/>
            <pc:sldMk cId="492905031" sldId="261"/>
            <ac:grpSpMk id="8" creationId="{283B3D27-239D-477B-A261-858C8C705583}"/>
          </ac:grpSpMkLst>
        </pc:grpChg>
        <pc:grpChg chg="add mod">
          <ac:chgData name="JD Landgrebe" userId="921edb75-05d0-42c9-b1e2-8db0895daacc" providerId="ADAL" clId="{12E92E09-945A-491A-A0D1-48F112F65D67}" dt="2020-02-19T15:10:31.867" v="1397" actId="1076"/>
          <ac:grpSpMkLst>
            <pc:docMk/>
            <pc:sldMk cId="492905031" sldId="261"/>
            <ac:grpSpMk id="14" creationId="{36780BF6-4742-422A-9C29-B5EC8142C8E2}"/>
          </ac:grpSpMkLst>
        </pc:grpChg>
        <pc:picChg chg="mod">
          <ac:chgData name="JD Landgrebe" userId="921edb75-05d0-42c9-b1e2-8db0895daacc" providerId="ADAL" clId="{12E92E09-945A-491A-A0D1-48F112F65D67}" dt="2020-02-19T13:40:04.674" v="969" actId="14100"/>
          <ac:picMkLst>
            <pc:docMk/>
            <pc:sldMk cId="492905031" sldId="261"/>
            <ac:picMk id="11" creationId="{DB6D40F8-9177-42CF-9750-89DEADCC7DE5}"/>
          </ac:picMkLst>
        </pc:picChg>
        <pc:picChg chg="mod">
          <ac:chgData name="JD Landgrebe" userId="921edb75-05d0-42c9-b1e2-8db0895daacc" providerId="ADAL" clId="{12E92E09-945A-491A-A0D1-48F112F65D67}" dt="2020-02-19T15:10:25.961" v="1396" actId="164"/>
          <ac:picMkLst>
            <pc:docMk/>
            <pc:sldMk cId="492905031" sldId="261"/>
            <ac:picMk id="13" creationId="{C9FE5EAF-0C19-4C8C-A830-8214E4CE6D35}"/>
          </ac:picMkLst>
        </pc:picChg>
      </pc:sldChg>
      <pc:sldChg chg="modSp ord">
        <pc:chgData name="JD Landgrebe" userId="921edb75-05d0-42c9-b1e2-8db0895daacc" providerId="ADAL" clId="{12E92E09-945A-491A-A0D1-48F112F65D67}" dt="2020-03-09T15:49:07.135" v="1506"/>
        <pc:sldMkLst>
          <pc:docMk/>
          <pc:sldMk cId="3615334521" sldId="262"/>
        </pc:sldMkLst>
        <pc:spChg chg="mod">
          <ac:chgData name="JD Landgrebe" userId="921edb75-05d0-42c9-b1e2-8db0895daacc" providerId="ADAL" clId="{12E92E09-945A-491A-A0D1-48F112F65D67}" dt="2020-02-19T15:06:53.269" v="1303" actId="20577"/>
          <ac:spMkLst>
            <pc:docMk/>
            <pc:sldMk cId="3615334521" sldId="262"/>
            <ac:spMk id="2" creationId="{6C134A98-9D4C-49FA-8724-2051B7C9E786}"/>
          </ac:spMkLst>
        </pc:spChg>
        <pc:spChg chg="mod">
          <ac:chgData name="JD Landgrebe" userId="921edb75-05d0-42c9-b1e2-8db0895daacc" providerId="ADAL" clId="{12E92E09-945A-491A-A0D1-48F112F65D67}" dt="2020-02-19T13:43:19.316" v="1036" actId="20577"/>
          <ac:spMkLst>
            <pc:docMk/>
            <pc:sldMk cId="3615334521" sldId="262"/>
            <ac:spMk id="3" creationId="{5B921F5E-D0A6-4E36-90CF-D8E2D8C4277B}"/>
          </ac:spMkLst>
        </pc:spChg>
        <pc:spChg chg="mod">
          <ac:chgData name="JD Landgrebe" userId="921edb75-05d0-42c9-b1e2-8db0895daacc" providerId="ADAL" clId="{12E92E09-945A-491A-A0D1-48F112F65D67}" dt="2020-02-19T13:43:11.596" v="1028" actId="20577"/>
          <ac:spMkLst>
            <pc:docMk/>
            <pc:sldMk cId="3615334521" sldId="262"/>
            <ac:spMk id="14" creationId="{85533834-A3A7-497F-811E-EA3DA94D1207}"/>
          </ac:spMkLst>
        </pc:spChg>
      </pc:sldChg>
      <pc:sldChg chg="modSp">
        <pc:chgData name="JD Landgrebe" userId="921edb75-05d0-42c9-b1e2-8db0895daacc" providerId="ADAL" clId="{12E92E09-945A-491A-A0D1-48F112F65D67}" dt="2020-02-19T13:43:40.631" v="1037"/>
        <pc:sldMkLst>
          <pc:docMk/>
          <pc:sldMk cId="3464965241" sldId="263"/>
        </pc:sldMkLst>
        <pc:spChg chg="mod">
          <ac:chgData name="JD Landgrebe" userId="921edb75-05d0-42c9-b1e2-8db0895daacc" providerId="ADAL" clId="{12E92E09-945A-491A-A0D1-48F112F65D67}" dt="2020-02-19T13:43:40.631" v="1037"/>
          <ac:spMkLst>
            <pc:docMk/>
            <pc:sldMk cId="3464965241" sldId="263"/>
            <ac:spMk id="3" creationId="{4114C1B1-340D-4399-9D3F-8D793DF0EE66}"/>
          </ac:spMkLst>
        </pc:spChg>
      </pc:sldChg>
      <pc:sldChg chg="addSp modSp">
        <pc:chgData name="JD Landgrebe" userId="921edb75-05d0-42c9-b1e2-8db0895daacc" providerId="ADAL" clId="{12E92E09-945A-491A-A0D1-48F112F65D67}" dt="2020-02-19T21:16:40.604" v="1497" actId="313"/>
        <pc:sldMkLst>
          <pc:docMk/>
          <pc:sldMk cId="3310138030" sldId="265"/>
        </pc:sldMkLst>
        <pc:spChg chg="mod">
          <ac:chgData name="JD Landgrebe" userId="921edb75-05d0-42c9-b1e2-8db0895daacc" providerId="ADAL" clId="{12E92E09-945A-491A-A0D1-48F112F65D67}" dt="2020-02-18T22:16:39.572" v="12" actId="20577"/>
          <ac:spMkLst>
            <pc:docMk/>
            <pc:sldMk cId="3310138030" sldId="265"/>
            <ac:spMk id="2" creationId="{C71745A1-76A8-4111-B6EA-37CC4C3820C0}"/>
          </ac:spMkLst>
        </pc:spChg>
        <pc:spChg chg="mod">
          <ac:chgData name="JD Landgrebe" userId="921edb75-05d0-42c9-b1e2-8db0895daacc" providerId="ADAL" clId="{12E92E09-945A-491A-A0D1-48F112F65D67}" dt="2020-02-19T21:16:40.604" v="1497" actId="313"/>
          <ac:spMkLst>
            <pc:docMk/>
            <pc:sldMk cId="3310138030" sldId="265"/>
            <ac:spMk id="3" creationId="{A808DE13-305A-40D8-9B7E-250728037DC2}"/>
          </ac:spMkLst>
        </pc:spChg>
        <pc:spChg chg="add mod">
          <ac:chgData name="JD Landgrebe" userId="921edb75-05d0-42c9-b1e2-8db0895daacc" providerId="ADAL" clId="{12E92E09-945A-491A-A0D1-48F112F65D67}" dt="2020-02-19T13:34:52.785" v="818" actId="20577"/>
          <ac:spMkLst>
            <pc:docMk/>
            <pc:sldMk cId="3310138030" sldId="265"/>
            <ac:spMk id="4" creationId="{52335FC3-823E-4533-9CBE-95D43F165293}"/>
          </ac:spMkLst>
        </pc:spChg>
        <pc:spChg chg="mod">
          <ac:chgData name="JD Landgrebe" userId="921edb75-05d0-42c9-b1e2-8db0895daacc" providerId="ADAL" clId="{12E92E09-945A-491A-A0D1-48F112F65D67}" dt="2020-02-18T22:18:04.946" v="49" actId="20577"/>
          <ac:spMkLst>
            <pc:docMk/>
            <pc:sldMk cId="3310138030" sldId="265"/>
            <ac:spMk id="7" creationId="{805410BB-13E0-420C-94DD-9BEDE948BB90}"/>
          </ac:spMkLst>
        </pc:spChg>
        <pc:spChg chg="mod">
          <ac:chgData name="JD Landgrebe" userId="921edb75-05d0-42c9-b1e2-8db0895daacc" providerId="ADAL" clId="{12E92E09-945A-491A-A0D1-48F112F65D67}" dt="2020-02-18T22:17:39.462" v="34" actId="1036"/>
          <ac:spMkLst>
            <pc:docMk/>
            <pc:sldMk cId="3310138030" sldId="265"/>
            <ac:spMk id="11" creationId="{22A529BC-A34F-4E63-9B19-DB34252C92CD}"/>
          </ac:spMkLst>
        </pc:spChg>
        <pc:spChg chg="mod">
          <ac:chgData name="JD Landgrebe" userId="921edb75-05d0-42c9-b1e2-8db0895daacc" providerId="ADAL" clId="{12E92E09-945A-491A-A0D1-48F112F65D67}" dt="2020-02-19T13:44:54.905" v="1085" actId="20577"/>
          <ac:spMkLst>
            <pc:docMk/>
            <pc:sldMk cId="3310138030" sldId="265"/>
            <ac:spMk id="12" creationId="{398C1918-777B-4A3D-8F0A-5BEA91763C4A}"/>
          </ac:spMkLst>
        </pc:spChg>
        <pc:spChg chg="mod">
          <ac:chgData name="JD Landgrebe" userId="921edb75-05d0-42c9-b1e2-8db0895daacc" providerId="ADAL" clId="{12E92E09-945A-491A-A0D1-48F112F65D67}" dt="2020-02-19T13:44:51.281" v="1081" actId="20577"/>
          <ac:spMkLst>
            <pc:docMk/>
            <pc:sldMk cId="3310138030" sldId="265"/>
            <ac:spMk id="13" creationId="{A2A18BB3-8AD3-40B8-A62F-5299BBD1474C}"/>
          </ac:spMkLst>
        </pc:spChg>
        <pc:picChg chg="mod">
          <ac:chgData name="JD Landgrebe" userId="921edb75-05d0-42c9-b1e2-8db0895daacc" providerId="ADAL" clId="{12E92E09-945A-491A-A0D1-48F112F65D67}" dt="2020-02-18T22:17:25.540" v="18" actId="14100"/>
          <ac:picMkLst>
            <pc:docMk/>
            <pc:sldMk cId="3310138030" sldId="265"/>
            <ac:picMk id="17" creationId="{1EDB7CD6-3FF6-485B-8C6B-4BDC13CE7CAF}"/>
          </ac:picMkLst>
        </pc:picChg>
        <pc:picChg chg="mod">
          <ac:chgData name="JD Landgrebe" userId="921edb75-05d0-42c9-b1e2-8db0895daacc" providerId="ADAL" clId="{12E92E09-945A-491A-A0D1-48F112F65D67}" dt="2020-02-18T22:17:30.587" v="19" actId="14100"/>
          <ac:picMkLst>
            <pc:docMk/>
            <pc:sldMk cId="3310138030" sldId="265"/>
            <ac:picMk id="19" creationId="{51D71FF6-A82D-4170-A638-5EEA391AC7C9}"/>
          </ac:picMkLst>
        </pc:picChg>
        <pc:picChg chg="mod">
          <ac:chgData name="JD Landgrebe" userId="921edb75-05d0-42c9-b1e2-8db0895daacc" providerId="ADAL" clId="{12E92E09-945A-491A-A0D1-48F112F65D67}" dt="2020-02-18T22:17:33.539" v="20" actId="1076"/>
          <ac:picMkLst>
            <pc:docMk/>
            <pc:sldMk cId="3310138030" sldId="265"/>
            <ac:picMk id="21" creationId="{39060473-48BA-4AE3-9A1A-1E41B8962D99}"/>
          </ac:picMkLst>
        </pc:picChg>
      </pc:sldChg>
      <pc:sldChg chg="addSp modSp">
        <pc:chgData name="JD Landgrebe" userId="921edb75-05d0-42c9-b1e2-8db0895daacc" providerId="ADAL" clId="{12E92E09-945A-491A-A0D1-48F112F65D67}" dt="2020-02-19T15:06:15.504" v="1281" actId="20577"/>
        <pc:sldMkLst>
          <pc:docMk/>
          <pc:sldMk cId="4032344838" sldId="266"/>
        </pc:sldMkLst>
        <pc:spChg chg="mod">
          <ac:chgData name="JD Landgrebe" userId="921edb75-05d0-42c9-b1e2-8db0895daacc" providerId="ADAL" clId="{12E92E09-945A-491A-A0D1-48F112F65D67}" dt="2020-02-19T15:06:15.504" v="1281" actId="20577"/>
          <ac:spMkLst>
            <pc:docMk/>
            <pc:sldMk cId="4032344838" sldId="266"/>
            <ac:spMk id="2" creationId="{47144D05-D3D8-47B6-A66F-410337D11C8D}"/>
          </ac:spMkLst>
        </pc:spChg>
        <pc:spChg chg="mod">
          <ac:chgData name="JD Landgrebe" userId="921edb75-05d0-42c9-b1e2-8db0895daacc" providerId="ADAL" clId="{12E92E09-945A-491A-A0D1-48F112F65D67}" dt="2020-02-19T13:44:42.453" v="1077" actId="20577"/>
          <ac:spMkLst>
            <pc:docMk/>
            <pc:sldMk cId="4032344838" sldId="266"/>
            <ac:spMk id="3" creationId="{AC414EC2-E8E6-4D34-AE93-4534EC0FFDA3}"/>
          </ac:spMkLst>
        </pc:spChg>
        <pc:spChg chg="add mod">
          <ac:chgData name="JD Landgrebe" userId="921edb75-05d0-42c9-b1e2-8db0895daacc" providerId="ADAL" clId="{12E92E09-945A-491A-A0D1-48F112F65D67}" dt="2020-02-18T23:34:50.180" v="210" actId="207"/>
          <ac:spMkLst>
            <pc:docMk/>
            <pc:sldMk cId="4032344838" sldId="266"/>
            <ac:spMk id="4" creationId="{3EA2C295-75E1-4C09-BE96-BE6EB1DEB022}"/>
          </ac:spMkLst>
        </pc:spChg>
        <pc:spChg chg="add mod">
          <ac:chgData name="JD Landgrebe" userId="921edb75-05d0-42c9-b1e2-8db0895daacc" providerId="ADAL" clId="{12E92E09-945A-491A-A0D1-48F112F65D67}" dt="2020-02-18T23:34:59.805" v="212" actId="1076"/>
          <ac:spMkLst>
            <pc:docMk/>
            <pc:sldMk cId="4032344838" sldId="266"/>
            <ac:spMk id="10" creationId="{DAAE270C-4077-4962-A595-93C66CB33693}"/>
          </ac:spMkLst>
        </pc:spChg>
        <pc:spChg chg="add mod">
          <ac:chgData name="JD Landgrebe" userId="921edb75-05d0-42c9-b1e2-8db0895daacc" providerId="ADAL" clId="{12E92E09-945A-491A-A0D1-48F112F65D67}" dt="2020-02-18T23:35:08.165" v="214" actId="1076"/>
          <ac:spMkLst>
            <pc:docMk/>
            <pc:sldMk cId="4032344838" sldId="266"/>
            <ac:spMk id="12" creationId="{C10AFCEC-3B46-4444-9FB7-A4D6652F856A}"/>
          </ac:spMkLst>
        </pc:spChg>
        <pc:picChg chg="mod">
          <ac:chgData name="JD Landgrebe" userId="921edb75-05d0-42c9-b1e2-8db0895daacc" providerId="ADAL" clId="{12E92E09-945A-491A-A0D1-48F112F65D67}" dt="2020-02-18T23:35:13.540" v="215" actId="1076"/>
          <ac:picMkLst>
            <pc:docMk/>
            <pc:sldMk cId="4032344838" sldId="266"/>
            <ac:picMk id="11" creationId="{E8F31C6A-79D2-4BBF-AE62-4FC892EC1007}"/>
          </ac:picMkLst>
        </pc:picChg>
      </pc:sldChg>
      <pc:sldChg chg="modSp ord">
        <pc:chgData name="JD Landgrebe" userId="921edb75-05d0-42c9-b1e2-8db0895daacc" providerId="ADAL" clId="{12E92E09-945A-491A-A0D1-48F112F65D67}" dt="2020-03-09T15:49:13.963" v="1508"/>
        <pc:sldMkLst>
          <pc:docMk/>
          <pc:sldMk cId="1481202227" sldId="267"/>
        </pc:sldMkLst>
        <pc:spChg chg="mod">
          <ac:chgData name="JD Landgrebe" userId="921edb75-05d0-42c9-b1e2-8db0895daacc" providerId="ADAL" clId="{12E92E09-945A-491A-A0D1-48F112F65D67}" dt="2020-02-19T15:05:42.785" v="1261" actId="1035"/>
          <ac:spMkLst>
            <pc:docMk/>
            <pc:sldMk cId="1481202227" sldId="267"/>
            <ac:spMk id="2" creationId="{47000ED2-28E5-432C-9AB6-82E41C3571C2}"/>
          </ac:spMkLst>
        </pc:spChg>
        <pc:spChg chg="mod">
          <ac:chgData name="JD Landgrebe" userId="921edb75-05d0-42c9-b1e2-8db0895daacc" providerId="ADAL" clId="{12E92E09-945A-491A-A0D1-48F112F65D67}" dt="2020-02-19T15:05:47.659" v="1270" actId="1035"/>
          <ac:spMkLst>
            <pc:docMk/>
            <pc:sldMk cId="1481202227" sldId="267"/>
            <ac:spMk id="17" creationId="{D54BFA0E-947E-41F0-9626-960AA44CFE33}"/>
          </ac:spMkLst>
        </pc:spChg>
        <pc:spChg chg="mod">
          <ac:chgData name="JD Landgrebe" userId="921edb75-05d0-42c9-b1e2-8db0895daacc" providerId="ADAL" clId="{12E92E09-945A-491A-A0D1-48F112F65D67}" dt="2020-02-19T13:46:30.625" v="1108" actId="1036"/>
          <ac:spMkLst>
            <pc:docMk/>
            <pc:sldMk cId="1481202227" sldId="267"/>
            <ac:spMk id="19" creationId="{BC8D98B3-C578-49C2-9D92-9E3005027252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28" creationId="{BD79232B-658B-40A3-914F-05556AF2E52C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0" creationId="{3B317E2B-89C8-4C9F-B57F-C1A21A628959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1" creationId="{711AEABB-048D-4E65-A31E-178729088C3B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2" creationId="{AB68E727-1494-47FC-B4CD-F32B9B209517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3" creationId="{C8EB37B8-18BE-4B8B-8772-A76F1C51EC11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4" creationId="{A7EBE6B0-B19D-44A0-BDE4-551F18706A83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5" creationId="{B8A27537-0EF1-45B2-8C09-E583BE5B9B12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6" creationId="{EDB2B154-F99D-440A-869F-7F75077202D6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7" creationId="{6ED1957E-7F33-4491-AB63-44631BDB172A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8" creationId="{222539E4-79B8-438C-A50A-6E1A83A75B03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9" creationId="{5A02E08C-09CA-40A6-8EF0-D58705C4ADCA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40" creationId="{082B185A-5BD1-4505-B00F-DD344802E915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41" creationId="{821C3DB2-9E1A-4EE3-8D22-B2F5EF6F65BC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42" creationId="{39940567-F797-443E-B80A-A60EBDF967A4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43" creationId="{7B475863-58EF-4CD8-BCAF-579C0D3FF243}"/>
          </ac:spMkLst>
        </pc:spChg>
        <pc:picChg chg="mod">
          <ac:chgData name="JD Landgrebe" userId="921edb75-05d0-42c9-b1e2-8db0895daacc" providerId="ADAL" clId="{12E92E09-945A-491A-A0D1-48F112F65D67}" dt="2020-02-19T15:04:56.329" v="1248" actId="1036"/>
          <ac:picMkLst>
            <pc:docMk/>
            <pc:sldMk cId="1481202227" sldId="267"/>
            <ac:picMk id="5" creationId="{6EEF594A-BE10-470F-93BD-A261F4F071CC}"/>
          </ac:picMkLst>
        </pc:picChg>
      </pc:sldChg>
      <pc:sldChg chg="addSp delSp modSp add">
        <pc:chgData name="JD Landgrebe" userId="921edb75-05d0-42c9-b1e2-8db0895daacc" providerId="ADAL" clId="{12E92E09-945A-491A-A0D1-48F112F65D67}" dt="2020-02-19T22:15:26.223" v="1504" actId="14100"/>
        <pc:sldMkLst>
          <pc:docMk/>
          <pc:sldMk cId="3812661892" sldId="268"/>
        </pc:sldMkLst>
        <pc:spChg chg="mod">
          <ac:chgData name="JD Landgrebe" userId="921edb75-05d0-42c9-b1e2-8db0895daacc" providerId="ADAL" clId="{12E92E09-945A-491A-A0D1-48F112F65D67}" dt="2020-02-19T14:52:13.095" v="1164" actId="20577"/>
          <ac:spMkLst>
            <pc:docMk/>
            <pc:sldMk cId="3812661892" sldId="268"/>
            <ac:spMk id="2" creationId="{987C0D89-4412-42E0-AA3B-8975B007FD5A}"/>
          </ac:spMkLst>
        </pc:spChg>
        <pc:spChg chg="mod">
          <ac:chgData name="JD Landgrebe" userId="921edb75-05d0-42c9-b1e2-8db0895daacc" providerId="ADAL" clId="{12E92E09-945A-491A-A0D1-48F112F65D67}" dt="2020-02-19T14:53:53.735" v="1199" actId="5793"/>
          <ac:spMkLst>
            <pc:docMk/>
            <pc:sldMk cId="3812661892" sldId="268"/>
            <ac:spMk id="3" creationId="{66B2E2D1-95F5-478A-8239-4BA008E55357}"/>
          </ac:spMkLst>
        </pc:spChg>
        <pc:picChg chg="add del mod">
          <ac:chgData name="JD Landgrebe" userId="921edb75-05d0-42c9-b1e2-8db0895daacc" providerId="ADAL" clId="{12E92E09-945A-491A-A0D1-48F112F65D67}" dt="2020-02-19T15:00:22.501" v="1202" actId="478"/>
          <ac:picMkLst>
            <pc:docMk/>
            <pc:sldMk cId="3812661892" sldId="268"/>
            <ac:picMk id="5" creationId="{343702D2-4FCD-4696-840F-ADAF3D3084CE}"/>
          </ac:picMkLst>
        </pc:picChg>
        <pc:picChg chg="add del mod ord">
          <ac:chgData name="JD Landgrebe" userId="921edb75-05d0-42c9-b1e2-8db0895daacc" providerId="ADAL" clId="{12E92E09-945A-491A-A0D1-48F112F65D67}" dt="2020-02-19T17:50:22.861" v="1408" actId="478"/>
          <ac:picMkLst>
            <pc:docMk/>
            <pc:sldMk cId="3812661892" sldId="268"/>
            <ac:picMk id="5" creationId="{54665406-A98A-4FBC-8100-973081265265}"/>
          </ac:picMkLst>
        </pc:picChg>
        <pc:picChg chg="add del mod">
          <ac:chgData name="JD Landgrebe" userId="921edb75-05d0-42c9-b1e2-8db0895daacc" providerId="ADAL" clId="{12E92E09-945A-491A-A0D1-48F112F65D67}" dt="2020-02-19T22:12:40.021" v="1498" actId="478"/>
          <ac:picMkLst>
            <pc:docMk/>
            <pc:sldMk cId="3812661892" sldId="268"/>
            <ac:picMk id="5" creationId="{91236101-36B9-4E38-95FA-5EBCF7C15E93}"/>
          </ac:picMkLst>
        </pc:picChg>
        <pc:picChg chg="add mod">
          <ac:chgData name="JD Landgrebe" userId="921edb75-05d0-42c9-b1e2-8db0895daacc" providerId="ADAL" clId="{12E92E09-945A-491A-A0D1-48F112F65D67}" dt="2020-02-19T22:15:26.223" v="1504" actId="14100"/>
          <ac:picMkLst>
            <pc:docMk/>
            <pc:sldMk cId="3812661892" sldId="268"/>
            <ac:picMk id="7" creationId="{4B2CA17E-03D7-483E-B118-09CBB30CF0F3}"/>
          </ac:picMkLst>
        </pc:picChg>
        <pc:picChg chg="add del mod ord">
          <ac:chgData name="JD Landgrebe" userId="921edb75-05d0-42c9-b1e2-8db0895daacc" providerId="ADAL" clId="{12E92E09-945A-491A-A0D1-48F112F65D67}" dt="2020-02-19T17:47:59.972" v="1400" actId="478"/>
          <ac:picMkLst>
            <pc:docMk/>
            <pc:sldMk cId="3812661892" sldId="268"/>
            <ac:picMk id="7" creationId="{B22A7635-6982-4330-894D-F5B98AE3B03D}"/>
          </ac:picMkLst>
        </pc:picChg>
        <pc:picChg chg="add mod ord">
          <ac:chgData name="JD Landgrebe" userId="921edb75-05d0-42c9-b1e2-8db0895daacc" providerId="ADAL" clId="{12E92E09-945A-491A-A0D1-48F112F65D67}" dt="2020-02-19T17:51:05.100" v="1464" actId="1076"/>
          <ac:picMkLst>
            <pc:docMk/>
            <pc:sldMk cId="3812661892" sldId="268"/>
            <ac:picMk id="8" creationId="{7158256A-A1C2-49AC-A675-3F99B15F210A}"/>
          </ac:picMkLst>
        </pc:picChg>
      </pc:sldChg>
    </pc:docChg>
  </pc:docChgLst>
  <pc:docChgLst>
    <pc:chgData name="JD Landgrebe" userId="921edb75-05d0-42c9-b1e2-8db0895daacc" providerId="ADAL" clId="{E948279B-2A60-284B-B608-57307F83F4BC}"/>
    <pc:docChg chg="custSel modSld">
      <pc:chgData name="JD Landgrebe" userId="921edb75-05d0-42c9-b1e2-8db0895daacc" providerId="ADAL" clId="{E948279B-2A60-284B-B608-57307F83F4BC}" dt="2020-02-19T21:09:04.337" v="62" actId="478"/>
      <pc:docMkLst>
        <pc:docMk/>
      </pc:docMkLst>
      <pc:sldChg chg="modSp">
        <pc:chgData name="JD Landgrebe" userId="921edb75-05d0-42c9-b1e2-8db0895daacc" providerId="ADAL" clId="{E948279B-2A60-284B-B608-57307F83F4BC}" dt="2020-02-18T22:02:24.779" v="39" actId="20577"/>
        <pc:sldMkLst>
          <pc:docMk/>
          <pc:sldMk cId="1160416326" sldId="256"/>
        </pc:sldMkLst>
        <pc:spChg chg="mod">
          <ac:chgData name="JD Landgrebe" userId="921edb75-05d0-42c9-b1e2-8db0895daacc" providerId="ADAL" clId="{E948279B-2A60-284B-B608-57307F83F4BC}" dt="2020-02-18T18:30:45.823" v="14" actId="20577"/>
          <ac:spMkLst>
            <pc:docMk/>
            <pc:sldMk cId="1160416326" sldId="256"/>
            <ac:spMk id="2" creationId="{AD01B61E-9FFB-4EB6-A506-9C9F4E3651FB}"/>
          </ac:spMkLst>
        </pc:spChg>
        <pc:spChg chg="mod">
          <ac:chgData name="JD Landgrebe" userId="921edb75-05d0-42c9-b1e2-8db0895daacc" providerId="ADAL" clId="{E948279B-2A60-284B-B608-57307F83F4BC}" dt="2020-02-18T22:02:24.779" v="39" actId="20577"/>
          <ac:spMkLst>
            <pc:docMk/>
            <pc:sldMk cId="1160416326" sldId="256"/>
            <ac:spMk id="3" creationId="{EF0DA793-322F-4FF7-8530-524FB53C7C57}"/>
          </ac:spMkLst>
        </pc:spChg>
      </pc:sldChg>
      <pc:sldChg chg="modSp">
        <pc:chgData name="JD Landgrebe" userId="921edb75-05d0-42c9-b1e2-8db0895daacc" providerId="ADAL" clId="{E948279B-2A60-284B-B608-57307F83F4BC}" dt="2020-02-18T22:03:20.656" v="54" actId="20577"/>
        <pc:sldMkLst>
          <pc:docMk/>
          <pc:sldMk cId="2167497379" sldId="257"/>
        </pc:sldMkLst>
        <pc:spChg chg="mod">
          <ac:chgData name="JD Landgrebe" userId="921edb75-05d0-42c9-b1e2-8db0895daacc" providerId="ADAL" clId="{E948279B-2A60-284B-B608-57307F83F4BC}" dt="2020-02-18T22:03:20.656" v="54" actId="20577"/>
          <ac:spMkLst>
            <pc:docMk/>
            <pc:sldMk cId="2167497379" sldId="257"/>
            <ac:spMk id="3" creationId="{F6CC5DE2-2678-4F40-A49A-D84BF4E75F4F}"/>
          </ac:spMkLst>
        </pc:spChg>
      </pc:sldChg>
      <pc:sldChg chg="modSp">
        <pc:chgData name="JD Landgrebe" userId="921edb75-05d0-42c9-b1e2-8db0895daacc" providerId="ADAL" clId="{E948279B-2A60-284B-B608-57307F83F4BC}" dt="2020-02-18T22:04:44.616" v="56" actId="14100"/>
        <pc:sldMkLst>
          <pc:docMk/>
          <pc:sldMk cId="3420838183" sldId="259"/>
        </pc:sldMkLst>
        <pc:spChg chg="mod">
          <ac:chgData name="JD Landgrebe" userId="921edb75-05d0-42c9-b1e2-8db0895daacc" providerId="ADAL" clId="{E948279B-2A60-284B-B608-57307F83F4BC}" dt="2020-02-18T22:04:44.616" v="56" actId="14100"/>
          <ac:spMkLst>
            <pc:docMk/>
            <pc:sldMk cId="3420838183" sldId="259"/>
            <ac:spMk id="3" creationId="{14D1BE8F-0F77-45D8-9269-F398F9BADB81}"/>
          </ac:spMkLst>
        </pc:spChg>
        <pc:picChg chg="mod">
          <ac:chgData name="JD Landgrebe" userId="921edb75-05d0-42c9-b1e2-8db0895daacc" providerId="ADAL" clId="{E948279B-2A60-284B-B608-57307F83F4BC}" dt="2020-02-18T22:04:35.751" v="55" actId="1076"/>
          <ac:picMkLst>
            <pc:docMk/>
            <pc:sldMk cId="3420838183" sldId="259"/>
            <ac:picMk id="6" creationId="{20ADF578-F314-4CF0-A204-E2D6892B9F26}"/>
          </ac:picMkLst>
        </pc:picChg>
      </pc:sldChg>
      <pc:sldChg chg="modSp">
        <pc:chgData name="JD Landgrebe" userId="921edb75-05d0-42c9-b1e2-8db0895daacc" providerId="ADAL" clId="{E948279B-2A60-284B-B608-57307F83F4BC}" dt="2020-02-18T22:05:26.064" v="61" actId="20577"/>
        <pc:sldMkLst>
          <pc:docMk/>
          <pc:sldMk cId="1804068571" sldId="260"/>
        </pc:sldMkLst>
        <pc:spChg chg="mod">
          <ac:chgData name="JD Landgrebe" userId="921edb75-05d0-42c9-b1e2-8db0895daacc" providerId="ADAL" clId="{E948279B-2A60-284B-B608-57307F83F4BC}" dt="2020-02-18T22:05:26.064" v="61" actId="20577"/>
          <ac:spMkLst>
            <pc:docMk/>
            <pc:sldMk cId="1804068571" sldId="260"/>
            <ac:spMk id="2" creationId="{0345DCB9-1EE0-4525-938D-B22C48531B19}"/>
          </ac:spMkLst>
        </pc:spChg>
      </pc:sldChg>
      <pc:sldChg chg="delSp">
        <pc:chgData name="JD Landgrebe" userId="921edb75-05d0-42c9-b1e2-8db0895daacc" providerId="ADAL" clId="{E948279B-2A60-284B-B608-57307F83F4BC}" dt="2020-02-19T21:09:04.337" v="62" actId="478"/>
        <pc:sldMkLst>
          <pc:docMk/>
          <pc:sldMk cId="3812661892" sldId="268"/>
        </pc:sldMkLst>
        <pc:picChg chg="del">
          <ac:chgData name="JD Landgrebe" userId="921edb75-05d0-42c9-b1e2-8db0895daacc" providerId="ADAL" clId="{E948279B-2A60-284B-B608-57307F83F4BC}" dt="2020-02-19T21:09:04.337" v="62" actId="478"/>
          <ac:picMkLst>
            <pc:docMk/>
            <pc:sldMk cId="3812661892" sldId="268"/>
            <ac:picMk id="8" creationId="{7158256A-A1C2-49AC-A675-3F99B15F210A}"/>
          </ac:picMkLst>
        </pc:picChg>
      </pc:sldChg>
    </pc:docChg>
  </pc:docChgLst>
  <pc:docChgLst>
    <pc:chgData name="JD Landgrebe" userId="921edb75-05d0-42c9-b1e2-8db0895daacc" providerId="ADAL" clId="{96BF1103-6DA9-40CB-A37D-6CEC1F4778D4}"/>
    <pc:docChg chg="undo custSel addSld modSld">
      <pc:chgData name="JD Landgrebe" userId="921edb75-05d0-42c9-b1e2-8db0895daacc" providerId="ADAL" clId="{96BF1103-6DA9-40CB-A37D-6CEC1F4778D4}" dt="2020-02-18T21:51:10.321" v="3041" actId="20577"/>
      <pc:docMkLst>
        <pc:docMk/>
      </pc:docMkLst>
      <pc:sldChg chg="modSp">
        <pc:chgData name="JD Landgrebe" userId="921edb75-05d0-42c9-b1e2-8db0895daacc" providerId="ADAL" clId="{96BF1103-6DA9-40CB-A37D-6CEC1F4778D4}" dt="2020-02-18T20:40:37.853" v="2294" actId="20577"/>
        <pc:sldMkLst>
          <pc:docMk/>
          <pc:sldMk cId="1160416326" sldId="256"/>
        </pc:sldMkLst>
        <pc:spChg chg="mod">
          <ac:chgData name="JD Landgrebe" userId="921edb75-05d0-42c9-b1e2-8db0895daacc" providerId="ADAL" clId="{96BF1103-6DA9-40CB-A37D-6CEC1F4778D4}" dt="2020-02-18T19:47:30.930" v="1947" actId="20577"/>
          <ac:spMkLst>
            <pc:docMk/>
            <pc:sldMk cId="1160416326" sldId="256"/>
            <ac:spMk id="2" creationId="{AD01B61E-9FFB-4EB6-A506-9C9F4E3651FB}"/>
          </ac:spMkLst>
        </pc:spChg>
        <pc:spChg chg="mod">
          <ac:chgData name="JD Landgrebe" userId="921edb75-05d0-42c9-b1e2-8db0895daacc" providerId="ADAL" clId="{96BF1103-6DA9-40CB-A37D-6CEC1F4778D4}" dt="2020-02-18T20:40:37.853" v="2294" actId="20577"/>
          <ac:spMkLst>
            <pc:docMk/>
            <pc:sldMk cId="1160416326" sldId="256"/>
            <ac:spMk id="3" creationId="{EF0DA793-322F-4FF7-8530-524FB53C7C57}"/>
          </ac:spMkLst>
        </pc:spChg>
      </pc:sldChg>
      <pc:sldChg chg="modSp">
        <pc:chgData name="JD Landgrebe" userId="921edb75-05d0-42c9-b1e2-8db0895daacc" providerId="ADAL" clId="{96BF1103-6DA9-40CB-A37D-6CEC1F4778D4}" dt="2020-02-18T20:41:12.432" v="2332" actId="20577"/>
        <pc:sldMkLst>
          <pc:docMk/>
          <pc:sldMk cId="2167497379" sldId="257"/>
        </pc:sldMkLst>
        <pc:spChg chg="mod">
          <ac:chgData name="JD Landgrebe" userId="921edb75-05d0-42c9-b1e2-8db0895daacc" providerId="ADAL" clId="{96BF1103-6DA9-40CB-A37D-6CEC1F4778D4}" dt="2020-02-18T20:41:12.432" v="2332" actId="20577"/>
          <ac:spMkLst>
            <pc:docMk/>
            <pc:sldMk cId="2167497379" sldId="257"/>
            <ac:spMk id="3" creationId="{F6CC5DE2-2678-4F40-A49A-D84BF4E75F4F}"/>
          </ac:spMkLst>
        </pc:spChg>
      </pc:sldChg>
      <pc:sldChg chg="modSp">
        <pc:chgData name="JD Landgrebe" userId="921edb75-05d0-42c9-b1e2-8db0895daacc" providerId="ADAL" clId="{96BF1103-6DA9-40CB-A37D-6CEC1F4778D4}" dt="2020-02-18T18:42:45.094" v="803" actId="20577"/>
        <pc:sldMkLst>
          <pc:docMk/>
          <pc:sldMk cId="3420838183" sldId="259"/>
        </pc:sldMkLst>
        <pc:spChg chg="mod">
          <ac:chgData name="JD Landgrebe" userId="921edb75-05d0-42c9-b1e2-8db0895daacc" providerId="ADAL" clId="{96BF1103-6DA9-40CB-A37D-6CEC1F4778D4}" dt="2020-02-18T18:36:12.111" v="467" actId="14100"/>
          <ac:spMkLst>
            <pc:docMk/>
            <pc:sldMk cId="3420838183" sldId="259"/>
            <ac:spMk id="2" creationId="{E56514CC-E380-42F0-80F0-9BFFCD779256}"/>
          </ac:spMkLst>
        </pc:spChg>
        <pc:spChg chg="mod">
          <ac:chgData name="JD Landgrebe" userId="921edb75-05d0-42c9-b1e2-8db0895daacc" providerId="ADAL" clId="{96BF1103-6DA9-40CB-A37D-6CEC1F4778D4}" dt="2020-02-18T18:42:08.579" v="769" actId="20577"/>
          <ac:spMkLst>
            <pc:docMk/>
            <pc:sldMk cId="3420838183" sldId="259"/>
            <ac:spMk id="3" creationId="{14D1BE8F-0F77-45D8-9269-F398F9BADB81}"/>
          </ac:spMkLst>
        </pc:spChg>
        <pc:spChg chg="mod">
          <ac:chgData name="JD Landgrebe" userId="921edb75-05d0-42c9-b1e2-8db0895daacc" providerId="ADAL" clId="{96BF1103-6DA9-40CB-A37D-6CEC1F4778D4}" dt="2020-02-18T18:42:45.094" v="803" actId="20577"/>
          <ac:spMkLst>
            <pc:docMk/>
            <pc:sldMk cId="3420838183" sldId="259"/>
            <ac:spMk id="4" creationId="{23838F0E-390A-4935-9128-B1E0B411F3BD}"/>
          </ac:spMkLst>
        </pc:spChg>
      </pc:sldChg>
      <pc:sldChg chg="modSp">
        <pc:chgData name="JD Landgrebe" userId="921edb75-05d0-42c9-b1e2-8db0895daacc" providerId="ADAL" clId="{96BF1103-6DA9-40CB-A37D-6CEC1F4778D4}" dt="2020-02-18T18:43:02.502" v="807" actId="20577"/>
        <pc:sldMkLst>
          <pc:docMk/>
          <pc:sldMk cId="1804068571" sldId="260"/>
        </pc:sldMkLst>
        <pc:spChg chg="mod">
          <ac:chgData name="JD Landgrebe" userId="921edb75-05d0-42c9-b1e2-8db0895daacc" providerId="ADAL" clId="{96BF1103-6DA9-40CB-A37D-6CEC1F4778D4}" dt="2020-02-18T18:36:29.002" v="483" actId="20577"/>
          <ac:spMkLst>
            <pc:docMk/>
            <pc:sldMk cId="1804068571" sldId="260"/>
            <ac:spMk id="2" creationId="{0345DCB9-1EE0-4525-938D-B22C48531B19}"/>
          </ac:spMkLst>
        </pc:spChg>
        <pc:spChg chg="mod">
          <ac:chgData name="JD Landgrebe" userId="921edb75-05d0-42c9-b1e2-8db0895daacc" providerId="ADAL" clId="{96BF1103-6DA9-40CB-A37D-6CEC1F4778D4}" dt="2020-02-18T18:43:02.502" v="807" actId="20577"/>
          <ac:spMkLst>
            <pc:docMk/>
            <pc:sldMk cId="1804068571" sldId="260"/>
            <ac:spMk id="15" creationId="{F1B7741F-94E1-4303-9F18-9E99B77FBF7D}"/>
          </ac:spMkLst>
        </pc:spChg>
      </pc:sldChg>
      <pc:sldChg chg="addSp delSp modSp">
        <pc:chgData name="JD Landgrebe" userId="921edb75-05d0-42c9-b1e2-8db0895daacc" providerId="ADAL" clId="{96BF1103-6DA9-40CB-A37D-6CEC1F4778D4}" dt="2020-02-18T20:27:55.365" v="2057" actId="14100"/>
        <pc:sldMkLst>
          <pc:docMk/>
          <pc:sldMk cId="3615334521" sldId="262"/>
        </pc:sldMkLst>
        <pc:spChg chg="mod">
          <ac:chgData name="JD Landgrebe" userId="921edb75-05d0-42c9-b1e2-8db0895daacc" providerId="ADAL" clId="{96BF1103-6DA9-40CB-A37D-6CEC1F4778D4}" dt="2020-02-18T20:27:04.146" v="2048" actId="1076"/>
          <ac:spMkLst>
            <pc:docMk/>
            <pc:sldMk cId="3615334521" sldId="262"/>
            <ac:spMk id="3" creationId="{5B921F5E-D0A6-4E36-90CF-D8E2D8C4277B}"/>
          </ac:spMkLst>
        </pc:spChg>
        <pc:spChg chg="mod ord">
          <ac:chgData name="JD Landgrebe" userId="921edb75-05d0-42c9-b1e2-8db0895daacc" providerId="ADAL" clId="{96BF1103-6DA9-40CB-A37D-6CEC1F4778D4}" dt="2020-02-18T20:26:15.177" v="2041" actId="14100"/>
          <ac:spMkLst>
            <pc:docMk/>
            <pc:sldMk cId="3615334521" sldId="262"/>
            <ac:spMk id="5" creationId="{42701E20-563C-4B0E-8941-361F6DBC5FED}"/>
          </ac:spMkLst>
        </pc:spChg>
        <pc:spChg chg="mod ord">
          <ac:chgData name="JD Landgrebe" userId="921edb75-05d0-42c9-b1e2-8db0895daacc" providerId="ADAL" clId="{96BF1103-6DA9-40CB-A37D-6CEC1F4778D4}" dt="2020-02-18T20:26:39.443" v="2045" actId="14100"/>
          <ac:spMkLst>
            <pc:docMk/>
            <pc:sldMk cId="3615334521" sldId="262"/>
            <ac:spMk id="8" creationId="{922ABA83-DCA5-4872-8064-731E48ACE7ED}"/>
          </ac:spMkLst>
        </pc:spChg>
        <pc:spChg chg="mod ord">
          <ac:chgData name="JD Landgrebe" userId="921edb75-05d0-42c9-b1e2-8db0895daacc" providerId="ADAL" clId="{96BF1103-6DA9-40CB-A37D-6CEC1F4778D4}" dt="2020-02-18T20:27:55.365" v="2057" actId="14100"/>
          <ac:spMkLst>
            <pc:docMk/>
            <pc:sldMk cId="3615334521" sldId="262"/>
            <ac:spMk id="10" creationId="{076D228A-F3DD-4654-902C-6191A929F04A}"/>
          </ac:spMkLst>
        </pc:spChg>
        <pc:spChg chg="mod">
          <ac:chgData name="JD Landgrebe" userId="921edb75-05d0-42c9-b1e2-8db0895daacc" providerId="ADAL" clId="{96BF1103-6DA9-40CB-A37D-6CEC1F4778D4}" dt="2020-02-18T20:26:21.974" v="2042" actId="1076"/>
          <ac:spMkLst>
            <pc:docMk/>
            <pc:sldMk cId="3615334521" sldId="262"/>
            <ac:spMk id="12" creationId="{4F571DF7-9F55-4B45-9284-AC126F7DB63B}"/>
          </ac:spMkLst>
        </pc:spChg>
        <pc:spChg chg="mod">
          <ac:chgData name="JD Landgrebe" userId="921edb75-05d0-42c9-b1e2-8db0895daacc" providerId="ADAL" clId="{96BF1103-6DA9-40CB-A37D-6CEC1F4778D4}" dt="2020-02-18T20:25:57.100" v="2039" actId="14100"/>
          <ac:spMkLst>
            <pc:docMk/>
            <pc:sldMk cId="3615334521" sldId="262"/>
            <ac:spMk id="13" creationId="{71132E4D-8CE8-46BC-B836-40B94F1C879A}"/>
          </ac:spMkLst>
        </pc:spChg>
        <pc:spChg chg="mod">
          <ac:chgData name="JD Landgrebe" userId="921edb75-05d0-42c9-b1e2-8db0895daacc" providerId="ADAL" clId="{96BF1103-6DA9-40CB-A37D-6CEC1F4778D4}" dt="2020-02-18T20:26:56.552" v="2047" actId="1076"/>
          <ac:spMkLst>
            <pc:docMk/>
            <pc:sldMk cId="3615334521" sldId="262"/>
            <ac:spMk id="14" creationId="{85533834-A3A7-497F-811E-EA3DA94D1207}"/>
          </ac:spMkLst>
        </pc:spChg>
        <pc:spChg chg="mod">
          <ac:chgData name="JD Landgrebe" userId="921edb75-05d0-42c9-b1e2-8db0895daacc" providerId="ADAL" clId="{96BF1103-6DA9-40CB-A37D-6CEC1F4778D4}" dt="2020-02-18T20:27:28.802" v="2055" actId="20577"/>
          <ac:spMkLst>
            <pc:docMk/>
            <pc:sldMk cId="3615334521" sldId="262"/>
            <ac:spMk id="18" creationId="{87105D32-450C-4EC4-B3AC-DE228AD5C1BB}"/>
          </ac:spMkLst>
        </pc:spChg>
        <pc:spChg chg="mod ord">
          <ac:chgData name="JD Landgrebe" userId="921edb75-05d0-42c9-b1e2-8db0895daacc" providerId="ADAL" clId="{96BF1103-6DA9-40CB-A37D-6CEC1F4778D4}" dt="2020-02-18T20:25:25.848" v="2033" actId="14100"/>
          <ac:spMkLst>
            <pc:docMk/>
            <pc:sldMk cId="3615334521" sldId="262"/>
            <ac:spMk id="22" creationId="{A78C6EC6-B69C-4126-B52B-79E5DE166536}"/>
          </ac:spMkLst>
        </pc:spChg>
        <pc:spChg chg="mod">
          <ac:chgData name="JD Landgrebe" userId="921edb75-05d0-42c9-b1e2-8db0895daacc" providerId="ADAL" clId="{96BF1103-6DA9-40CB-A37D-6CEC1F4778D4}" dt="2020-02-18T20:25:42.037" v="2036" actId="1076"/>
          <ac:spMkLst>
            <pc:docMk/>
            <pc:sldMk cId="3615334521" sldId="262"/>
            <ac:spMk id="25" creationId="{9E2A3B21-EF03-459F-BA6D-2C37B96F3D04}"/>
          </ac:spMkLst>
        </pc:spChg>
        <pc:spChg chg="del">
          <ac:chgData name="JD Landgrebe" userId="921edb75-05d0-42c9-b1e2-8db0895daacc" providerId="ADAL" clId="{96BF1103-6DA9-40CB-A37D-6CEC1F4778D4}" dt="2020-02-18T20:22:32.209" v="2012" actId="478"/>
          <ac:spMkLst>
            <pc:docMk/>
            <pc:sldMk cId="3615334521" sldId="262"/>
            <ac:spMk id="26" creationId="{4E433338-9CF9-4CB9-87CB-094FC59E9F02}"/>
          </ac:spMkLst>
        </pc:spChg>
        <pc:picChg chg="del">
          <ac:chgData name="JD Landgrebe" userId="921edb75-05d0-42c9-b1e2-8db0895daacc" providerId="ADAL" clId="{96BF1103-6DA9-40CB-A37D-6CEC1F4778D4}" dt="2020-02-18T20:22:27.193" v="2011" actId="478"/>
          <ac:picMkLst>
            <pc:docMk/>
            <pc:sldMk cId="3615334521" sldId="262"/>
            <ac:picMk id="4" creationId="{9CB4A8F8-A1C2-4597-9F93-BEA50D9E9378}"/>
          </ac:picMkLst>
        </pc:picChg>
        <pc:picChg chg="add mod ord">
          <ac:chgData name="JD Landgrebe" userId="921edb75-05d0-42c9-b1e2-8db0895daacc" providerId="ADAL" clId="{96BF1103-6DA9-40CB-A37D-6CEC1F4778D4}" dt="2020-02-18T20:24:31.896" v="2026" actId="1076"/>
          <ac:picMkLst>
            <pc:docMk/>
            <pc:sldMk cId="3615334521" sldId="262"/>
            <ac:picMk id="21" creationId="{E2964369-BBFD-40AF-8025-95916EEC7581}"/>
          </ac:picMkLst>
        </pc:picChg>
        <pc:cxnChg chg="mod ord">
          <ac:chgData name="JD Landgrebe" userId="921edb75-05d0-42c9-b1e2-8db0895daacc" providerId="ADAL" clId="{96BF1103-6DA9-40CB-A37D-6CEC1F4778D4}" dt="2020-02-18T20:26:39.443" v="2045" actId="14100"/>
          <ac:cxnSpMkLst>
            <pc:docMk/>
            <pc:sldMk cId="3615334521" sldId="262"/>
            <ac:cxnSpMk id="7" creationId="{ABF53BC1-3574-4C61-8E32-AF23B2CBB3D0}"/>
          </ac:cxnSpMkLst>
        </pc:cxnChg>
        <pc:cxnChg chg="mod ord">
          <ac:chgData name="JD Landgrebe" userId="921edb75-05d0-42c9-b1e2-8db0895daacc" providerId="ADAL" clId="{96BF1103-6DA9-40CB-A37D-6CEC1F4778D4}" dt="2020-02-18T20:26:27.583" v="2043" actId="14100"/>
          <ac:cxnSpMkLst>
            <pc:docMk/>
            <pc:sldMk cId="3615334521" sldId="262"/>
            <ac:cxnSpMk id="16" creationId="{1B312837-004A-4DA2-A8FB-599E9B01CF3B}"/>
          </ac:cxnSpMkLst>
        </pc:cxnChg>
        <pc:cxnChg chg="mod ord">
          <ac:chgData name="JD Landgrebe" userId="921edb75-05d0-42c9-b1e2-8db0895daacc" providerId="ADAL" clId="{96BF1103-6DA9-40CB-A37D-6CEC1F4778D4}" dt="2020-02-18T20:27:55.365" v="2057" actId="14100"/>
          <ac:cxnSpMkLst>
            <pc:docMk/>
            <pc:sldMk cId="3615334521" sldId="262"/>
            <ac:cxnSpMk id="19" creationId="{AAD7EA21-EC7B-483F-9F5D-4D5956E4477F}"/>
          </ac:cxnSpMkLst>
        </pc:cxnChg>
        <pc:cxnChg chg="mod ord">
          <ac:chgData name="JD Landgrebe" userId="921edb75-05d0-42c9-b1e2-8db0895daacc" providerId="ADAL" clId="{96BF1103-6DA9-40CB-A37D-6CEC1F4778D4}" dt="2020-02-18T20:25:36.303" v="2035" actId="14100"/>
          <ac:cxnSpMkLst>
            <pc:docMk/>
            <pc:sldMk cId="3615334521" sldId="262"/>
            <ac:cxnSpMk id="23" creationId="{D31A9CBF-D90A-4221-8BE2-88CB7A7493A9}"/>
          </ac:cxnSpMkLst>
        </pc:cxnChg>
      </pc:sldChg>
      <pc:sldChg chg="addSp delSp modSp">
        <pc:chgData name="JD Landgrebe" userId="921edb75-05d0-42c9-b1e2-8db0895daacc" providerId="ADAL" clId="{96BF1103-6DA9-40CB-A37D-6CEC1F4778D4}" dt="2020-02-18T21:27:00.771" v="2490" actId="113"/>
        <pc:sldMkLst>
          <pc:docMk/>
          <pc:sldMk cId="3464965241" sldId="263"/>
        </pc:sldMkLst>
        <pc:spChg chg="mod">
          <ac:chgData name="JD Landgrebe" userId="921edb75-05d0-42c9-b1e2-8db0895daacc" providerId="ADAL" clId="{96BF1103-6DA9-40CB-A37D-6CEC1F4778D4}" dt="2020-02-18T18:45:14.313" v="858" actId="20577"/>
          <ac:spMkLst>
            <pc:docMk/>
            <pc:sldMk cId="3464965241" sldId="263"/>
            <ac:spMk id="2" creationId="{1654C810-ADF8-414F-92EC-6A0879989891}"/>
          </ac:spMkLst>
        </pc:spChg>
        <pc:spChg chg="mod">
          <ac:chgData name="JD Landgrebe" userId="921edb75-05d0-42c9-b1e2-8db0895daacc" providerId="ADAL" clId="{96BF1103-6DA9-40CB-A37D-6CEC1F4778D4}" dt="2020-02-18T21:27:00.771" v="2490" actId="113"/>
          <ac:spMkLst>
            <pc:docMk/>
            <pc:sldMk cId="3464965241" sldId="263"/>
            <ac:spMk id="3" creationId="{4114C1B1-340D-4399-9D3F-8D793DF0EE66}"/>
          </ac:spMkLst>
        </pc:spChg>
        <pc:spChg chg="add mod">
          <ac:chgData name="JD Landgrebe" userId="921edb75-05d0-42c9-b1e2-8db0895daacc" providerId="ADAL" clId="{96BF1103-6DA9-40CB-A37D-6CEC1F4778D4}" dt="2020-02-18T20:51:30.187" v="2394" actId="164"/>
          <ac:spMkLst>
            <pc:docMk/>
            <pc:sldMk cId="3464965241" sldId="263"/>
            <ac:spMk id="9" creationId="{64DED963-6D13-4FE1-AC51-3B4E6F11794E}"/>
          </ac:spMkLst>
        </pc:spChg>
        <pc:spChg chg="add mod">
          <ac:chgData name="JD Landgrebe" userId="921edb75-05d0-42c9-b1e2-8db0895daacc" providerId="ADAL" clId="{96BF1103-6DA9-40CB-A37D-6CEC1F4778D4}" dt="2020-02-18T20:51:30.187" v="2394" actId="164"/>
          <ac:spMkLst>
            <pc:docMk/>
            <pc:sldMk cId="3464965241" sldId="263"/>
            <ac:spMk id="10" creationId="{583D2352-7456-4C3D-971D-C07499C3EDCF}"/>
          </ac:spMkLst>
        </pc:spChg>
        <pc:spChg chg="add mod">
          <ac:chgData name="JD Landgrebe" userId="921edb75-05d0-42c9-b1e2-8db0895daacc" providerId="ADAL" clId="{96BF1103-6DA9-40CB-A37D-6CEC1F4778D4}" dt="2020-02-18T20:51:30.187" v="2394" actId="164"/>
          <ac:spMkLst>
            <pc:docMk/>
            <pc:sldMk cId="3464965241" sldId="263"/>
            <ac:spMk id="11" creationId="{243068C0-F820-421B-ACA7-79B4EBBE51F8}"/>
          </ac:spMkLst>
        </pc:spChg>
        <pc:grpChg chg="add mod">
          <ac:chgData name="JD Landgrebe" userId="921edb75-05d0-42c9-b1e2-8db0895daacc" providerId="ADAL" clId="{96BF1103-6DA9-40CB-A37D-6CEC1F4778D4}" dt="2020-02-18T20:51:34.077" v="2395" actId="1076"/>
          <ac:grpSpMkLst>
            <pc:docMk/>
            <pc:sldMk cId="3464965241" sldId="263"/>
            <ac:grpSpMk id="14" creationId="{68064453-CEB9-4A73-92BC-AD637A108CDA}"/>
          </ac:grpSpMkLst>
        </pc:grpChg>
        <pc:picChg chg="add del">
          <ac:chgData name="JD Landgrebe" userId="921edb75-05d0-42c9-b1e2-8db0895daacc" providerId="ADAL" clId="{96BF1103-6DA9-40CB-A37D-6CEC1F4778D4}" dt="2020-02-18T18:48:16.172" v="1050"/>
          <ac:picMkLst>
            <pc:docMk/>
            <pc:sldMk cId="3464965241" sldId="263"/>
            <ac:picMk id="4" creationId="{3E9C8CAB-2E62-466F-8734-98AD41EF71ED}"/>
          </ac:picMkLst>
        </pc:picChg>
        <pc:picChg chg="add del mod">
          <ac:chgData name="JD Landgrebe" userId="921edb75-05d0-42c9-b1e2-8db0895daacc" providerId="ADAL" clId="{96BF1103-6DA9-40CB-A37D-6CEC1F4778D4}" dt="2020-02-18T20:46:14.858" v="2353" actId="478"/>
          <ac:picMkLst>
            <pc:docMk/>
            <pc:sldMk cId="3464965241" sldId="263"/>
            <ac:picMk id="5" creationId="{B798DD4F-E5A9-4B49-903F-C28CCADA447F}"/>
          </ac:picMkLst>
        </pc:picChg>
        <pc:picChg chg="add mod">
          <ac:chgData name="JD Landgrebe" userId="921edb75-05d0-42c9-b1e2-8db0895daacc" providerId="ADAL" clId="{96BF1103-6DA9-40CB-A37D-6CEC1F4778D4}" dt="2020-02-18T20:49:57.311" v="2388" actId="1076"/>
          <ac:picMkLst>
            <pc:docMk/>
            <pc:sldMk cId="3464965241" sldId="263"/>
            <ac:picMk id="6" creationId="{739EB6C5-1508-4335-A284-070A24B69E77}"/>
          </ac:picMkLst>
        </pc:picChg>
        <pc:picChg chg="add mod">
          <ac:chgData name="JD Landgrebe" userId="921edb75-05d0-42c9-b1e2-8db0895daacc" providerId="ADAL" clId="{96BF1103-6DA9-40CB-A37D-6CEC1F4778D4}" dt="2020-02-18T20:51:30.187" v="2394" actId="164"/>
          <ac:picMkLst>
            <pc:docMk/>
            <pc:sldMk cId="3464965241" sldId="263"/>
            <ac:picMk id="8" creationId="{5F9C4BDB-FCFF-47FD-B9C8-470A2E887EF1}"/>
          </ac:picMkLst>
        </pc:picChg>
        <pc:picChg chg="add mod">
          <ac:chgData name="JD Landgrebe" userId="921edb75-05d0-42c9-b1e2-8db0895daacc" providerId="ADAL" clId="{96BF1103-6DA9-40CB-A37D-6CEC1F4778D4}" dt="2020-02-18T20:51:37.389" v="2396" actId="1076"/>
          <ac:picMkLst>
            <pc:docMk/>
            <pc:sldMk cId="3464965241" sldId="263"/>
            <ac:picMk id="13" creationId="{48EA4A64-C9E5-41EC-A556-56A1009FA49B}"/>
          </ac:picMkLst>
        </pc:picChg>
      </pc:sldChg>
      <pc:sldChg chg="addSp delSp modSp">
        <pc:chgData name="JD Landgrebe" userId="921edb75-05d0-42c9-b1e2-8db0895daacc" providerId="ADAL" clId="{96BF1103-6DA9-40CB-A37D-6CEC1F4778D4}" dt="2020-02-18T20:42:06.275" v="2352" actId="1035"/>
        <pc:sldMkLst>
          <pc:docMk/>
          <pc:sldMk cId="3310138030" sldId="265"/>
        </pc:sldMkLst>
        <pc:spChg chg="mod">
          <ac:chgData name="JD Landgrebe" userId="921edb75-05d0-42c9-b1e2-8db0895daacc" providerId="ADAL" clId="{96BF1103-6DA9-40CB-A37D-6CEC1F4778D4}" dt="2020-02-18T20:42:06.275" v="2352" actId="1035"/>
          <ac:spMkLst>
            <pc:docMk/>
            <pc:sldMk cId="3310138030" sldId="265"/>
            <ac:spMk id="6" creationId="{D58D5EF3-5E9D-4BBC-8E97-2EF09C0E71D0}"/>
          </ac:spMkLst>
        </pc:spChg>
        <pc:spChg chg="mod">
          <ac:chgData name="JD Landgrebe" userId="921edb75-05d0-42c9-b1e2-8db0895daacc" providerId="ADAL" clId="{96BF1103-6DA9-40CB-A37D-6CEC1F4778D4}" dt="2020-02-18T20:21:41.428" v="2009" actId="1076"/>
          <ac:spMkLst>
            <pc:docMk/>
            <pc:sldMk cId="3310138030" sldId="265"/>
            <ac:spMk id="7" creationId="{805410BB-13E0-420C-94DD-9BEDE948BB90}"/>
          </ac:spMkLst>
        </pc:spChg>
        <pc:spChg chg="mod">
          <ac:chgData name="JD Landgrebe" userId="921edb75-05d0-42c9-b1e2-8db0895daacc" providerId="ADAL" clId="{96BF1103-6DA9-40CB-A37D-6CEC1F4778D4}" dt="2020-02-18T20:20:29.584" v="1985" actId="1076"/>
          <ac:spMkLst>
            <pc:docMk/>
            <pc:sldMk cId="3310138030" sldId="265"/>
            <ac:spMk id="10" creationId="{415A955A-6E6F-4474-9A23-4B31AFC83BDB}"/>
          </ac:spMkLst>
        </pc:spChg>
        <pc:spChg chg="mod">
          <ac:chgData name="JD Landgrebe" userId="921edb75-05d0-42c9-b1e2-8db0895daacc" providerId="ADAL" clId="{96BF1103-6DA9-40CB-A37D-6CEC1F4778D4}" dt="2020-02-18T20:41:52.448" v="2335" actId="1076"/>
          <ac:spMkLst>
            <pc:docMk/>
            <pc:sldMk cId="3310138030" sldId="265"/>
            <ac:spMk id="11" creationId="{22A529BC-A34F-4E63-9B19-DB34252C92CD}"/>
          </ac:spMkLst>
        </pc:spChg>
        <pc:spChg chg="mod">
          <ac:chgData name="JD Landgrebe" userId="921edb75-05d0-42c9-b1e2-8db0895daacc" providerId="ADAL" clId="{96BF1103-6DA9-40CB-A37D-6CEC1F4778D4}" dt="2020-02-18T20:41:46.932" v="2334" actId="1076"/>
          <ac:spMkLst>
            <pc:docMk/>
            <pc:sldMk cId="3310138030" sldId="265"/>
            <ac:spMk id="12" creationId="{398C1918-777B-4A3D-8F0A-5BEA91763C4A}"/>
          </ac:spMkLst>
        </pc:spChg>
        <pc:spChg chg="mod">
          <ac:chgData name="JD Landgrebe" userId="921edb75-05d0-42c9-b1e2-8db0895daacc" providerId="ADAL" clId="{96BF1103-6DA9-40CB-A37D-6CEC1F4778D4}" dt="2020-02-18T20:20:08.552" v="1981" actId="14100"/>
          <ac:spMkLst>
            <pc:docMk/>
            <pc:sldMk cId="3310138030" sldId="265"/>
            <ac:spMk id="13" creationId="{A2A18BB3-8AD3-40B8-A62F-5299BBD1474C}"/>
          </ac:spMkLst>
        </pc:spChg>
        <pc:picChg chg="del">
          <ac:chgData name="JD Landgrebe" userId="921edb75-05d0-42c9-b1e2-8db0895daacc" providerId="ADAL" clId="{96BF1103-6DA9-40CB-A37D-6CEC1F4778D4}" dt="2020-02-18T20:18:30.146" v="1965" actId="478"/>
          <ac:picMkLst>
            <pc:docMk/>
            <pc:sldMk cId="3310138030" sldId="265"/>
            <ac:picMk id="4" creationId="{6DF79880-2658-40C1-8CFB-B2C5FA823B9C}"/>
          </ac:picMkLst>
        </pc:picChg>
        <pc:picChg chg="del">
          <ac:chgData name="JD Landgrebe" userId="921edb75-05d0-42c9-b1e2-8db0895daacc" providerId="ADAL" clId="{96BF1103-6DA9-40CB-A37D-6CEC1F4778D4}" dt="2020-02-18T20:18:27.880" v="1963" actId="478"/>
          <ac:picMkLst>
            <pc:docMk/>
            <pc:sldMk cId="3310138030" sldId="265"/>
            <ac:picMk id="5" creationId="{D14AA3AF-54F9-48F7-9479-36CCD4841E2A}"/>
          </ac:picMkLst>
        </pc:picChg>
        <pc:picChg chg="del">
          <ac:chgData name="JD Landgrebe" userId="921edb75-05d0-42c9-b1e2-8db0895daacc" providerId="ADAL" clId="{96BF1103-6DA9-40CB-A37D-6CEC1F4778D4}" dt="2020-02-18T20:18:29.099" v="1964" actId="478"/>
          <ac:picMkLst>
            <pc:docMk/>
            <pc:sldMk cId="3310138030" sldId="265"/>
            <ac:picMk id="8" creationId="{A05B738B-AEB9-41B5-9DFA-111203525044}"/>
          </ac:picMkLst>
        </pc:picChg>
        <pc:picChg chg="del">
          <ac:chgData name="JD Landgrebe" userId="921edb75-05d0-42c9-b1e2-8db0895daacc" providerId="ADAL" clId="{96BF1103-6DA9-40CB-A37D-6CEC1F4778D4}" dt="2020-02-18T20:18:31.490" v="1966" actId="478"/>
          <ac:picMkLst>
            <pc:docMk/>
            <pc:sldMk cId="3310138030" sldId="265"/>
            <ac:picMk id="9" creationId="{F5C78CC8-7D9D-4E9B-9DCE-4554CD257848}"/>
          </ac:picMkLst>
        </pc:picChg>
        <pc:picChg chg="add mod">
          <ac:chgData name="JD Landgrebe" userId="921edb75-05d0-42c9-b1e2-8db0895daacc" providerId="ADAL" clId="{96BF1103-6DA9-40CB-A37D-6CEC1F4778D4}" dt="2020-02-18T20:42:01.323" v="2336" actId="1076"/>
          <ac:picMkLst>
            <pc:docMk/>
            <pc:sldMk cId="3310138030" sldId="265"/>
            <ac:picMk id="15" creationId="{2964E533-7042-45D8-9222-5AC9DA55CF0D}"/>
          </ac:picMkLst>
        </pc:picChg>
        <pc:picChg chg="add mod">
          <ac:chgData name="JD Landgrebe" userId="921edb75-05d0-42c9-b1e2-8db0895daacc" providerId="ADAL" clId="{96BF1103-6DA9-40CB-A37D-6CEC1F4778D4}" dt="2020-02-18T20:20:11.818" v="1982" actId="1076"/>
          <ac:picMkLst>
            <pc:docMk/>
            <pc:sldMk cId="3310138030" sldId="265"/>
            <ac:picMk id="17" creationId="{1EDB7CD6-3FF6-485B-8C6B-4BDC13CE7CAF}"/>
          </ac:picMkLst>
        </pc:picChg>
        <pc:picChg chg="add mod">
          <ac:chgData name="JD Landgrebe" userId="921edb75-05d0-42c9-b1e2-8db0895daacc" providerId="ADAL" clId="{96BF1103-6DA9-40CB-A37D-6CEC1F4778D4}" dt="2020-02-18T20:41:46.932" v="2334" actId="1076"/>
          <ac:picMkLst>
            <pc:docMk/>
            <pc:sldMk cId="3310138030" sldId="265"/>
            <ac:picMk id="19" creationId="{51D71FF6-A82D-4170-A638-5EEA391AC7C9}"/>
          </ac:picMkLst>
        </pc:picChg>
        <pc:picChg chg="add mod">
          <ac:chgData name="JD Landgrebe" userId="921edb75-05d0-42c9-b1e2-8db0895daacc" providerId="ADAL" clId="{96BF1103-6DA9-40CB-A37D-6CEC1F4778D4}" dt="2020-02-18T20:41:52.448" v="2335" actId="1076"/>
          <ac:picMkLst>
            <pc:docMk/>
            <pc:sldMk cId="3310138030" sldId="265"/>
            <ac:picMk id="21" creationId="{39060473-48BA-4AE3-9A1A-1E41B8962D99}"/>
          </ac:picMkLst>
        </pc:picChg>
      </pc:sldChg>
      <pc:sldChg chg="addSp delSp modSp add">
        <pc:chgData name="JD Landgrebe" userId="921edb75-05d0-42c9-b1e2-8db0895daacc" providerId="ADAL" clId="{96BF1103-6DA9-40CB-A37D-6CEC1F4778D4}" dt="2020-02-18T21:27:54.302" v="2508"/>
        <pc:sldMkLst>
          <pc:docMk/>
          <pc:sldMk cId="4032344838" sldId="266"/>
        </pc:sldMkLst>
        <pc:spChg chg="mod">
          <ac:chgData name="JD Landgrebe" userId="921edb75-05d0-42c9-b1e2-8db0895daacc" providerId="ADAL" clId="{96BF1103-6DA9-40CB-A37D-6CEC1F4778D4}" dt="2020-02-18T21:23:27.736" v="2441" actId="20577"/>
          <ac:spMkLst>
            <pc:docMk/>
            <pc:sldMk cId="4032344838" sldId="266"/>
            <ac:spMk id="2" creationId="{47144D05-D3D8-47B6-A66F-410337D11C8D}"/>
          </ac:spMkLst>
        </pc:spChg>
        <pc:spChg chg="mod">
          <ac:chgData name="JD Landgrebe" userId="921edb75-05d0-42c9-b1e2-8db0895daacc" providerId="ADAL" clId="{96BF1103-6DA9-40CB-A37D-6CEC1F4778D4}" dt="2020-02-18T21:27:54.302" v="2508"/>
          <ac:spMkLst>
            <pc:docMk/>
            <pc:sldMk cId="4032344838" sldId="266"/>
            <ac:spMk id="3" creationId="{AC414EC2-E8E6-4D34-AE93-4534EC0FFDA3}"/>
          </ac:spMkLst>
        </pc:spChg>
        <pc:picChg chg="add del mod">
          <ac:chgData name="JD Landgrebe" userId="921edb75-05d0-42c9-b1e2-8db0895daacc" providerId="ADAL" clId="{96BF1103-6DA9-40CB-A37D-6CEC1F4778D4}" dt="2020-02-18T21:19:15.659" v="2400" actId="931"/>
          <ac:picMkLst>
            <pc:docMk/>
            <pc:sldMk cId="4032344838" sldId="266"/>
            <ac:picMk id="5" creationId="{47795186-0802-4811-94DB-2223815BE4F0}"/>
          </ac:picMkLst>
        </pc:picChg>
        <pc:picChg chg="add mod">
          <ac:chgData name="JD Landgrebe" userId="921edb75-05d0-42c9-b1e2-8db0895daacc" providerId="ADAL" clId="{96BF1103-6DA9-40CB-A37D-6CEC1F4778D4}" dt="2020-02-18T21:22:48.408" v="2433" actId="1076"/>
          <ac:picMkLst>
            <pc:docMk/>
            <pc:sldMk cId="4032344838" sldId="266"/>
            <ac:picMk id="7" creationId="{2C17F590-E82C-465B-B922-4398EDC888B9}"/>
          </ac:picMkLst>
        </pc:picChg>
        <pc:picChg chg="add mod">
          <ac:chgData name="JD Landgrebe" userId="921edb75-05d0-42c9-b1e2-8db0895daacc" providerId="ADAL" clId="{96BF1103-6DA9-40CB-A37D-6CEC1F4778D4}" dt="2020-02-18T21:21:51.690" v="2410" actId="1076"/>
          <ac:picMkLst>
            <pc:docMk/>
            <pc:sldMk cId="4032344838" sldId="266"/>
            <ac:picMk id="9" creationId="{2ED15113-A868-4CD3-8DA9-7DB28F895301}"/>
          </ac:picMkLst>
        </pc:picChg>
        <pc:picChg chg="add mod">
          <ac:chgData name="JD Landgrebe" userId="921edb75-05d0-42c9-b1e2-8db0895daacc" providerId="ADAL" clId="{96BF1103-6DA9-40CB-A37D-6CEC1F4778D4}" dt="2020-02-18T21:22:51.018" v="2434" actId="1076"/>
          <ac:picMkLst>
            <pc:docMk/>
            <pc:sldMk cId="4032344838" sldId="266"/>
            <ac:picMk id="11" creationId="{E8F31C6A-79D2-4BBF-AE62-4FC892EC1007}"/>
          </ac:picMkLst>
        </pc:picChg>
        <pc:picChg chg="add mod">
          <ac:chgData name="JD Landgrebe" userId="921edb75-05d0-42c9-b1e2-8db0895daacc" providerId="ADAL" clId="{96BF1103-6DA9-40CB-A37D-6CEC1F4778D4}" dt="2020-02-18T21:22:57.596" v="2435" actId="1076"/>
          <ac:picMkLst>
            <pc:docMk/>
            <pc:sldMk cId="4032344838" sldId="266"/>
            <ac:picMk id="13" creationId="{BDE7C5D9-9029-4E2A-9A04-573D5C4179D0}"/>
          </ac:picMkLst>
        </pc:picChg>
      </pc:sldChg>
      <pc:sldChg chg="addSp delSp modSp add">
        <pc:chgData name="JD Landgrebe" userId="921edb75-05d0-42c9-b1e2-8db0895daacc" providerId="ADAL" clId="{96BF1103-6DA9-40CB-A37D-6CEC1F4778D4}" dt="2020-02-18T21:51:10.321" v="3041" actId="20577"/>
        <pc:sldMkLst>
          <pc:docMk/>
          <pc:sldMk cId="1481202227" sldId="267"/>
        </pc:sldMkLst>
        <pc:spChg chg="mod">
          <ac:chgData name="JD Landgrebe" userId="921edb75-05d0-42c9-b1e2-8db0895daacc" providerId="ADAL" clId="{96BF1103-6DA9-40CB-A37D-6CEC1F4778D4}" dt="2020-02-18T21:23:34.049" v="2442" actId="20577"/>
          <ac:spMkLst>
            <pc:docMk/>
            <pc:sldMk cId="1481202227" sldId="267"/>
            <ac:spMk id="2" creationId="{47000ED2-28E5-432C-9AB6-82E41C3571C2}"/>
          </ac:spMkLst>
        </pc:spChg>
        <pc:spChg chg="del">
          <ac:chgData name="JD Landgrebe" userId="921edb75-05d0-42c9-b1e2-8db0895daacc" providerId="ADAL" clId="{96BF1103-6DA9-40CB-A37D-6CEC1F4778D4}" dt="2020-02-18T21:23:58.177" v="2443" actId="931"/>
          <ac:spMkLst>
            <pc:docMk/>
            <pc:sldMk cId="1481202227" sldId="267"/>
            <ac:spMk id="3" creationId="{61BF7296-ABD2-4A78-A3C8-E4BA55B3B34D}"/>
          </ac:spMkLst>
        </pc:spChg>
        <pc:spChg chg="add mod">
          <ac:chgData name="JD Landgrebe" userId="921edb75-05d0-42c9-b1e2-8db0895daacc" providerId="ADAL" clId="{96BF1103-6DA9-40CB-A37D-6CEC1F4778D4}" dt="2020-02-18T21:30:49.818" v="2793" actId="164"/>
          <ac:spMkLst>
            <pc:docMk/>
            <pc:sldMk cId="1481202227" sldId="267"/>
            <ac:spMk id="14" creationId="{EDFACD39-D9B7-4517-AA06-103818FFBECF}"/>
          </ac:spMkLst>
        </pc:spChg>
        <pc:spChg chg="add mod">
          <ac:chgData name="JD Landgrebe" userId="921edb75-05d0-42c9-b1e2-8db0895daacc" providerId="ADAL" clId="{96BF1103-6DA9-40CB-A37D-6CEC1F4778D4}" dt="2020-02-18T21:30:49.818" v="2793" actId="164"/>
          <ac:spMkLst>
            <pc:docMk/>
            <pc:sldMk cId="1481202227" sldId="267"/>
            <ac:spMk id="15" creationId="{61DBBB32-28DB-416E-BC93-D0172455F4FD}"/>
          </ac:spMkLst>
        </pc:spChg>
        <pc:spChg chg="add mod">
          <ac:chgData name="JD Landgrebe" userId="921edb75-05d0-42c9-b1e2-8db0895daacc" providerId="ADAL" clId="{96BF1103-6DA9-40CB-A37D-6CEC1F4778D4}" dt="2020-02-18T21:30:49.818" v="2793" actId="164"/>
          <ac:spMkLst>
            <pc:docMk/>
            <pc:sldMk cId="1481202227" sldId="267"/>
            <ac:spMk id="16" creationId="{20AC66AC-1BD5-4ED0-BB55-3DE8CA422FA3}"/>
          </ac:spMkLst>
        </pc:spChg>
        <pc:spChg chg="add mod">
          <ac:chgData name="JD Landgrebe" userId="921edb75-05d0-42c9-b1e2-8db0895daacc" providerId="ADAL" clId="{96BF1103-6DA9-40CB-A37D-6CEC1F4778D4}" dt="2020-02-18T21:51:10.321" v="3041" actId="20577"/>
          <ac:spMkLst>
            <pc:docMk/>
            <pc:sldMk cId="1481202227" sldId="267"/>
            <ac:spMk id="17" creationId="{D54BFA0E-947E-41F0-9626-960AA44CFE33}"/>
          </ac:spMkLst>
        </pc:spChg>
        <pc:spChg chg="add mod">
          <ac:chgData name="JD Landgrebe" userId="921edb75-05d0-42c9-b1e2-8db0895daacc" providerId="ADAL" clId="{96BF1103-6DA9-40CB-A37D-6CEC1F4778D4}" dt="2020-02-18T21:36:28.318" v="2859" actId="1076"/>
          <ac:spMkLst>
            <pc:docMk/>
            <pc:sldMk cId="1481202227" sldId="267"/>
            <ac:spMk id="19" creationId="{BC8D98B3-C578-49C2-9D92-9E3005027252}"/>
          </ac:spMkLst>
        </pc:spChg>
        <pc:spChg chg="add mod">
          <ac:chgData name="JD Landgrebe" userId="921edb75-05d0-42c9-b1e2-8db0895daacc" providerId="ADAL" clId="{96BF1103-6DA9-40CB-A37D-6CEC1F4778D4}" dt="2020-02-18T21:36:14.224" v="2857" actId="1076"/>
          <ac:spMkLst>
            <pc:docMk/>
            <pc:sldMk cId="1481202227" sldId="267"/>
            <ac:spMk id="20" creationId="{71D44E97-7424-468A-8BDE-DA7CAE457F08}"/>
          </ac:spMkLst>
        </pc:spChg>
        <pc:spChg chg="add mod">
          <ac:chgData name="JD Landgrebe" userId="921edb75-05d0-42c9-b1e2-8db0895daacc" providerId="ADAL" clId="{96BF1103-6DA9-40CB-A37D-6CEC1F4778D4}" dt="2020-02-18T21:36:47.943" v="2878" actId="1076"/>
          <ac:spMkLst>
            <pc:docMk/>
            <pc:sldMk cId="1481202227" sldId="267"/>
            <ac:spMk id="23" creationId="{F1B6F4EA-3556-479E-98A6-A80284AD2292}"/>
          </ac:spMkLst>
        </pc:spChg>
        <pc:spChg chg="add mod">
          <ac:chgData name="JD Landgrebe" userId="921edb75-05d0-42c9-b1e2-8db0895daacc" providerId="ADAL" clId="{96BF1103-6DA9-40CB-A37D-6CEC1F4778D4}" dt="2020-02-18T21:37:26.617" v="2881" actId="207"/>
          <ac:spMkLst>
            <pc:docMk/>
            <pc:sldMk cId="1481202227" sldId="267"/>
            <ac:spMk id="24" creationId="{6FAEFDE3-EAD3-4990-A838-676F55197D79}"/>
          </ac:spMkLst>
        </pc:spChg>
        <pc:spChg chg="add mod">
          <ac:chgData name="JD Landgrebe" userId="921edb75-05d0-42c9-b1e2-8db0895daacc" providerId="ADAL" clId="{96BF1103-6DA9-40CB-A37D-6CEC1F4778D4}" dt="2020-02-18T21:37:39.977" v="2884" actId="14100"/>
          <ac:spMkLst>
            <pc:docMk/>
            <pc:sldMk cId="1481202227" sldId="267"/>
            <ac:spMk id="25" creationId="{EC7C875C-EA7B-4622-B545-C342190C8391}"/>
          </ac:spMkLst>
        </pc:spChg>
        <pc:spChg chg="add mod">
          <ac:chgData name="JD Landgrebe" userId="921edb75-05d0-42c9-b1e2-8db0895daacc" providerId="ADAL" clId="{96BF1103-6DA9-40CB-A37D-6CEC1F4778D4}" dt="2020-02-18T21:37:50.461" v="2886" actId="1076"/>
          <ac:spMkLst>
            <pc:docMk/>
            <pc:sldMk cId="1481202227" sldId="267"/>
            <ac:spMk id="26" creationId="{19D28ABA-E674-47AC-A879-484E05193895}"/>
          </ac:spMkLst>
        </pc:spChg>
        <pc:spChg chg="add mod">
          <ac:chgData name="JD Landgrebe" userId="921edb75-05d0-42c9-b1e2-8db0895daacc" providerId="ADAL" clId="{96BF1103-6DA9-40CB-A37D-6CEC1F4778D4}" dt="2020-02-18T21:38:08.680" v="2889" actId="14100"/>
          <ac:spMkLst>
            <pc:docMk/>
            <pc:sldMk cId="1481202227" sldId="267"/>
            <ac:spMk id="27" creationId="{EF8BAAA3-5920-4AD5-BB9A-F64B33DB8DB8}"/>
          </ac:spMkLst>
        </pc:spChg>
        <pc:spChg chg="add mod">
          <ac:chgData name="JD Landgrebe" userId="921edb75-05d0-42c9-b1e2-8db0895daacc" providerId="ADAL" clId="{96BF1103-6DA9-40CB-A37D-6CEC1F4778D4}" dt="2020-02-18T21:38:22.555" v="2892" actId="14100"/>
          <ac:spMkLst>
            <pc:docMk/>
            <pc:sldMk cId="1481202227" sldId="267"/>
            <ac:spMk id="28" creationId="{BD79232B-658B-40A3-914F-05556AF2E52C}"/>
          </ac:spMkLst>
        </pc:spChg>
        <pc:spChg chg="add del mod">
          <ac:chgData name="JD Landgrebe" userId="921edb75-05d0-42c9-b1e2-8db0895daacc" providerId="ADAL" clId="{96BF1103-6DA9-40CB-A37D-6CEC1F4778D4}" dt="2020-02-18T21:38:50.679" v="2898" actId="478"/>
          <ac:spMkLst>
            <pc:docMk/>
            <pc:sldMk cId="1481202227" sldId="267"/>
            <ac:spMk id="29" creationId="{C0D724B6-6762-47CF-8F23-988DB7F0EFB8}"/>
          </ac:spMkLst>
        </pc:spChg>
        <pc:spChg chg="add mod">
          <ac:chgData name="JD Landgrebe" userId="921edb75-05d0-42c9-b1e2-8db0895daacc" providerId="ADAL" clId="{96BF1103-6DA9-40CB-A37D-6CEC1F4778D4}" dt="2020-02-18T21:38:47.898" v="2897" actId="14100"/>
          <ac:spMkLst>
            <pc:docMk/>
            <pc:sldMk cId="1481202227" sldId="267"/>
            <ac:spMk id="30" creationId="{3B317E2B-89C8-4C9F-B57F-C1A21A628959}"/>
          </ac:spMkLst>
        </pc:spChg>
        <pc:spChg chg="add mod">
          <ac:chgData name="JD Landgrebe" userId="921edb75-05d0-42c9-b1e2-8db0895daacc" providerId="ADAL" clId="{96BF1103-6DA9-40CB-A37D-6CEC1F4778D4}" dt="2020-02-18T21:39:00.789" v="2900" actId="1076"/>
          <ac:spMkLst>
            <pc:docMk/>
            <pc:sldMk cId="1481202227" sldId="267"/>
            <ac:spMk id="31" creationId="{711AEABB-048D-4E65-A31E-178729088C3B}"/>
          </ac:spMkLst>
        </pc:spChg>
        <pc:spChg chg="add mod">
          <ac:chgData name="JD Landgrebe" userId="921edb75-05d0-42c9-b1e2-8db0895daacc" providerId="ADAL" clId="{96BF1103-6DA9-40CB-A37D-6CEC1F4778D4}" dt="2020-02-18T21:39:26.320" v="2908" actId="1037"/>
          <ac:spMkLst>
            <pc:docMk/>
            <pc:sldMk cId="1481202227" sldId="267"/>
            <ac:spMk id="32" creationId="{AB68E727-1494-47FC-B4CD-F32B9B209517}"/>
          </ac:spMkLst>
        </pc:spChg>
        <pc:spChg chg="add mod">
          <ac:chgData name="JD Landgrebe" userId="921edb75-05d0-42c9-b1e2-8db0895daacc" providerId="ADAL" clId="{96BF1103-6DA9-40CB-A37D-6CEC1F4778D4}" dt="2020-02-18T21:39:52.632" v="2913" actId="14100"/>
          <ac:spMkLst>
            <pc:docMk/>
            <pc:sldMk cId="1481202227" sldId="267"/>
            <ac:spMk id="33" creationId="{C8EB37B8-18BE-4B8B-8772-A76F1C51EC11}"/>
          </ac:spMkLst>
        </pc:spChg>
        <pc:spChg chg="add mod">
          <ac:chgData name="JD Landgrebe" userId="921edb75-05d0-42c9-b1e2-8db0895daacc" providerId="ADAL" clId="{96BF1103-6DA9-40CB-A37D-6CEC1F4778D4}" dt="2020-02-18T21:40:16.149" v="2917" actId="14100"/>
          <ac:spMkLst>
            <pc:docMk/>
            <pc:sldMk cId="1481202227" sldId="267"/>
            <ac:spMk id="34" creationId="{A7EBE6B0-B19D-44A0-BDE4-551F18706A83}"/>
          </ac:spMkLst>
        </pc:spChg>
        <pc:spChg chg="add mod">
          <ac:chgData name="JD Landgrebe" userId="921edb75-05d0-42c9-b1e2-8db0895daacc" providerId="ADAL" clId="{96BF1103-6DA9-40CB-A37D-6CEC1F4778D4}" dt="2020-02-18T21:40:32.805" v="2920" actId="14100"/>
          <ac:spMkLst>
            <pc:docMk/>
            <pc:sldMk cId="1481202227" sldId="267"/>
            <ac:spMk id="35" creationId="{B8A27537-0EF1-45B2-8C09-E583BE5B9B12}"/>
          </ac:spMkLst>
        </pc:spChg>
        <pc:spChg chg="add mod">
          <ac:chgData name="JD Landgrebe" userId="921edb75-05d0-42c9-b1e2-8db0895daacc" providerId="ADAL" clId="{96BF1103-6DA9-40CB-A37D-6CEC1F4778D4}" dt="2020-02-18T21:40:39.289" v="2922" actId="1076"/>
          <ac:spMkLst>
            <pc:docMk/>
            <pc:sldMk cId="1481202227" sldId="267"/>
            <ac:spMk id="36" creationId="{EDB2B154-F99D-440A-869F-7F75077202D6}"/>
          </ac:spMkLst>
        </pc:spChg>
        <pc:spChg chg="add mod">
          <ac:chgData name="JD Landgrebe" userId="921edb75-05d0-42c9-b1e2-8db0895daacc" providerId="ADAL" clId="{96BF1103-6DA9-40CB-A37D-6CEC1F4778D4}" dt="2020-02-18T21:44:06.242" v="2958" actId="1076"/>
          <ac:spMkLst>
            <pc:docMk/>
            <pc:sldMk cId="1481202227" sldId="267"/>
            <ac:spMk id="37" creationId="{6ED1957E-7F33-4491-AB63-44631BDB172A}"/>
          </ac:spMkLst>
        </pc:spChg>
        <pc:spChg chg="add mod">
          <ac:chgData name="JD Landgrebe" userId="921edb75-05d0-42c9-b1e2-8db0895daacc" providerId="ADAL" clId="{96BF1103-6DA9-40CB-A37D-6CEC1F4778D4}" dt="2020-02-18T21:44:13.086" v="2959" actId="1076"/>
          <ac:spMkLst>
            <pc:docMk/>
            <pc:sldMk cId="1481202227" sldId="267"/>
            <ac:spMk id="38" creationId="{222539E4-79B8-438C-A50A-6E1A83A75B03}"/>
          </ac:spMkLst>
        </pc:spChg>
        <pc:spChg chg="add mod">
          <ac:chgData name="JD Landgrebe" userId="921edb75-05d0-42c9-b1e2-8db0895daacc" providerId="ADAL" clId="{96BF1103-6DA9-40CB-A37D-6CEC1F4778D4}" dt="2020-02-18T21:44:57.070" v="2960" actId="1076"/>
          <ac:spMkLst>
            <pc:docMk/>
            <pc:sldMk cId="1481202227" sldId="267"/>
            <ac:spMk id="39" creationId="{5A02E08C-09CA-40A6-8EF0-D58705C4ADCA}"/>
          </ac:spMkLst>
        </pc:spChg>
        <pc:spChg chg="add mod">
          <ac:chgData name="JD Landgrebe" userId="921edb75-05d0-42c9-b1e2-8db0895daacc" providerId="ADAL" clId="{96BF1103-6DA9-40CB-A37D-6CEC1F4778D4}" dt="2020-02-18T21:45:07.883" v="2961" actId="1076"/>
          <ac:spMkLst>
            <pc:docMk/>
            <pc:sldMk cId="1481202227" sldId="267"/>
            <ac:spMk id="40" creationId="{082B185A-5BD1-4505-B00F-DD344802E915}"/>
          </ac:spMkLst>
        </pc:spChg>
        <pc:spChg chg="add mod">
          <ac:chgData name="JD Landgrebe" userId="921edb75-05d0-42c9-b1e2-8db0895daacc" providerId="ADAL" clId="{96BF1103-6DA9-40CB-A37D-6CEC1F4778D4}" dt="2020-02-18T21:45:17.197" v="2962" actId="1076"/>
          <ac:spMkLst>
            <pc:docMk/>
            <pc:sldMk cId="1481202227" sldId="267"/>
            <ac:spMk id="41" creationId="{821C3DB2-9E1A-4EE3-8D22-B2F5EF6F65BC}"/>
          </ac:spMkLst>
        </pc:spChg>
        <pc:spChg chg="add mod">
          <ac:chgData name="JD Landgrebe" userId="921edb75-05d0-42c9-b1e2-8db0895daacc" providerId="ADAL" clId="{96BF1103-6DA9-40CB-A37D-6CEC1F4778D4}" dt="2020-02-18T21:45:27.259" v="2964" actId="1076"/>
          <ac:spMkLst>
            <pc:docMk/>
            <pc:sldMk cId="1481202227" sldId="267"/>
            <ac:spMk id="42" creationId="{39940567-F797-443E-B80A-A60EBDF967A4}"/>
          </ac:spMkLst>
        </pc:spChg>
        <pc:spChg chg="add mod">
          <ac:chgData name="JD Landgrebe" userId="921edb75-05d0-42c9-b1e2-8db0895daacc" providerId="ADAL" clId="{96BF1103-6DA9-40CB-A37D-6CEC1F4778D4}" dt="2020-02-18T21:45:43.196" v="2965" actId="1076"/>
          <ac:spMkLst>
            <pc:docMk/>
            <pc:sldMk cId="1481202227" sldId="267"/>
            <ac:spMk id="43" creationId="{7B475863-58EF-4CD8-BCAF-579C0D3FF243}"/>
          </ac:spMkLst>
        </pc:spChg>
        <pc:spChg chg="add mod">
          <ac:chgData name="JD Landgrebe" userId="921edb75-05d0-42c9-b1e2-8db0895daacc" providerId="ADAL" clId="{96BF1103-6DA9-40CB-A37D-6CEC1F4778D4}" dt="2020-02-18T21:43:11.757" v="2953" actId="1076"/>
          <ac:spMkLst>
            <pc:docMk/>
            <pc:sldMk cId="1481202227" sldId="267"/>
            <ac:spMk id="44" creationId="{6D261C61-E766-48AF-AD22-12F47D80B202}"/>
          </ac:spMkLst>
        </pc:spChg>
        <pc:spChg chg="add mod">
          <ac:chgData name="JD Landgrebe" userId="921edb75-05d0-42c9-b1e2-8db0895daacc" providerId="ADAL" clId="{96BF1103-6DA9-40CB-A37D-6CEC1F4778D4}" dt="2020-02-18T21:43:27.351" v="2955" actId="1076"/>
          <ac:spMkLst>
            <pc:docMk/>
            <pc:sldMk cId="1481202227" sldId="267"/>
            <ac:spMk id="45" creationId="{FAE182CA-6659-4FD6-A752-2F230D165928}"/>
          </ac:spMkLst>
        </pc:spChg>
        <pc:spChg chg="add mod">
          <ac:chgData name="JD Landgrebe" userId="921edb75-05d0-42c9-b1e2-8db0895daacc" providerId="ADAL" clId="{96BF1103-6DA9-40CB-A37D-6CEC1F4778D4}" dt="2020-02-18T21:43:40.445" v="2957" actId="1076"/>
          <ac:spMkLst>
            <pc:docMk/>
            <pc:sldMk cId="1481202227" sldId="267"/>
            <ac:spMk id="46" creationId="{803E1191-7CA1-4D1C-936E-83CDD2339330}"/>
          </ac:spMkLst>
        </pc:spChg>
        <pc:spChg chg="add del">
          <ac:chgData name="JD Landgrebe" userId="921edb75-05d0-42c9-b1e2-8db0895daacc" providerId="ADAL" clId="{96BF1103-6DA9-40CB-A37D-6CEC1F4778D4}" dt="2020-02-18T21:46:22.993" v="2969"/>
          <ac:spMkLst>
            <pc:docMk/>
            <pc:sldMk cId="1481202227" sldId="267"/>
            <ac:spMk id="47" creationId="{8535FA05-683A-4C32-9F97-A00A906675AF}"/>
          </ac:spMkLst>
        </pc:spChg>
        <pc:spChg chg="add del">
          <ac:chgData name="JD Landgrebe" userId="921edb75-05d0-42c9-b1e2-8db0895daacc" providerId="ADAL" clId="{96BF1103-6DA9-40CB-A37D-6CEC1F4778D4}" dt="2020-02-18T21:46:22.993" v="2969"/>
          <ac:spMkLst>
            <pc:docMk/>
            <pc:sldMk cId="1481202227" sldId="267"/>
            <ac:spMk id="48" creationId="{FC53F54B-3406-4E61-AAD3-A4432DEDD0AF}"/>
          </ac:spMkLst>
        </pc:spChg>
        <pc:spChg chg="add mod">
          <ac:chgData name="JD Landgrebe" userId="921edb75-05d0-42c9-b1e2-8db0895daacc" providerId="ADAL" clId="{96BF1103-6DA9-40CB-A37D-6CEC1F4778D4}" dt="2020-02-18T21:46:54.244" v="2972" actId="14100"/>
          <ac:spMkLst>
            <pc:docMk/>
            <pc:sldMk cId="1481202227" sldId="267"/>
            <ac:spMk id="49" creationId="{0D719601-841E-480C-B850-B982E9A8DC0A}"/>
          </ac:spMkLst>
        </pc:spChg>
        <pc:spChg chg="add mod">
          <ac:chgData name="JD Landgrebe" userId="921edb75-05d0-42c9-b1e2-8db0895daacc" providerId="ADAL" clId="{96BF1103-6DA9-40CB-A37D-6CEC1F4778D4}" dt="2020-02-18T21:46:58.805" v="2974" actId="20577"/>
          <ac:spMkLst>
            <pc:docMk/>
            <pc:sldMk cId="1481202227" sldId="267"/>
            <ac:spMk id="50" creationId="{04140F0A-3A6F-4E4D-8633-303254012239}"/>
          </ac:spMkLst>
        </pc:spChg>
        <pc:spChg chg="add mod">
          <ac:chgData name="JD Landgrebe" userId="921edb75-05d0-42c9-b1e2-8db0895daacc" providerId="ADAL" clId="{96BF1103-6DA9-40CB-A37D-6CEC1F4778D4}" dt="2020-02-18T21:47:16.633" v="2976" actId="1076"/>
          <ac:spMkLst>
            <pc:docMk/>
            <pc:sldMk cId="1481202227" sldId="267"/>
            <ac:spMk id="51" creationId="{0ACCFE4F-39BF-409D-89AE-F2717918BB6B}"/>
          </ac:spMkLst>
        </pc:spChg>
        <pc:spChg chg="add mod">
          <ac:chgData name="JD Landgrebe" userId="921edb75-05d0-42c9-b1e2-8db0895daacc" providerId="ADAL" clId="{96BF1103-6DA9-40CB-A37D-6CEC1F4778D4}" dt="2020-02-18T21:47:21.977" v="2978" actId="20577"/>
          <ac:spMkLst>
            <pc:docMk/>
            <pc:sldMk cId="1481202227" sldId="267"/>
            <ac:spMk id="52" creationId="{9473AB44-CEDB-42DE-A01C-E67C57E23BB0}"/>
          </ac:spMkLst>
        </pc:spChg>
        <pc:spChg chg="add mod">
          <ac:chgData name="JD Landgrebe" userId="921edb75-05d0-42c9-b1e2-8db0895daacc" providerId="ADAL" clId="{96BF1103-6DA9-40CB-A37D-6CEC1F4778D4}" dt="2020-02-18T21:47:55.102" v="2981" actId="14100"/>
          <ac:spMkLst>
            <pc:docMk/>
            <pc:sldMk cId="1481202227" sldId="267"/>
            <ac:spMk id="53" creationId="{07456EDF-49F0-4228-AF54-4ABA6A38AD2E}"/>
          </ac:spMkLst>
        </pc:spChg>
        <pc:spChg chg="add mod">
          <ac:chgData name="JD Landgrebe" userId="921edb75-05d0-42c9-b1e2-8db0895daacc" providerId="ADAL" clId="{96BF1103-6DA9-40CB-A37D-6CEC1F4778D4}" dt="2020-02-18T21:48:11.603" v="2984" actId="20577"/>
          <ac:spMkLst>
            <pc:docMk/>
            <pc:sldMk cId="1481202227" sldId="267"/>
            <ac:spMk id="54" creationId="{DD1B6AFD-B9DD-43CA-BBD5-8FC1E9FAD53E}"/>
          </ac:spMkLst>
        </pc:spChg>
        <pc:spChg chg="add mod">
          <ac:chgData name="JD Landgrebe" userId="921edb75-05d0-42c9-b1e2-8db0895daacc" providerId="ADAL" clId="{96BF1103-6DA9-40CB-A37D-6CEC1F4778D4}" dt="2020-02-18T21:48:49.180" v="2987" actId="1076"/>
          <ac:spMkLst>
            <pc:docMk/>
            <pc:sldMk cId="1481202227" sldId="267"/>
            <ac:spMk id="55" creationId="{24A020CE-F15F-469F-AF92-ACA0F6601FB0}"/>
          </ac:spMkLst>
        </pc:spChg>
        <pc:spChg chg="add mod">
          <ac:chgData name="JD Landgrebe" userId="921edb75-05d0-42c9-b1e2-8db0895daacc" providerId="ADAL" clId="{96BF1103-6DA9-40CB-A37D-6CEC1F4778D4}" dt="2020-02-18T21:48:57.930" v="2989" actId="20577"/>
          <ac:spMkLst>
            <pc:docMk/>
            <pc:sldMk cId="1481202227" sldId="267"/>
            <ac:spMk id="56" creationId="{0CB23051-56B6-45EC-809B-EFB62122700E}"/>
          </ac:spMkLst>
        </pc:spChg>
        <pc:grpChg chg="add mod">
          <ac:chgData name="JD Landgrebe" userId="921edb75-05d0-42c9-b1e2-8db0895daacc" providerId="ADAL" clId="{96BF1103-6DA9-40CB-A37D-6CEC1F4778D4}" dt="2020-02-18T21:50:28.384" v="3038" actId="1076"/>
          <ac:grpSpMkLst>
            <pc:docMk/>
            <pc:sldMk cId="1481202227" sldId="267"/>
            <ac:grpSpMk id="18" creationId="{8C593B09-83F8-4AC9-A071-ED9F3EADE450}"/>
          </ac:grpSpMkLst>
        </pc:grpChg>
        <pc:picChg chg="add mod">
          <ac:chgData name="JD Landgrebe" userId="921edb75-05d0-42c9-b1e2-8db0895daacc" providerId="ADAL" clId="{96BF1103-6DA9-40CB-A37D-6CEC1F4778D4}" dt="2020-02-18T21:39:40.508" v="2911" actId="1076"/>
          <ac:picMkLst>
            <pc:docMk/>
            <pc:sldMk cId="1481202227" sldId="267"/>
            <ac:picMk id="5" creationId="{6EEF594A-BE10-470F-93BD-A261F4F071CC}"/>
          </ac:picMkLst>
        </pc:picChg>
        <pc:picChg chg="add del mod">
          <ac:chgData name="JD Landgrebe" userId="921edb75-05d0-42c9-b1e2-8db0895daacc" providerId="ADAL" clId="{96BF1103-6DA9-40CB-A37D-6CEC1F4778D4}" dt="2020-02-18T21:25:08.506" v="2462" actId="478"/>
          <ac:picMkLst>
            <pc:docMk/>
            <pc:sldMk cId="1481202227" sldId="267"/>
            <ac:picMk id="7" creationId="{6A19B00E-1300-4D36-A6C7-AE66BC04D688}"/>
          </ac:picMkLst>
        </pc:picChg>
        <pc:picChg chg="add mod">
          <ac:chgData name="JD Landgrebe" userId="921edb75-05d0-42c9-b1e2-8db0895daacc" providerId="ADAL" clId="{96BF1103-6DA9-40CB-A37D-6CEC1F4778D4}" dt="2020-02-18T21:30:49.818" v="2793" actId="164"/>
          <ac:picMkLst>
            <pc:docMk/>
            <pc:sldMk cId="1481202227" sldId="267"/>
            <ac:picMk id="9" creationId="{5833EC93-7605-4654-95F6-1A0F770CCB49}"/>
          </ac:picMkLst>
        </pc:picChg>
        <pc:picChg chg="add mod">
          <ac:chgData name="JD Landgrebe" userId="921edb75-05d0-42c9-b1e2-8db0895daacc" providerId="ADAL" clId="{96BF1103-6DA9-40CB-A37D-6CEC1F4778D4}" dt="2020-02-18T21:46:12.415" v="2968" actId="1076"/>
          <ac:picMkLst>
            <pc:docMk/>
            <pc:sldMk cId="1481202227" sldId="267"/>
            <ac:picMk id="11" creationId="{7F267BD4-7CC9-4F54-850D-4916F2924652}"/>
          </ac:picMkLst>
        </pc:picChg>
        <pc:picChg chg="add del mod">
          <ac:chgData name="JD Landgrebe" userId="921edb75-05d0-42c9-b1e2-8db0895daacc" providerId="ADAL" clId="{96BF1103-6DA9-40CB-A37D-6CEC1F4778D4}" dt="2020-02-18T21:24:04.443" v="2454" actId="478"/>
          <ac:picMkLst>
            <pc:docMk/>
            <pc:sldMk cId="1481202227" sldId="267"/>
            <ac:picMk id="13" creationId="{7A039961-D034-4F36-886D-42034F79FD52}"/>
          </ac:picMkLst>
        </pc:picChg>
        <pc:picChg chg="add mod">
          <ac:chgData name="JD Landgrebe" userId="921edb75-05d0-42c9-b1e2-8db0895daacc" providerId="ADAL" clId="{96BF1103-6DA9-40CB-A37D-6CEC1F4778D4}" dt="2020-02-18T21:35:51.724" v="2854" actId="1076"/>
          <ac:picMkLst>
            <pc:docMk/>
            <pc:sldMk cId="1481202227" sldId="267"/>
            <ac:picMk id="22" creationId="{21322FA6-5DB3-4883-B777-1A3B4750DBEC}"/>
          </ac:picMkLst>
        </pc:picChg>
      </pc:sldChg>
    </pc:docChg>
  </pc:docChgLst>
  <pc:docChgLst>
    <pc:chgData name="JD Landgrebe" userId="921edb75-05d0-42c9-b1e2-8db0895daacc" providerId="ADAL" clId="{6B4CB43D-177F-D547-8CBF-A9D3C382FBF0}"/>
    <pc:docChg chg="custSel modSld">
      <pc:chgData name="JD Landgrebe" userId="921edb75-05d0-42c9-b1e2-8db0895daacc" providerId="ADAL" clId="{6B4CB43D-177F-D547-8CBF-A9D3C382FBF0}" dt="2020-03-24T09:38:48.074" v="14" actId="403"/>
      <pc:docMkLst>
        <pc:docMk/>
      </pc:docMkLst>
      <pc:sldChg chg="modSp">
        <pc:chgData name="JD Landgrebe" userId="921edb75-05d0-42c9-b1e2-8db0895daacc" providerId="ADAL" clId="{6B4CB43D-177F-D547-8CBF-A9D3C382FBF0}" dt="2020-03-24T09:06:10.015" v="1" actId="20577"/>
        <pc:sldMkLst>
          <pc:docMk/>
          <pc:sldMk cId="1160416326" sldId="256"/>
        </pc:sldMkLst>
        <pc:spChg chg="mod">
          <ac:chgData name="JD Landgrebe" userId="921edb75-05d0-42c9-b1e2-8db0895daacc" providerId="ADAL" clId="{6B4CB43D-177F-D547-8CBF-A9D3C382FBF0}" dt="2020-03-24T09:06:10.015" v="1" actId="20577"/>
          <ac:spMkLst>
            <pc:docMk/>
            <pc:sldMk cId="1160416326" sldId="256"/>
            <ac:spMk id="2" creationId="{AD01B61E-9FFB-4EB6-A506-9C9F4E3651FB}"/>
          </ac:spMkLst>
        </pc:spChg>
      </pc:sldChg>
      <pc:sldChg chg="modSp">
        <pc:chgData name="JD Landgrebe" userId="921edb75-05d0-42c9-b1e2-8db0895daacc" providerId="ADAL" clId="{6B4CB43D-177F-D547-8CBF-A9D3C382FBF0}" dt="2020-03-24T09:38:48.074" v="14" actId="403"/>
        <pc:sldMkLst>
          <pc:docMk/>
          <pc:sldMk cId="2167497379" sldId="257"/>
        </pc:sldMkLst>
        <pc:spChg chg="mod">
          <ac:chgData name="JD Landgrebe" userId="921edb75-05d0-42c9-b1e2-8db0895daacc" providerId="ADAL" clId="{6B4CB43D-177F-D547-8CBF-A9D3C382FBF0}" dt="2020-03-24T09:38:48.074" v="14" actId="403"/>
          <ac:spMkLst>
            <pc:docMk/>
            <pc:sldMk cId="2167497379" sldId="257"/>
            <ac:spMk id="3" creationId="{F6CC5DE2-2678-4F40-A49A-D84BF4E75F4F}"/>
          </ac:spMkLst>
        </pc:spChg>
      </pc:sldChg>
      <pc:sldChg chg="modSp">
        <pc:chgData name="JD Landgrebe" userId="921edb75-05d0-42c9-b1e2-8db0895daacc" providerId="ADAL" clId="{6B4CB43D-177F-D547-8CBF-A9D3C382FBF0}" dt="2020-03-24T09:06:36.955" v="2" actId="20577"/>
        <pc:sldMkLst>
          <pc:docMk/>
          <pc:sldMk cId="3420838183" sldId="259"/>
        </pc:sldMkLst>
        <pc:spChg chg="mod">
          <ac:chgData name="JD Landgrebe" userId="921edb75-05d0-42c9-b1e2-8db0895daacc" providerId="ADAL" clId="{6B4CB43D-177F-D547-8CBF-A9D3C382FBF0}" dt="2020-03-24T09:06:36.955" v="2" actId="20577"/>
          <ac:spMkLst>
            <pc:docMk/>
            <pc:sldMk cId="3420838183" sldId="259"/>
            <ac:spMk id="4" creationId="{23838F0E-390A-4935-9128-B1E0B411F3BD}"/>
          </ac:spMkLst>
        </pc:spChg>
      </pc:sldChg>
      <pc:sldChg chg="addSp delSp modSp">
        <pc:chgData name="JD Landgrebe" userId="921edb75-05d0-42c9-b1e2-8db0895daacc" providerId="ADAL" clId="{6B4CB43D-177F-D547-8CBF-A9D3C382FBF0}" dt="2020-03-24T09:26:49.871" v="11" actId="14100"/>
        <pc:sldMkLst>
          <pc:docMk/>
          <pc:sldMk cId="1804068571" sldId="260"/>
        </pc:sldMkLst>
        <pc:spChg chg="add del mod">
          <ac:chgData name="JD Landgrebe" userId="921edb75-05d0-42c9-b1e2-8db0895daacc" providerId="ADAL" clId="{6B4CB43D-177F-D547-8CBF-A9D3C382FBF0}" dt="2020-03-24T09:26:25.234" v="4" actId="931"/>
          <ac:spMkLst>
            <pc:docMk/>
            <pc:sldMk cId="1804068571" sldId="260"/>
            <ac:spMk id="4" creationId="{3A2DEFDB-D85A-3D4E-A724-28333B5EB43D}"/>
          </ac:spMkLst>
        </pc:spChg>
        <pc:spChg chg="mod">
          <ac:chgData name="JD Landgrebe" userId="921edb75-05d0-42c9-b1e2-8db0895daacc" providerId="ADAL" clId="{6B4CB43D-177F-D547-8CBF-A9D3C382FBF0}" dt="2020-03-24T09:26:42.097" v="9" actId="14100"/>
          <ac:spMkLst>
            <pc:docMk/>
            <pc:sldMk cId="1804068571" sldId="260"/>
            <ac:spMk id="15" creationId="{F1B7741F-94E1-4303-9F18-9E99B77FBF7D}"/>
          </ac:spMkLst>
        </pc:spChg>
        <pc:picChg chg="add mod">
          <ac:chgData name="JD Landgrebe" userId="921edb75-05d0-42c9-b1e2-8db0895daacc" providerId="ADAL" clId="{6B4CB43D-177F-D547-8CBF-A9D3C382FBF0}" dt="2020-03-24T09:26:49.871" v="11" actId="14100"/>
          <ac:picMkLst>
            <pc:docMk/>
            <pc:sldMk cId="1804068571" sldId="260"/>
            <ac:picMk id="6" creationId="{5CBD8F2A-3D77-3C41-B8F3-FFC4B3E573F9}"/>
          </ac:picMkLst>
        </pc:picChg>
        <pc:picChg chg="del">
          <ac:chgData name="JD Landgrebe" userId="921edb75-05d0-42c9-b1e2-8db0895daacc" providerId="ADAL" clId="{6B4CB43D-177F-D547-8CBF-A9D3C382FBF0}" dt="2020-03-24T09:25:35.331" v="3" actId="478"/>
          <ac:picMkLst>
            <pc:docMk/>
            <pc:sldMk cId="1804068571" sldId="260"/>
            <ac:picMk id="17" creationId="{85809E8F-4050-4EC0-B299-906A215AED1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8/28/23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167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205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8/28/23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8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8/28/23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32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8/28/23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152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43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8/28/23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105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8/28/23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854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8/28/23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01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8/28/23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95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85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38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698" r:id="rId6"/>
    <p:sldLayoutId id="2147483694" r:id="rId7"/>
    <p:sldLayoutId id="2147483695" r:id="rId8"/>
    <p:sldLayoutId id="2147483696" r:id="rId9"/>
    <p:sldLayoutId id="2147483697" r:id="rId10"/>
    <p:sldLayoutId id="214748369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s.com/en_us/software/viya.html" TargetMode="External"/><Relationship Id="rId2" Type="http://schemas.openxmlformats.org/officeDocument/2006/relationships/hyperlink" Target="https://www.jmp.com/en_us/hom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01B61E-9FFB-4EB6-A506-9C9F4E365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877978" cy="377999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JMP Intro For Chemical Engineers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A793-322F-4FF7-8530-524FB53C7C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en-US" sz="2000" dirty="0"/>
              <a:t>J.D. Landgrebe</a:t>
            </a:r>
          </a:p>
          <a:p>
            <a:r>
              <a:rPr lang="en-US" sz="2000" dirty="0"/>
              <a:t>University of Delaware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C542D8-EDA8-4ECD-9741-237D47FFD2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50" r="20283" b="-1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60416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E378A-F88D-4129-A984-BE9F8C7B2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Getting Started With JMP®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C5DE2-2678-4F40-A49A-D84BF4E75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723900"/>
            <a:ext cx="7183597" cy="31523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/>
              <a:t>JMP (By a famous company, SAS Institute) is ideal for </a:t>
            </a:r>
            <a:r>
              <a:rPr lang="en-US" sz="1500" b="1" dirty="0"/>
              <a:t>reshaping</a:t>
            </a:r>
            <a:r>
              <a:rPr lang="en-US" sz="1500" dirty="0"/>
              <a:t>, </a:t>
            </a:r>
            <a:r>
              <a:rPr lang="en-US" sz="1500" b="1" dirty="0"/>
              <a:t>exploring</a:t>
            </a:r>
            <a:r>
              <a:rPr lang="en-US" sz="1500" dirty="0"/>
              <a:t> and </a:t>
            </a:r>
            <a:r>
              <a:rPr lang="en-US" sz="1500" b="1" dirty="0"/>
              <a:t>analyzing</a:t>
            </a:r>
            <a:r>
              <a:rPr lang="en-US" sz="1500" dirty="0"/>
              <a:t> ad hoc data</a:t>
            </a:r>
          </a:p>
          <a:p>
            <a:pPr lvl="1">
              <a:lnSpc>
                <a:spcPct val="90000"/>
              </a:lnSpc>
            </a:pPr>
            <a:r>
              <a:rPr lang="en-US" sz="1500" dirty="0">
                <a:hlinkClick r:id="rId2"/>
              </a:rPr>
              <a:t>https://www.jmp.com/en_us/home.html</a:t>
            </a:r>
            <a:endParaRPr lang="en-US" sz="1500" dirty="0"/>
          </a:p>
          <a:p>
            <a:pPr lvl="1">
              <a:lnSpc>
                <a:spcPct val="90000"/>
              </a:lnSpc>
            </a:pPr>
            <a:r>
              <a:rPr lang="en-US" sz="1500" dirty="0">
                <a:hlinkClick r:id="rId3"/>
              </a:rPr>
              <a:t>https://www.sas.com/en_us/software/viya.html</a:t>
            </a: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500" dirty="0"/>
              <a:t>Widely used in industry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Recommended over Excel® and Python for exploratory analysis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Ease-of-use suited for engineers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Designed with thoughtful combo of numbers and pictures describing data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It guides to good statistical practices for non-statisticians</a:t>
            </a:r>
          </a:p>
        </p:txBody>
      </p:sp>
      <p:pic>
        <p:nvPicPr>
          <p:cNvPr id="5" name="Picture 4" descr="A logo of a company&#10;&#10;Description automatically generated">
            <a:extLst>
              <a:ext uri="{FF2B5EF4-FFF2-40B4-BE49-F238E27FC236}">
                <a16:creationId xmlns:a16="http://schemas.microsoft.com/office/drawing/2014/main" id="{E2F95502-3774-1F60-97D6-04C46A167E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623" y="4149588"/>
            <a:ext cx="6974091" cy="219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497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E378A-F88D-4129-A984-BE9F8C7B2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JMP Getting Started Topics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C5DE2-2678-4F40-A49A-D84BF4E75F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906" y="2340864"/>
            <a:ext cx="3925024" cy="36344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600" dirty="0"/>
              <a:t>This is a customized tutorial to go with the great (and wide-ranging) tutorials that come with software install. We cover:</a:t>
            </a:r>
          </a:p>
          <a:p>
            <a:r>
              <a:rPr lang="en-US" sz="1600" dirty="0"/>
              <a:t>Installation and accessing tutorials that come with the install </a:t>
            </a:r>
          </a:p>
          <a:p>
            <a:r>
              <a:rPr lang="en-US" sz="1600" dirty="0"/>
              <a:t>Data selection, Column info and Data Types</a:t>
            </a:r>
          </a:p>
          <a:p>
            <a:r>
              <a:rPr lang="en-US" sz="1600" dirty="0"/>
              <a:t>Data table operations and reshaping data</a:t>
            </a:r>
          </a:p>
          <a:p>
            <a:r>
              <a:rPr lang="en-US" sz="1600" b="0" i="0" u="none" strike="noStrike" dirty="0">
                <a:effectLst/>
              </a:rPr>
              <a:t>Basic Analyses </a:t>
            </a:r>
            <a:endParaRPr lang="en-US" sz="1600" dirty="0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6B3F1B68-D74F-52B3-3FD6-44D63047D6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994" y="702156"/>
            <a:ext cx="6653875" cy="527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987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2B21C-0D6C-6AE0-C866-15403010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14ADA-012E-FCA8-D6BA-FBDB8D67A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E56194-2D39-3EA2-60CA-F78FC42A5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81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5BA97-6154-7714-9CA4-2177BCC16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and accessing tutorials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C8345-736B-51B2-957E-CEDE560B6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U. of Delaware specific instructions</a:t>
            </a:r>
          </a:p>
        </p:txBody>
      </p:sp>
    </p:spTree>
    <p:extLst>
      <p:ext uri="{BB962C8B-B14F-4D97-AF65-F5344CB8AC3E}">
        <p14:creationId xmlns:p14="http://schemas.microsoft.com/office/powerpoint/2010/main" val="4240380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35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ectangle 37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39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Rectangle 41">
            <a:extLst>
              <a:ext uri="{FF2B5EF4-FFF2-40B4-BE49-F238E27FC236}">
                <a16:creationId xmlns:a16="http://schemas.microsoft.com/office/drawing/2014/main" id="{BFBC75CB-7D0F-4FA6-8CF0-B4D3F6B60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43">
            <a:extLst>
              <a:ext uri="{FF2B5EF4-FFF2-40B4-BE49-F238E27FC236}">
                <a16:creationId xmlns:a16="http://schemas.microsoft.com/office/drawing/2014/main" id="{BB2B7FE1-7C65-43D0-B408-6986D65BA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7E90FFC-D91A-4F4A-88DC-42BF266F8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8038FB0B-EBC4-4A9F-9698-4C81FC8CA6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645BA97-6154-7714-9CA4-2177BCC16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3412067" cy="13721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kern="1200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Installation and accessing tutorials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C8345-736B-51B2-957E-CEDE560B6D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438399"/>
            <a:ext cx="3415074" cy="35644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Installation also installs references and resources for learning</a:t>
            </a:r>
          </a:p>
          <a:p>
            <a:r>
              <a:rPr lang="en-US" dirty="0">
                <a:solidFill>
                  <a:srgbClr val="FFFFFF"/>
                </a:solidFill>
              </a:rPr>
              <a:t>As an exercise, launch JMP, choose the Help menu and browse what’s there</a:t>
            </a:r>
          </a:p>
          <a:p>
            <a:r>
              <a:rPr lang="en-US" dirty="0">
                <a:solidFill>
                  <a:srgbClr val="FFFFFF"/>
                </a:solidFill>
              </a:rPr>
              <a:t>Take the 5-minute Beginners Tutorial to get a feel for how JMP works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A5929256-3F3A-4FFD-B721-52AD370940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863" y="980630"/>
            <a:ext cx="4966272" cy="5757996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C1989A2E-9972-8C0F-5EA7-4611B729F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201" y="248470"/>
            <a:ext cx="3804237" cy="315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2142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AnalogousFromLightSeedRightStep">
      <a:dk1>
        <a:srgbClr val="000000"/>
      </a:dk1>
      <a:lt1>
        <a:srgbClr val="FFFFFF"/>
      </a:lt1>
      <a:dk2>
        <a:srgbClr val="243C41"/>
      </a:dk2>
      <a:lt2>
        <a:srgbClr val="E4E5EA"/>
      </a:lt2>
      <a:accent1>
        <a:srgbClr val="A8A27B"/>
      </a:accent1>
      <a:accent2>
        <a:srgbClr val="97A86E"/>
      </a:accent2>
      <a:accent3>
        <a:srgbClr val="8BAA7D"/>
      </a:accent3>
      <a:accent4>
        <a:srgbClr val="72AE79"/>
      </a:accent4>
      <a:accent5>
        <a:srgbClr val="7CA994"/>
      </a:accent5>
      <a:accent6>
        <a:srgbClr val="70AAA7"/>
      </a:accent6>
      <a:hlink>
        <a:srgbClr val="777FB6"/>
      </a:hlink>
      <a:folHlink>
        <a:srgbClr val="82828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212</Words>
  <Application>Microsoft Macintosh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Franklin Gothic Book</vt:lpstr>
      <vt:lpstr>Franklin Gothic Demi</vt:lpstr>
      <vt:lpstr>Gill Sans MT</vt:lpstr>
      <vt:lpstr>Wingdings 2</vt:lpstr>
      <vt:lpstr>DividendVTI</vt:lpstr>
      <vt:lpstr>JMP Intro For Chemical Engineers </vt:lpstr>
      <vt:lpstr>Getting Started With JMP® Software</vt:lpstr>
      <vt:lpstr>JMP Getting Started Topics</vt:lpstr>
      <vt:lpstr>PowerPoint Presentation</vt:lpstr>
      <vt:lpstr>Installation and accessing tutorials</vt:lpstr>
      <vt:lpstr>Installation and accessing tutorials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JD Landgrebe</dc:creator>
  <cp:lastModifiedBy>JD Landgrebe</cp:lastModifiedBy>
  <cp:revision>27</cp:revision>
  <dcterms:created xsi:type="dcterms:W3CDTF">2020-02-18T13:45:19Z</dcterms:created>
  <dcterms:modified xsi:type="dcterms:W3CDTF">2023-08-28T20:26:28Z</dcterms:modified>
</cp:coreProperties>
</file>