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8"/>
    <p:restoredTop sz="96327"/>
  </p:normalViewPr>
  <p:slideViewPr>
    <p:cSldViewPr snapToGrid="0">
      <p:cViewPr varScale="1">
        <p:scale>
          <a:sx n="130" d="100"/>
          <a:sy n="130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2E8-1D08-1A4F-C6A4-EC927A8EB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099A7-AF96-C408-B819-9FACA25D0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656E-F77E-8F53-E528-EB7D77C4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CA1-B2F1-BE46-9E76-DF18386AF585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E9B3-9F51-29A2-EFD7-F959BDDE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71D00-FFDB-4774-3BCE-C3C08CF6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DC8-8216-C142-AE8D-648339A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302-B6DC-E539-F33E-5A9E0836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41BD3-A6CA-9992-761B-FC8F31B61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51EAD-9136-5A6F-BADA-094B78EC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CA1-B2F1-BE46-9E76-DF18386AF585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24B1A-DA40-5684-6FBF-03F31D09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CB1D9-CF53-5D9B-9697-611DC659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DC8-8216-C142-AE8D-648339A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5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EFF92-1AFA-2F42-CF35-00DD1876A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0135C-52CF-F835-43E4-AC6EBEB3B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BD01-2B01-CB6D-D40E-47330FC6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CA1-B2F1-BE46-9E76-DF18386AF585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940F-C427-C1F7-F019-F14032DE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36DB-ED8E-2465-43A2-9E0626F4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DC8-8216-C142-AE8D-648339A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0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2318-4C46-C0B2-E75A-5D1592E6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AB00-6101-9380-538F-D4A550F1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92AE-08AB-8BDA-EB2D-BE299F1F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CA1-B2F1-BE46-9E76-DF18386AF585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45F3-6718-2EEC-76E0-854B5D22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722F-B2AB-16DB-0A54-DDAA9525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DC8-8216-C142-AE8D-648339A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C212-0A34-0588-C026-28F13EE1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34C6F-ECE6-47A4-B55F-AC00C396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83E7-BD7B-DBD7-DED7-72B913BC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CA1-B2F1-BE46-9E76-DF18386AF585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371F8-19BD-92B4-CAD3-38C75AFF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E1B7-BAC2-3B73-D54E-50040BEA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DC8-8216-C142-AE8D-648339A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0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ED6C-D988-C3DE-971A-621621EE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5458-036E-DDF9-8766-4CE386930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0FAD1-6176-5C3C-B30F-0A66E65F5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FF247-D2DC-9DA8-14AE-6FA071DC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CA1-B2F1-BE46-9E76-DF18386AF585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163B-74BC-F6B6-ACCD-4792731B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BBB66-AD79-920D-BC65-E93AEC09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DC8-8216-C142-AE8D-648339A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2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2FDF-DCA8-2DC0-66E5-E12E6937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24264-CBB1-69A4-0867-9C1AF4CD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FB8D8-99B5-E66D-7E90-AEE8079B5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4D2E3-2D5A-4CF4-A482-88FC3B7AB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1DF93-38E5-6C02-E371-4C64A360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56DE7-A53E-2A95-A7A5-01AA2B7E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CA1-B2F1-BE46-9E76-DF18386AF585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C145A-D39E-F96D-9849-C6047F8B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CEE36-917E-29B8-25C2-435636C5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DC8-8216-C142-AE8D-648339A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8F01-A70D-7A61-AE17-3FCB42A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456CD-3419-1278-80D0-88EDA390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CA1-B2F1-BE46-9E76-DF18386AF585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2437C-EE95-5CEC-2D16-1F84CE61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30C38-AFD2-218A-4B13-E4681A83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DC8-8216-C142-AE8D-648339A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5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BA299-8261-430D-8B69-3591B2C4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CA1-B2F1-BE46-9E76-DF18386AF585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E3468-2488-B106-36C2-C2461722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9DCCA-EB60-51BC-6A45-7A235C7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DC8-8216-C142-AE8D-648339A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6450-700F-1C60-5DAB-1B0F6C8C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945C-738C-2C2B-4644-51FE8029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5D480-AB1F-AE1D-3561-37F08FFB9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9F8F-02E8-E1BF-4FE2-078AA882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CA1-B2F1-BE46-9E76-DF18386AF585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B9165-AE86-F276-3F6B-C45357DF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E355C-A32D-2B3D-EFC6-5F75FDFE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DC8-8216-C142-AE8D-648339A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8F6F-6F35-0E51-BF9C-A3F89DC6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9D368-39CC-5313-1474-D5E0B4AA3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F6A4B-5194-89ED-C4FC-696211307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8E585-1643-89B3-8932-E176E383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CA1-B2F1-BE46-9E76-DF18386AF585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DE866-A917-D346-F97C-D3934047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556D-3175-D243-5111-9D3B94A2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DC8-8216-C142-AE8D-648339A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5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689F5-B81E-D6C7-ACA0-0B37F287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1E3A9-1AA9-B9C5-9B76-916AFDF46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51E7-F29B-DEB3-6248-3F646CE95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7CA1-B2F1-BE46-9E76-DF18386AF585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1603-6041-EE1D-5448-7B6AF34C0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8A7A-7AB4-44C0-9AEB-587CA5FC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99DC8-8216-C142-AE8D-648339A8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A201DF-EA74-A3F8-17FE-4F6C003E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34" y="676406"/>
            <a:ext cx="7772400" cy="505994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6E6E9E-36D4-C511-DA47-B10BFF1DC34F}"/>
              </a:ext>
            </a:extLst>
          </p:cNvPr>
          <p:cNvSpPr/>
          <p:nvPr/>
        </p:nvSpPr>
        <p:spPr>
          <a:xfrm>
            <a:off x="7916449" y="1290181"/>
            <a:ext cx="1022985" cy="4008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527BA8-AB55-7E26-1333-A1980B78ABCA}"/>
              </a:ext>
            </a:extLst>
          </p:cNvPr>
          <p:cNvSpPr/>
          <p:nvPr/>
        </p:nvSpPr>
        <p:spPr>
          <a:xfrm>
            <a:off x="5510584" y="3939201"/>
            <a:ext cx="1650504" cy="3964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235356-6DE9-AB9D-DEDB-BA462EA68C43}"/>
              </a:ext>
            </a:extLst>
          </p:cNvPr>
          <p:cNvSpPr/>
          <p:nvPr/>
        </p:nvSpPr>
        <p:spPr>
          <a:xfrm>
            <a:off x="9041258" y="1296233"/>
            <a:ext cx="308225" cy="308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C5F465-E590-FB57-9CF0-C4571A3A5483}"/>
              </a:ext>
            </a:extLst>
          </p:cNvPr>
          <p:cNvSpPr/>
          <p:nvPr/>
        </p:nvSpPr>
        <p:spPr>
          <a:xfrm>
            <a:off x="7364858" y="3983334"/>
            <a:ext cx="308225" cy="308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061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11D73A-5773-CE71-D1DD-AB9F3909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75" y="781050"/>
            <a:ext cx="7772400" cy="487437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136BEB-9068-DFF6-476A-CA830BC28D82}"/>
              </a:ext>
            </a:extLst>
          </p:cNvPr>
          <p:cNvSpPr/>
          <p:nvPr/>
        </p:nvSpPr>
        <p:spPr>
          <a:xfrm>
            <a:off x="5795719" y="3821214"/>
            <a:ext cx="3114356" cy="3964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3ADED8-6D8A-26A0-DB28-1827038127A6}"/>
              </a:ext>
            </a:extLst>
          </p:cNvPr>
          <p:cNvSpPr/>
          <p:nvPr/>
        </p:nvSpPr>
        <p:spPr>
          <a:xfrm>
            <a:off x="1181523" y="1097678"/>
            <a:ext cx="2141780" cy="31200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7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3</cp:revision>
  <dcterms:created xsi:type="dcterms:W3CDTF">2023-09-05T15:38:41Z</dcterms:created>
  <dcterms:modified xsi:type="dcterms:W3CDTF">2023-09-05T20:58:23Z</dcterms:modified>
</cp:coreProperties>
</file>