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477C-E84E-2EBF-2B17-316C61E24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3458E-1136-B470-68B7-FB1AD7BA8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B4CD0-009B-A38D-3B4D-E3D4E933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3EEB-CC61-5E47-8544-CA75C3DC3CF3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701A5-BF6E-E263-CB86-13DE941E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3E5D1-F13B-A28B-3946-C65F91D8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44F1-7BE1-D64D-B0C4-2BBA9C151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0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6ECB-94EA-CF46-6AC2-4EEC5EE0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38EE9-F7DD-36BF-8AE2-5DE229AEE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26389-B656-83B5-874B-75F6880A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3EEB-CC61-5E47-8544-CA75C3DC3CF3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A933-E42C-6077-85DE-41E60257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C892C-B0CE-18D1-36A9-F1843A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44F1-7BE1-D64D-B0C4-2BBA9C151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6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7B8979-5EC7-FA70-540D-0AA7DA26F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55D67-BF80-D4C2-910B-8A30E3A29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9280F-7834-88AD-279E-56AD5974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3EEB-CC61-5E47-8544-CA75C3DC3CF3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CD285-EAA2-77AE-C849-C4B52D23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7C9AE-4A47-EA4E-A6EF-9E72B952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44F1-7BE1-D64D-B0C4-2BBA9C151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9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EC47-BE86-2F2E-FCD8-77473384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45A69-9F65-825F-068F-A0A6314AC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E95C1-E679-8187-297F-26740A37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3EEB-CC61-5E47-8544-CA75C3DC3CF3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8B56E-FDFB-85E0-E915-897E290C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1562C-821C-4AF6-27CC-9239DC4A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44F1-7BE1-D64D-B0C4-2BBA9C151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05AB-72C4-322B-EBDE-0BC7FD5E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9E860-9228-FEC2-4253-20700B96A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89377-A36F-021F-2DA0-88B88FA3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3EEB-CC61-5E47-8544-CA75C3DC3CF3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A6E86-58E2-689F-4EC5-4DB99955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A9D92-0E43-90AA-194E-ABEB87FA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44F1-7BE1-D64D-B0C4-2BBA9C151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5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68D3-C367-CA0B-708B-30184986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A4E8E-7882-233A-8E17-1980275CB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AC6CB-7B0E-78EC-E69E-2F506AA4B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95C2B-CEC7-7896-2AD4-CB080077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3EEB-CC61-5E47-8544-CA75C3DC3CF3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DAECE-AA18-F283-EF0A-AB43A069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FD401-528D-8573-39D4-68942065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44F1-7BE1-D64D-B0C4-2BBA9C151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7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8286-FD44-0E7C-ADB0-2DEED4968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7F600-FE93-0C0D-9EA1-89C4E6F44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1F697-062F-9861-2572-94C0393C1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E421F-A6B0-B925-1ECC-BB8F7397C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7AD56-8489-89B2-6D8D-919A00923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91403E-F739-32BA-1B75-3013398A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3EEB-CC61-5E47-8544-CA75C3DC3CF3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932E78-1464-BEB1-F782-7A86F18F5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ED8B1-63E1-839A-2F7D-22625399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44F1-7BE1-D64D-B0C4-2BBA9C151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F76BB-088C-4814-B1B4-78CE3A0D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D256F-3DE0-4B07-AED7-578BAAA1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3EEB-CC61-5E47-8544-CA75C3DC3CF3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1702D-3099-92A5-6A99-25EAAFF19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6743C-3064-A7E1-2786-A52E9F89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44F1-7BE1-D64D-B0C4-2BBA9C151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D6AC5F-3D8D-BEA3-5A00-F00B2B78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3EEB-CC61-5E47-8544-CA75C3DC3CF3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07ED9-DD2C-1740-E2A8-CBAB5946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70888-BFE0-5C31-D9BB-C617AE84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44F1-7BE1-D64D-B0C4-2BBA9C151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8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34E7-626E-6377-24EA-E844BE68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09AF6-63A4-F349-894B-B9F3AE3E6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15A7B-C218-B43F-B3F4-F144429EA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600D7-C387-2D55-B97E-3CDA04E0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3EEB-CC61-5E47-8544-CA75C3DC3CF3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1BAF9-DE27-ED16-FB5B-3FE69BEF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7BF89-61C1-7436-0E09-F6A693F7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44F1-7BE1-D64D-B0C4-2BBA9C151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6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B9C9-6DB4-C467-BABC-4CD162E6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9EF6B-1860-584B-A1ED-372D1D1B7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6CD63-091E-53DC-40D8-9762E4637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0080A-D5DC-D479-9217-35255953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3EEB-CC61-5E47-8544-CA75C3DC3CF3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5457E-32A0-CDCA-D73B-085BFDA9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AF725-525F-001D-81E2-B76E3D2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244F1-7BE1-D64D-B0C4-2BBA9C151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7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B4448-28C9-0150-8F1B-913986F6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729D8-C40D-923C-00A3-2D9090EC6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09B42-8F97-F73E-1F7A-F9B02DFF8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93EEB-CC61-5E47-8544-CA75C3DC3CF3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141AF-B8BA-9BA4-E76D-C3B1AB2FA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94F84-CEE1-B9D8-662F-2B0C77E65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244F1-7BE1-D64D-B0C4-2BBA9C151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9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88963D5-95A0-B9F3-03BE-85545245123B}"/>
              </a:ext>
            </a:extLst>
          </p:cNvPr>
          <p:cNvSpPr/>
          <p:nvPr/>
        </p:nvSpPr>
        <p:spPr>
          <a:xfrm>
            <a:off x="2897312" y="2147299"/>
            <a:ext cx="811659" cy="7602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907A18A-1D41-BF3C-F0B1-7083662BE0A3}"/>
              </a:ext>
            </a:extLst>
          </p:cNvPr>
          <p:cNvSpPr/>
          <p:nvPr/>
        </p:nvSpPr>
        <p:spPr>
          <a:xfrm>
            <a:off x="4107950" y="2242335"/>
            <a:ext cx="811659" cy="5702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Hx Cool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499917F-43CD-EFF7-D264-1500AB0D5C8F}"/>
              </a:ext>
            </a:extLst>
          </p:cNvPr>
          <p:cNvSpPr/>
          <p:nvPr/>
        </p:nvSpPr>
        <p:spPr>
          <a:xfrm>
            <a:off x="5318588" y="2337371"/>
            <a:ext cx="811659" cy="3801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8642AE-1F67-A3DC-21DF-2739ECFE804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708971" y="2527443"/>
            <a:ext cx="398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640B0F-6014-C3A7-72F4-B4A6D0639DC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919609" y="2527443"/>
            <a:ext cx="398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4F8306E-5C05-8E0E-A171-E4A7566E014A}"/>
              </a:ext>
            </a:extLst>
          </p:cNvPr>
          <p:cNvSpPr/>
          <p:nvPr/>
        </p:nvSpPr>
        <p:spPr>
          <a:xfrm>
            <a:off x="6503542" y="2907587"/>
            <a:ext cx="1304818" cy="6472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6213FA4-2A0E-EE41-FECA-17ABB9377A6D}"/>
              </a:ext>
            </a:extLst>
          </p:cNvPr>
          <p:cNvSpPr/>
          <p:nvPr/>
        </p:nvSpPr>
        <p:spPr>
          <a:xfrm>
            <a:off x="8084050" y="2907586"/>
            <a:ext cx="1304818" cy="6472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Pack/ship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90C768B-644A-049F-C55A-31821C212406}"/>
              </a:ext>
            </a:extLst>
          </p:cNvPr>
          <p:cNvCxnSpPr>
            <a:stCxn id="6" idx="2"/>
            <a:endCxn id="11" idx="1"/>
          </p:cNvCxnSpPr>
          <p:nvPr/>
        </p:nvCxnSpPr>
        <p:spPr>
          <a:xfrm rot="16200000" flipH="1">
            <a:off x="5857126" y="2584807"/>
            <a:ext cx="513708" cy="7791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EC4EFA-ED4E-4AEF-1D9E-E4042167AF8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7808360" y="3231222"/>
            <a:ext cx="2756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B76C760-91BA-1570-995B-691A9B8818DB}"/>
              </a:ext>
            </a:extLst>
          </p:cNvPr>
          <p:cNvSpPr txBox="1"/>
          <p:nvPr/>
        </p:nvSpPr>
        <p:spPr>
          <a:xfrm>
            <a:off x="4607310" y="3046555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pkgs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54AE64-1253-884C-957E-390869346F4A}"/>
              </a:ext>
            </a:extLst>
          </p:cNvPr>
          <p:cNvCxnSpPr>
            <a:endCxn id="11" idx="1"/>
          </p:cNvCxnSpPr>
          <p:nvPr/>
        </p:nvCxnSpPr>
        <p:spPr>
          <a:xfrm>
            <a:off x="5318588" y="3231221"/>
            <a:ext cx="118495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70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JD Landgrebe</dc:creator>
  <cp:lastModifiedBy>JD Landgrebe</cp:lastModifiedBy>
  <cp:revision>1</cp:revision>
  <dcterms:created xsi:type="dcterms:W3CDTF">2023-11-14T18:32:35Z</dcterms:created>
  <dcterms:modified xsi:type="dcterms:W3CDTF">2023-11-14T18:40:27Z</dcterms:modified>
</cp:coreProperties>
</file>