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65"/>
    <p:restoredTop sz="94673"/>
  </p:normalViewPr>
  <p:slideViewPr>
    <p:cSldViewPr snapToGrid="0">
      <p:cViewPr>
        <p:scale>
          <a:sx n="110" d="100"/>
          <a:sy n="110" d="100"/>
        </p:scale>
        <p:origin x="736" y="1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36149-9053-EE4A-136A-B99D77104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36A220-1630-B991-AA2C-C772CDD4A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B3942-BB62-FDC6-9EA6-0FBC15B3A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74C5-C25D-004D-87DA-5C6418C488C1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334E9-AD11-9735-ECAF-DD255261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66117-0758-B2EE-0BFA-3F3D552A1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D142-0A52-FC47-B8ED-330F6BC84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8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007D-E591-4FF1-424A-4B62020C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FD6DE-B7EC-D52D-746C-B4B5F3DD3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70471-1B47-7916-6FAC-A134A23F4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74C5-C25D-004D-87DA-5C6418C488C1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5D775-C9A5-5676-91EB-BBA47F24B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4B0B1-E5E7-DFE4-6C14-0F1A5201D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D142-0A52-FC47-B8ED-330F6BC84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6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A88827-EA73-BF96-311F-09CFB558A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D8D0C-9271-F50E-9A2B-437366E8B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58717-02B0-D796-2645-67A967AED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74C5-C25D-004D-87DA-5C6418C488C1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8A8C8-05EF-D395-C85F-581FF6E20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10B82-1589-A71E-81CD-875CCE908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D142-0A52-FC47-B8ED-330F6BC84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18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6EC32-5C50-D333-8E34-72F32B4B5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49C2A-C59D-CD64-7065-C6903BCF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4A478-0547-B837-D6FC-47B757F01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74C5-C25D-004D-87DA-5C6418C488C1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27D31-1AF3-AF0E-29CE-05C35E3FA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1F853-B84A-8B2C-315C-FD110696E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D142-0A52-FC47-B8ED-330F6BC84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7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32503-FD3C-047D-48C4-CB591F731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FB0B7-7F6B-4C78-85B9-E95963721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41055-A2DE-F2D0-F6F9-244DDAA11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74C5-C25D-004D-87DA-5C6418C488C1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D66B7-0F4C-3872-7AF1-BAEB35893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019C9-71EE-C014-0021-19CDE30F4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D142-0A52-FC47-B8ED-330F6BC84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7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9480-3EB7-21C2-A8C2-40FD46660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ABF1D-F10A-B575-5E88-80C3D85766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D21A4-C243-9C33-DA46-9F171655E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D8758-228E-1C2C-D2F0-35F96ECF4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74C5-C25D-004D-87DA-5C6418C488C1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4157A-8511-9021-C280-EDDA12786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C362F-4DC8-47DE-82B6-082256CF0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D142-0A52-FC47-B8ED-330F6BC84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5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33437-4630-E3FB-59A9-115BE733B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A7BD1-7F4B-B8D9-71B2-59A246EAE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6528C-11BB-2C73-DF9F-CB7254EC2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190D35-C69C-CD19-1355-2A0CB4ECE9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8E5BB7-3E2C-261F-19E2-9063542CF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F7043A-23DE-6322-6C24-5763AE92F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74C5-C25D-004D-87DA-5C6418C488C1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7897CB-3C54-56C1-A363-7D0B5BCC5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EC01A-B8BD-9AB7-0520-CD6FCCD61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D142-0A52-FC47-B8ED-330F6BC84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3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331AE-B04E-0508-F425-00A017D3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F80FBC-9FAD-7842-07A2-CBD67F523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74C5-C25D-004D-87DA-5C6418C488C1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3BAF96-1798-FFD0-994A-597C98ACC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3B6EC-F83B-E061-1B2C-4C000BDEE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D142-0A52-FC47-B8ED-330F6BC84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7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D9BAD1-1343-CBA0-BBF2-052276D2A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74C5-C25D-004D-87DA-5C6418C488C1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1F2467-4DC8-FD80-6A49-6A8E44F0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7C3BB-6BC9-7940-9B0B-87AA4B0C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D142-0A52-FC47-B8ED-330F6BC84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66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407BA-6ACB-4E86-400D-3EC8C0C3B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B0C88-C897-E767-754C-8D940392F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359A1-5A05-87B4-C2CF-9A7C9A9AC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A4CC8-81C2-2BF9-0808-C6B4E9191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74C5-C25D-004D-87DA-5C6418C488C1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604AB-7162-0611-D35D-B767F970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A7733-A6D7-3E61-78B0-7A37B001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D142-0A52-FC47-B8ED-330F6BC84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8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A9CD3-4E45-66C1-2468-06F9B0A0F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52AF4-6049-185B-1C57-ACC98EF834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13E78-1550-FA15-2119-7B1722E86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0D369-AE2B-BCF5-2CC0-1E17CB02E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74C5-C25D-004D-87DA-5C6418C488C1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E67A2-FC5D-A621-6D4E-4423FFC0C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54029-3462-B762-D597-93C18CB8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D142-0A52-FC47-B8ED-330F6BC84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92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2A26D7-51E0-5FF8-3A90-BB72667F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F6975-1809-2874-B0A3-A40AA05B7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A392-8FFA-66F6-B1C2-F58F8BCFF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274C5-C25D-004D-87DA-5C6418C488C1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F2D34-DC9D-9711-1B03-B23DA09DB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536A1-72A3-5CC0-CAB0-2A59023B5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DD142-0A52-FC47-B8ED-330F6BC84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7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470F3D9-E55E-84CB-224A-BFD756957583}"/>
              </a:ext>
            </a:extLst>
          </p:cNvPr>
          <p:cNvSpPr/>
          <p:nvPr/>
        </p:nvSpPr>
        <p:spPr>
          <a:xfrm>
            <a:off x="1816274" y="2455101"/>
            <a:ext cx="2167003" cy="107723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F3AD22-2639-F9ED-21BA-2BB509E5A8E9}"/>
              </a:ext>
            </a:extLst>
          </p:cNvPr>
          <p:cNvSpPr/>
          <p:nvPr/>
        </p:nvSpPr>
        <p:spPr>
          <a:xfrm>
            <a:off x="4974772" y="2286148"/>
            <a:ext cx="1415143" cy="14151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DD5B117-E339-1EFE-DE6D-5F33F226EDAD}"/>
              </a:ext>
            </a:extLst>
          </p:cNvPr>
          <p:cNvSpPr/>
          <p:nvPr/>
        </p:nvSpPr>
        <p:spPr>
          <a:xfrm>
            <a:off x="2828944" y="2922888"/>
            <a:ext cx="141662" cy="1416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E22337-C13C-FACE-7480-741086CC1903}"/>
              </a:ext>
            </a:extLst>
          </p:cNvPr>
          <p:cNvSpPr/>
          <p:nvPr/>
        </p:nvSpPr>
        <p:spPr>
          <a:xfrm>
            <a:off x="5611512" y="2922888"/>
            <a:ext cx="141662" cy="1416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6BE4F1-64BC-D92A-8225-11DAF715B898}"/>
              </a:ext>
            </a:extLst>
          </p:cNvPr>
          <p:cNvSpPr txBox="1"/>
          <p:nvPr/>
        </p:nvSpPr>
        <p:spPr>
          <a:xfrm>
            <a:off x="2121108" y="1746354"/>
            <a:ext cx="1986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Oblong package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72AE4E-0808-6090-2576-CB52D4287F6E}"/>
              </a:ext>
            </a:extLst>
          </p:cNvPr>
          <p:cNvSpPr txBox="1"/>
          <p:nvPr/>
        </p:nvSpPr>
        <p:spPr>
          <a:xfrm>
            <a:off x="4689244" y="1746354"/>
            <a:ext cx="1986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Round package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B6933F-9A19-5E37-E597-95648C4899BA}"/>
              </a:ext>
            </a:extLst>
          </p:cNvPr>
          <p:cNvCxnSpPr/>
          <p:nvPr/>
        </p:nvCxnSpPr>
        <p:spPr>
          <a:xfrm>
            <a:off x="2330970" y="2993719"/>
            <a:ext cx="1304145" cy="1158556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F70076-0931-2841-702F-8B52C4B8D1FA}"/>
              </a:ext>
            </a:extLst>
          </p:cNvPr>
          <p:cNvCxnSpPr>
            <a:cxnSpLocks/>
          </p:cNvCxnSpPr>
          <p:nvPr/>
        </p:nvCxnSpPr>
        <p:spPr>
          <a:xfrm>
            <a:off x="3478790" y="2993719"/>
            <a:ext cx="156325" cy="1158556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FB2633-6AA7-F593-9724-AF1369F64F3F}"/>
              </a:ext>
            </a:extLst>
          </p:cNvPr>
          <p:cNvCxnSpPr>
            <a:cxnSpLocks/>
          </p:cNvCxnSpPr>
          <p:nvPr/>
        </p:nvCxnSpPr>
        <p:spPr>
          <a:xfrm flipH="1">
            <a:off x="3913094" y="2993719"/>
            <a:ext cx="1409840" cy="1158556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1E619BD-5C78-95EA-BD96-20EB1F388EE3}"/>
              </a:ext>
            </a:extLst>
          </p:cNvPr>
          <p:cNvSpPr txBox="1"/>
          <p:nvPr/>
        </p:nvSpPr>
        <p:spPr>
          <a:xfrm>
            <a:off x="3207826" y="4207000"/>
            <a:ext cx="1986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Temperature Measurement Locations</a:t>
            </a:r>
          </a:p>
        </p:txBody>
      </p:sp>
    </p:spTree>
    <p:extLst>
      <p:ext uri="{BB962C8B-B14F-4D97-AF65-F5344CB8AC3E}">
        <p14:creationId xmlns:p14="http://schemas.microsoft.com/office/powerpoint/2010/main" val="1440524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ottle of sunscreen&#10;&#10;Description automatically generated">
            <a:extLst>
              <a:ext uri="{FF2B5EF4-FFF2-40B4-BE49-F238E27FC236}">
                <a16:creationId xmlns:a16="http://schemas.microsoft.com/office/drawing/2014/main" id="{9AF3991C-666A-EAFC-8D1B-6403772B4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864" y="54757"/>
            <a:ext cx="2348139" cy="3651732"/>
          </a:xfrm>
          <a:prstGeom prst="rect">
            <a:avLst/>
          </a:prstGeom>
        </p:spPr>
      </p:pic>
      <p:pic>
        <p:nvPicPr>
          <p:cNvPr id="7" name="Picture 6" descr="A bottle of insect repellent and a stick&#10;&#10;Description automatically generated">
            <a:extLst>
              <a:ext uri="{FF2B5EF4-FFF2-40B4-BE49-F238E27FC236}">
                <a16:creationId xmlns:a16="http://schemas.microsoft.com/office/drawing/2014/main" id="{192835D5-BC6C-009D-E1F5-0EA0026AE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869" y="2827205"/>
            <a:ext cx="3440675" cy="3009418"/>
          </a:xfrm>
          <a:prstGeom prst="rect">
            <a:avLst/>
          </a:prstGeom>
        </p:spPr>
      </p:pic>
      <p:pic>
        <p:nvPicPr>
          <p:cNvPr id="9" name="Picture 8" descr="A black and white bottle with blue label&#10;&#10;Description automatically generated">
            <a:extLst>
              <a:ext uri="{FF2B5EF4-FFF2-40B4-BE49-F238E27FC236}">
                <a16:creationId xmlns:a16="http://schemas.microsoft.com/office/drawing/2014/main" id="{A1E46AA1-FFA4-04D8-6B20-0B13125B2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2490" y="332246"/>
            <a:ext cx="2348139" cy="3096754"/>
          </a:xfrm>
          <a:prstGeom prst="rect">
            <a:avLst/>
          </a:prstGeom>
        </p:spPr>
      </p:pic>
      <p:pic>
        <p:nvPicPr>
          <p:cNvPr id="11" name="Picture 10" descr="A red bottle of deodorant&#10;&#10;Description automatically generated">
            <a:extLst>
              <a:ext uri="{FF2B5EF4-FFF2-40B4-BE49-F238E27FC236}">
                <a16:creationId xmlns:a16="http://schemas.microsoft.com/office/drawing/2014/main" id="{181F0265-9C40-5E13-9226-0689EC16AF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164" y="2474820"/>
            <a:ext cx="1837091" cy="3361803"/>
          </a:xfrm>
          <a:prstGeom prst="rect">
            <a:avLst/>
          </a:prstGeom>
        </p:spPr>
      </p:pic>
      <p:pic>
        <p:nvPicPr>
          <p:cNvPr id="15" name="Picture 14" descr="A person applying deodorant on her armpit&#10;&#10;Description automatically generated">
            <a:extLst>
              <a:ext uri="{FF2B5EF4-FFF2-40B4-BE49-F238E27FC236}">
                <a16:creationId xmlns:a16="http://schemas.microsoft.com/office/drawing/2014/main" id="{5F95754C-6505-FCFC-0E9D-9ACBE0B25D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2490" y="3565002"/>
            <a:ext cx="4514127" cy="300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991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JD Landgrebe</dc:creator>
  <cp:lastModifiedBy>JD Landgrebe</cp:lastModifiedBy>
  <cp:revision>2</cp:revision>
  <dcterms:created xsi:type="dcterms:W3CDTF">2023-11-13T15:59:19Z</dcterms:created>
  <dcterms:modified xsi:type="dcterms:W3CDTF">2023-11-13T16:45:46Z</dcterms:modified>
</cp:coreProperties>
</file>