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7041-D256-A0B9-C33B-8A7AE979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0C1B3-D0A7-9D44-1135-85EB0C61F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2EC1-0758-74BF-522A-CF125877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9E53-8A90-DC42-97A9-C43C14068C5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8A4A-6856-8E15-CFEB-30668607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3AE7-3CF4-D959-F0DB-0D239F92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D813-55B0-CC49-A1D9-37B4223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8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2F90-03F0-0F88-C6D2-7F4794BD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19013-BE74-A099-BB63-E283147AB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9D5E-08A2-E9F8-41F1-F0779546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9E53-8A90-DC42-97A9-C43C14068C5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819F7-57E9-0B1F-D128-E372CAFB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C633-AEFD-6972-4711-CB8A3B26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D813-55B0-CC49-A1D9-37B4223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9E618-6E98-9A97-F612-545258715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717AA-5083-13C9-B78D-C0011C802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0FB2A-FC95-4FDE-F16D-473C0605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9E53-8A90-DC42-97A9-C43C14068C5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68D36-C6AA-29B2-3BD0-943829F5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4FFE-19DB-094D-EE55-2CF0608B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D813-55B0-CC49-A1D9-37B4223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1844-B3D9-07B0-AD22-CFE04849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ACC2-3D1F-0D37-82D9-4B7EFEE9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1A029-D462-60B8-2A6B-CAFAAC04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9E53-8A90-DC42-97A9-C43C14068C5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1CE0C-955B-E831-354C-3CDD97BA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339F-3CA3-BA9E-6F75-6615FC5C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D813-55B0-CC49-A1D9-37B4223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EE2D-D273-2806-D5EC-29742D66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D368-C790-EC0F-A499-DBC900C8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01D7-DBE8-4ADC-7255-8B47D127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9E53-8A90-DC42-97A9-C43C14068C5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9B062-08AB-96EE-D284-BC7EB2AA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1B6E-6DA6-8EC1-D450-82748FD5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D813-55B0-CC49-A1D9-37B4223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49D0-824B-B57E-C3D8-D1297B03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7A8D4-B62A-FF2D-50CE-70165B22F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2FDD2-043B-3CF3-005B-D6E281CAF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07400-7D87-B790-CDE5-DF8A5976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9E53-8A90-DC42-97A9-C43C14068C5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AD95C-7943-9619-F219-E64741E9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93EA5-8FD5-EE3C-1398-1AE81DA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D813-55B0-CC49-A1D9-37B4223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5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3201-25EC-EB8D-5E6B-30CDBCE4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E807B-5586-F050-AE40-78591231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1B43F-A243-C6A8-AB3C-C7538F15D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30D11-0F2B-21FA-219E-5A9223C84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F3E99-4729-483B-82C9-657B3697A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F9B69-7F74-B44F-25DC-07C1EFF7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9E53-8A90-DC42-97A9-C43C14068C5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ABD36-8D72-25A0-7AA4-3883C01F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852D4-1563-646F-3126-C8D8F209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D813-55B0-CC49-A1D9-37B4223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ADDC-AD57-7F50-22C2-938151E6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EBC12-E074-38F6-6658-D3BAFBD3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9E53-8A90-DC42-97A9-C43C14068C5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76C66-0E9C-0CED-E618-21A18553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AE2A9-2361-2F91-ECAC-D43AE50F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D813-55B0-CC49-A1D9-37B4223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4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24E97-2DCC-9DE3-479B-680320B6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9E53-8A90-DC42-97A9-C43C14068C5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1CE09-FD5A-B455-9AB7-3C3A6402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6CD70-B66A-B668-3346-C5EC4455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D813-55B0-CC49-A1D9-37B4223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9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96E8-F840-F201-7A12-6FF7C669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8451-0140-81D4-77A8-E248C438B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B11DF-6B7C-CDFA-A49D-76F6FD9A9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00777-EE6C-FF3C-AF83-E02DF18B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9E53-8A90-DC42-97A9-C43C14068C5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19078-9F50-5CD3-2E36-CB0C740C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89AD7-05BA-1A0C-9C00-94C3604F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D813-55B0-CC49-A1D9-37B4223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4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13DD-2562-0001-8429-5A4F8A13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108B3-C898-296C-F0D6-AF4DE942F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567CD-8F78-6A4D-4802-3A8461D1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B9BBA-E2B0-31CA-B8B7-7EAB8E29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9E53-8A90-DC42-97A9-C43C14068C5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8D057-BB81-46D7-ECE0-065ACCEC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5C55A-E046-FA7C-A21E-7326FA09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D813-55B0-CC49-A1D9-37B4223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3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5439F-705A-2744-2608-041F6DEC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79151-E636-8DD7-80C5-3C1465CD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48B0B-CA86-2163-E0B6-0D86ABD62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9E53-8A90-DC42-97A9-C43C14068C5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9CD22-C406-A496-AE15-AF10E68D3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613E-B027-F459-9DF8-D65D2E85F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D813-55B0-CC49-A1D9-37B422386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835E94-87B2-AEAD-9E8C-B916A61FB1C5}"/>
              </a:ext>
            </a:extLst>
          </p:cNvPr>
          <p:cNvSpPr/>
          <p:nvPr/>
        </p:nvSpPr>
        <p:spPr>
          <a:xfrm>
            <a:off x="2631989" y="1322173"/>
            <a:ext cx="1631092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Making (Vessel A)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979E21-34C7-8D75-16D3-3A50C7129D01}"/>
              </a:ext>
            </a:extLst>
          </p:cNvPr>
          <p:cNvSpPr/>
          <p:nvPr/>
        </p:nvSpPr>
        <p:spPr>
          <a:xfrm>
            <a:off x="2631989" y="2746325"/>
            <a:ext cx="1631092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Making (Vessel B)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35395CB-C1CC-73EF-AC81-39FD298292BF}"/>
              </a:ext>
            </a:extLst>
          </p:cNvPr>
          <p:cNvSpPr/>
          <p:nvPr/>
        </p:nvSpPr>
        <p:spPr>
          <a:xfrm>
            <a:off x="5569631" y="2063153"/>
            <a:ext cx="1631092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Packing / Filling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F9119EF-FCE9-FF9F-F2FB-CAA94DD3F3B5}"/>
              </a:ext>
            </a:extLst>
          </p:cNvPr>
          <p:cNvCxnSpPr>
            <a:endCxn id="6" idx="1"/>
          </p:cNvCxnSpPr>
          <p:nvPr/>
        </p:nvCxnSpPr>
        <p:spPr>
          <a:xfrm>
            <a:off x="4263081" y="1791729"/>
            <a:ext cx="1306550" cy="74098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D1CDC94-2668-BDE9-3966-50FE051BF6C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63081" y="2532710"/>
            <a:ext cx="1306550" cy="68317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0A8198-D04C-EBD4-9517-6539B0033837}"/>
              </a:ext>
            </a:extLst>
          </p:cNvPr>
          <p:cNvCxnSpPr>
            <a:stCxn id="6" idx="3"/>
          </p:cNvCxnSpPr>
          <p:nvPr/>
        </p:nvCxnSpPr>
        <p:spPr>
          <a:xfrm flipV="1">
            <a:off x="7200723" y="2532709"/>
            <a:ext cx="54540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7F3289-BF6E-2F2D-2901-C6A33731624F}"/>
              </a:ext>
            </a:extLst>
          </p:cNvPr>
          <p:cNvSpPr txBox="1"/>
          <p:nvPr/>
        </p:nvSpPr>
        <p:spPr>
          <a:xfrm>
            <a:off x="8023807" y="2261286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Finished</a:t>
            </a:r>
          </a:p>
          <a:p>
            <a:r>
              <a:rPr lang="en-US" dirty="0"/>
              <a:t>Product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BCE4-9D93-454A-CFF4-D2B16F1F574D}"/>
              </a:ext>
            </a:extLst>
          </p:cNvPr>
          <p:cNvSpPr txBox="1"/>
          <p:nvPr/>
        </p:nvSpPr>
        <p:spPr>
          <a:xfrm>
            <a:off x="2759271" y="2221923"/>
            <a:ext cx="15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time, t</a:t>
            </a:r>
            <a:r>
              <a:rPr lang="en-US" baseline="-250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C29367-ABBB-11DF-D1FE-9078E0EB76E9}"/>
              </a:ext>
            </a:extLst>
          </p:cNvPr>
          <p:cNvSpPr txBox="1"/>
          <p:nvPr/>
        </p:nvSpPr>
        <p:spPr>
          <a:xfrm>
            <a:off x="5696913" y="3089024"/>
            <a:ext cx="16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Packing time, </a:t>
            </a:r>
            <a:r>
              <a:rPr lang="en-US" dirty="0" err="1"/>
              <a:t>t</a:t>
            </a:r>
            <a:r>
              <a:rPr lang="en-US" baseline="-25000" dirty="0" err="1"/>
              <a:t>p</a:t>
            </a:r>
            <a:endParaRPr lang="en-US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50442-1AD0-E0B9-9CB1-74C31C8756D0}"/>
              </a:ext>
            </a:extLst>
          </p:cNvPr>
          <p:cNvSpPr txBox="1"/>
          <p:nvPr/>
        </p:nvSpPr>
        <p:spPr>
          <a:xfrm>
            <a:off x="2695630" y="3714388"/>
            <a:ext cx="15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time, t</a:t>
            </a:r>
            <a:r>
              <a:rPr lang="en-US" baseline="-25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5773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1</cp:revision>
  <dcterms:created xsi:type="dcterms:W3CDTF">2022-10-04T13:45:34Z</dcterms:created>
  <dcterms:modified xsi:type="dcterms:W3CDTF">2022-10-04T20:16:17Z</dcterms:modified>
</cp:coreProperties>
</file>